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6" r:id="rId2"/>
    <p:sldId id="270" r:id="rId3"/>
    <p:sldId id="272" r:id="rId4"/>
    <p:sldId id="275" r:id="rId5"/>
    <p:sldId id="273" r:id="rId6"/>
    <p:sldId id="274" r:id="rId7"/>
    <p:sldId id="256" r:id="rId8"/>
    <p:sldId id="257" r:id="rId9"/>
    <p:sldId id="258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4056D-EA22-4484-9DE2-E443C373D98E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DFE17-27AA-4CAC-A679-CC89BDDF5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548718" cy="351073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Тема: «Влияние бобовых              культур на урожай картофеля»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3B15E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0973"/>
            <a:ext cx="9144000" cy="611605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D59E68.jpg"/>
          <p:cNvPicPr>
            <a:picLocks noChangeAspect="1"/>
          </p:cNvPicPr>
          <p:nvPr/>
        </p:nvPicPr>
        <p:blipFill>
          <a:blip r:embed="rId2"/>
          <a:srcRect t="5892" r="10936" b="1588"/>
          <a:stretch>
            <a:fillRect/>
          </a:stretch>
        </p:blipFill>
        <p:spPr>
          <a:xfrm>
            <a:off x="571472" y="714356"/>
            <a:ext cx="8143932" cy="614364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D823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893" y="0"/>
            <a:ext cx="4980214" cy="68580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r>
              <a:rPr lang="ru-RU" b="1" dirty="0" smtClean="0"/>
              <a:t>Цель проведения опыта:</a:t>
            </a:r>
            <a:r>
              <a:rPr lang="ru-RU" dirty="0" smtClean="0"/>
              <a:t> Выявить, как на урожайность картофеля влияют бобовые культуры.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72494" cy="6858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Задачи: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1. </a:t>
            </a:r>
            <a:r>
              <a:rPr lang="ru-RU" sz="3600" dirty="0" smtClean="0"/>
              <a:t>Научиться </a:t>
            </a:r>
            <a:r>
              <a:rPr lang="ru-RU" sz="3600" dirty="0" smtClean="0"/>
              <a:t>вести наблюдения в течение вегетационного периода растений.</a:t>
            </a:r>
            <a:br>
              <a:rPr lang="ru-RU" sz="3600" dirty="0" smtClean="0"/>
            </a:br>
            <a:r>
              <a:rPr lang="ru-RU" sz="3600" dirty="0" smtClean="0"/>
              <a:t>2. Изучить основные приёмы агротехники для картофеля и применять их на практике.</a:t>
            </a:r>
            <a:br>
              <a:rPr lang="ru-RU" sz="3600" dirty="0" smtClean="0"/>
            </a:br>
            <a:r>
              <a:rPr lang="ru-RU" sz="3600" dirty="0" smtClean="0"/>
              <a:t>3. Проверить данным </a:t>
            </a:r>
            <a:r>
              <a:rPr lang="ru-RU" sz="3600" dirty="0" smtClean="0"/>
              <a:t>опытом, </a:t>
            </a:r>
            <a:r>
              <a:rPr lang="ru-RU" sz="3600" dirty="0" smtClean="0"/>
              <a:t>как изменится урожайность картофеля совместной посадкой с горохом.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FFE9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03"/>
            <a:ext cx="9144000" cy="672899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342F4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869"/>
            <a:ext cx="9144000" cy="6670261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75D8EF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7325"/>
            <a:ext cx="9144000" cy="590335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823B9E.jpg"/>
          <p:cNvPicPr>
            <a:picLocks noChangeAspect="1"/>
          </p:cNvPicPr>
          <p:nvPr/>
        </p:nvPicPr>
        <p:blipFill>
          <a:blip r:embed="rId2"/>
          <a:srcRect l="6915" t="7747" r="4352"/>
          <a:stretch>
            <a:fillRect/>
          </a:stretch>
        </p:blipFill>
        <p:spPr>
          <a:xfrm>
            <a:off x="642910" y="714356"/>
            <a:ext cx="4792463" cy="592935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F0F895C.jpg"/>
          <p:cNvPicPr>
            <a:picLocks noChangeAspect="1"/>
          </p:cNvPicPr>
          <p:nvPr/>
        </p:nvPicPr>
        <p:blipFill>
          <a:blip r:embed="rId2"/>
          <a:srcRect l="2343" t="851" r="2343" b="5423"/>
          <a:stretch>
            <a:fillRect/>
          </a:stretch>
        </p:blipFill>
        <p:spPr>
          <a:xfrm>
            <a:off x="214282" y="642918"/>
            <a:ext cx="8715436" cy="585791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CC58B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57232"/>
            <a:ext cx="8417003" cy="562979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26</Words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Тема: «Влияние бобовых              культур на урожай картофеля»</vt:lpstr>
      <vt:lpstr>Цель проведения опыта: Выявить, как на урожайность картофеля влияют бобовые культуры. </vt:lpstr>
      <vt:lpstr>Задачи: 1. Научиться вести наблюдения в течение вегетационного периода растений. 2. Изучить основные приёмы агротехники для картофеля и применять их на практике. 3. Проверить данным опытом, как изменится урожайность картофеля совместной посадкой с горохом.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</cp:revision>
  <dcterms:modified xsi:type="dcterms:W3CDTF">2009-01-23T04:44:18Z</dcterms:modified>
</cp:coreProperties>
</file>