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2" r:id="rId1"/>
  </p:sldMasterIdLst>
  <p:sldIdLst>
    <p:sldId id="256" r:id="rId2"/>
    <p:sldId id="267" r:id="rId3"/>
    <p:sldId id="258" r:id="rId4"/>
    <p:sldId id="263" r:id="rId5"/>
    <p:sldId id="262" r:id="rId6"/>
    <p:sldId id="269" r:id="rId7"/>
    <p:sldId id="261" r:id="rId8"/>
    <p:sldId id="266" r:id="rId9"/>
    <p:sldId id="265" r:id="rId10"/>
    <p:sldId id="268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CC66"/>
    <a:srgbClr val="FFCC00"/>
    <a:srgbClr val="FF0000"/>
    <a:srgbClr val="C7B15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062" autoAdjust="0"/>
  </p:normalViewPr>
  <p:slideViewPr>
    <p:cSldViewPr>
      <p:cViewPr>
        <p:scale>
          <a:sx n="77" d="100"/>
          <a:sy n="77" d="100"/>
        </p:scale>
        <p:origin x="-804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BAC38-DE2E-4986-8D50-150F0F696E2D}" type="datetimeFigureOut">
              <a:rPr lang="ru-RU" smtClean="0"/>
              <a:pPr/>
              <a:t>26.01.2011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E5A09-1966-450B-809B-4D88B82B4F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BAC38-DE2E-4986-8D50-150F0F696E2D}" type="datetimeFigureOut">
              <a:rPr lang="ru-RU" smtClean="0"/>
              <a:pPr/>
              <a:t>26.01.2011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E5A09-1966-450B-809B-4D88B82B4F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BAC38-DE2E-4986-8D50-150F0F696E2D}" type="datetimeFigureOut">
              <a:rPr lang="ru-RU" smtClean="0"/>
              <a:pPr/>
              <a:t>26.01.2011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E5A09-1966-450B-809B-4D88B82B4F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BAC38-DE2E-4986-8D50-150F0F696E2D}" type="datetimeFigureOut">
              <a:rPr lang="ru-RU" smtClean="0"/>
              <a:pPr/>
              <a:t>26.01.2011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E5A09-1966-450B-809B-4D88B82B4F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BAC38-DE2E-4986-8D50-150F0F696E2D}" type="datetimeFigureOut">
              <a:rPr lang="ru-RU" smtClean="0"/>
              <a:pPr/>
              <a:t>26.01.2011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B2E5A09-1966-450B-809B-4D88B82B4F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BAC38-DE2E-4986-8D50-150F0F696E2D}" type="datetimeFigureOut">
              <a:rPr lang="ru-RU" smtClean="0"/>
              <a:pPr/>
              <a:t>26.01.2011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E5A09-1966-450B-809B-4D88B82B4F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BAC38-DE2E-4986-8D50-150F0F696E2D}" type="datetimeFigureOut">
              <a:rPr lang="ru-RU" smtClean="0"/>
              <a:pPr/>
              <a:t>26.01.2011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E5A09-1966-450B-809B-4D88B82B4F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BAC38-DE2E-4986-8D50-150F0F696E2D}" type="datetimeFigureOut">
              <a:rPr lang="ru-RU" smtClean="0"/>
              <a:pPr/>
              <a:t>26.01.2011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E5A09-1966-450B-809B-4D88B82B4F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BAC38-DE2E-4986-8D50-150F0F696E2D}" type="datetimeFigureOut">
              <a:rPr lang="ru-RU" smtClean="0"/>
              <a:pPr/>
              <a:t>26.01.2011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E5A09-1966-450B-809B-4D88B82B4F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BAC38-DE2E-4986-8D50-150F0F696E2D}" type="datetimeFigureOut">
              <a:rPr lang="ru-RU" smtClean="0"/>
              <a:pPr/>
              <a:t>26.01.2011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E5A09-1966-450B-809B-4D88B82B4F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BAC38-DE2E-4986-8D50-150F0F696E2D}" type="datetimeFigureOut">
              <a:rPr lang="ru-RU" smtClean="0"/>
              <a:pPr/>
              <a:t>26.01.2011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E5A09-1966-450B-809B-4D88B82B4F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3ABAC38-DE2E-4986-8D50-150F0F696E2D}" type="datetimeFigureOut">
              <a:rPr lang="ru-RU" smtClean="0"/>
              <a:pPr/>
              <a:t>26.01.2011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B2E5A09-1966-450B-809B-4D88B82B4FB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93" r:id="rId1"/>
    <p:sldLayoutId id="2147484094" r:id="rId2"/>
    <p:sldLayoutId id="2147484095" r:id="rId3"/>
    <p:sldLayoutId id="2147484096" r:id="rId4"/>
    <p:sldLayoutId id="2147484097" r:id="rId5"/>
    <p:sldLayoutId id="2147484098" r:id="rId6"/>
    <p:sldLayoutId id="2147484099" r:id="rId7"/>
    <p:sldLayoutId id="2147484100" r:id="rId8"/>
    <p:sldLayoutId id="2147484101" r:id="rId9"/>
    <p:sldLayoutId id="2147484102" r:id="rId10"/>
    <p:sldLayoutId id="214748410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&#1055;&#1086;&#1088;&#1090;&#1092;&#1086;&#1083;&#1080;&#1086;%201%20&#1089;&#1077;&#1085;&#1090;&#1103;&#1073;&#1088;&#1103;\1.mp3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55;&#1086;&#1088;&#1090;&#1092;&#1086;&#1083;&#1080;&#1086;%201%20&#1089;&#1077;&#1085;&#1090;&#1103;&#1073;&#1088;&#1103;\&#1082;&#1072;&#1079;&#1072;&#1082;&#1080;.wmv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5;&#1086;&#1088;&#1090;&#1092;&#1086;&#1083;&#1080;&#1086;%201%20&#1089;&#1077;&#1085;&#1090;&#1103;&#1073;&#1088;&#1103;\2.mp3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5;&#1086;&#1088;&#1090;&#1092;&#1086;&#1083;&#1080;&#1086;%201%20&#1089;&#1077;&#1085;&#1090;&#1103;&#1073;&#1088;&#1103;\3.mp3" TargetMode="Externa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55;&#1086;&#1088;&#1090;&#1092;&#1086;&#1083;&#1080;&#1086;%201%20&#1089;&#1077;&#1085;&#1090;&#1103;&#1073;&#1088;&#1103;\&#1052;&#1080;&#1096;&#1072;.wmv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5;&#1086;&#1088;&#1090;&#1092;&#1086;&#1083;&#1080;&#1086;%201%20&#1089;&#1077;&#1085;&#1090;&#1103;&#1073;&#1088;&#1103;\4.mp3" TargetMode="Externa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8352928" cy="1872208"/>
          </a:xfrm>
        </p:spPr>
        <p:txBody>
          <a:bodyPr>
            <a:normAutofit/>
          </a:bodyPr>
          <a:lstStyle/>
          <a:p>
            <a:r>
              <a:rPr lang="en-US" dirty="0" smtClean="0"/>
              <a:t>The History of the Olympic Games</a:t>
            </a:r>
            <a:endParaRPr lang="ru-RU" dirty="0"/>
          </a:p>
        </p:txBody>
      </p:sp>
      <p:sp>
        <p:nvSpPr>
          <p:cNvPr id="4" name="Кольцо 3"/>
          <p:cNvSpPr/>
          <p:nvPr/>
        </p:nvSpPr>
        <p:spPr>
          <a:xfrm>
            <a:off x="4572000" y="3573016"/>
            <a:ext cx="2304256" cy="2664296"/>
          </a:xfrm>
          <a:prstGeom prst="donut">
            <a:avLst>
              <a:gd name="adj" fmla="val 8443"/>
            </a:avLst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extrusionH="76200" contourW="12700">
            <a:bevelT w="203200" h="203200"/>
            <a:bevelB h="12700"/>
            <a:extrusionClr>
              <a:srgbClr val="00B050"/>
            </a:extrusionClr>
            <a:contourClr>
              <a:srgbClr val="00B05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2051720" y="3645024"/>
            <a:ext cx="2304256" cy="2664296"/>
          </a:xfrm>
          <a:prstGeom prst="donut">
            <a:avLst>
              <a:gd name="adj" fmla="val 8443"/>
            </a:avLst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outerShdw blurRad="76200" dir="18900000" sy="23000" kx="-1200000" algn="bl" rotWithShape="0">
              <a:schemeClr val="tx1">
                <a:alpha val="20000"/>
              </a:schemeClr>
            </a:outerShdw>
          </a:effectLst>
          <a:scene3d>
            <a:camera prst="obliqueTopLeft"/>
            <a:lightRig rig="threePt" dir="t"/>
          </a:scene3d>
          <a:sp3d extrusionH="76200" contourW="12700">
            <a:bevelT w="203200" h="203200"/>
            <a:bevelB/>
            <a:extrusionClr>
              <a:srgbClr val="FFFF00"/>
            </a:extrusionClr>
            <a:contourClr>
              <a:srgbClr val="FFFF0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5796136" y="2204864"/>
            <a:ext cx="2304256" cy="2664296"/>
          </a:xfrm>
          <a:prstGeom prst="donut">
            <a:avLst>
              <a:gd name="adj" fmla="val 8443"/>
            </a:avLst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extrusionH="76200" contourW="12700">
            <a:bevelT w="203200" h="203200"/>
            <a:bevelB h="12700"/>
            <a:extrusionClr>
              <a:srgbClr val="FF0000"/>
            </a:extrusionClr>
            <a:contourClr>
              <a:srgbClr val="FF000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Кольцо 6"/>
          <p:cNvSpPr/>
          <p:nvPr/>
        </p:nvSpPr>
        <p:spPr>
          <a:xfrm>
            <a:off x="3275856" y="2204864"/>
            <a:ext cx="2304256" cy="2664296"/>
          </a:xfrm>
          <a:prstGeom prst="donut">
            <a:avLst>
              <a:gd name="adj" fmla="val 8443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extrusionH="76200" contourW="12700">
            <a:bevelT w="203200" h="203200"/>
            <a:bevelB h="12700"/>
            <a:extrusionClr>
              <a:schemeClr val="tx1">
                <a:lumMod val="95000"/>
                <a:lumOff val="5000"/>
              </a:schemeClr>
            </a:extrusionClr>
            <a:contourClr>
              <a:schemeClr val="tx1">
                <a:lumMod val="95000"/>
                <a:lumOff val="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Кольцо 7"/>
          <p:cNvSpPr/>
          <p:nvPr/>
        </p:nvSpPr>
        <p:spPr>
          <a:xfrm>
            <a:off x="827584" y="2204864"/>
            <a:ext cx="2304256" cy="2664296"/>
          </a:xfrm>
          <a:prstGeom prst="donut">
            <a:avLst>
              <a:gd name="adj" fmla="val 8443"/>
            </a:avLst>
          </a:prstGeom>
          <a:solidFill>
            <a:srgbClr val="0070C0"/>
          </a:solidFill>
          <a:ln>
            <a:solidFill>
              <a:srgbClr val="0070C0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bliqueTopLeft"/>
            <a:lightRig rig="threePt" dir="t"/>
          </a:scene3d>
          <a:sp3d extrusionH="76200" contourW="12700">
            <a:bevelT w="203200" h="203200"/>
            <a:bevelB/>
            <a:extrusionClr>
              <a:srgbClr val="0070C0"/>
            </a:extrusionClr>
            <a:contourClr>
              <a:srgbClr val="0070C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1" name="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316416" y="54868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45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120"/>
                            </p:stCondLst>
                            <p:childTnLst>
                              <p:par>
                                <p:cTn id="3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35083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2" grpId="0"/>
      <p:bldP spid="2" grpId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Шестиугольник 12"/>
          <p:cNvSpPr/>
          <p:nvPr/>
        </p:nvSpPr>
        <p:spPr>
          <a:xfrm>
            <a:off x="1259632" y="548680"/>
            <a:ext cx="6480720" cy="5616624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solidFill>
                  <a:srgbClr val="FF0000"/>
                </a:solidFill>
              </a:rPr>
              <a:t>SOCHI 2014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1196752"/>
            <a:ext cx="1512168" cy="167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631326">
            <a:off x="3491165" y="4204996"/>
            <a:ext cx="1616735" cy="1260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5000">
    <p:pull dir="l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SC_73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0"/>
            <a:ext cx="1320946" cy="198884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0"/>
            <a:ext cx="6732240" cy="7325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Авторы проекта:</a:t>
            </a:r>
          </a:p>
          <a:p>
            <a:r>
              <a:rPr lang="ru-RU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учащиеся  7 «б»  класса </a:t>
            </a:r>
          </a:p>
          <a:p>
            <a:r>
              <a:rPr lang="ru-RU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 ГОУ  СОШ  №2034  г.Москва</a:t>
            </a:r>
          </a:p>
          <a:p>
            <a:r>
              <a:rPr lang="ru-RU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 Иванов  Дмитрий</a:t>
            </a:r>
          </a:p>
          <a:p>
            <a:r>
              <a:rPr lang="ru-RU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 Медведь  Виталий </a:t>
            </a:r>
          </a:p>
          <a:p>
            <a:r>
              <a:rPr lang="ru-RU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Семёнов Никита</a:t>
            </a:r>
          </a:p>
          <a:p>
            <a:endParaRPr lang="ru-RU" sz="320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Lucida Sans Unicode" pitchFamily="34" charset="0"/>
              <a:cs typeface="Lucida Sans Unicode" pitchFamily="34" charset="0"/>
            </a:endParaRPr>
          </a:p>
          <a:p>
            <a:r>
              <a:rPr lang="ru-RU" sz="3200" i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Руководители проекта:</a:t>
            </a:r>
          </a:p>
          <a:p>
            <a:r>
              <a:rPr lang="ru-RU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Беспалова  Елена Леонидовна учитель английского языка</a:t>
            </a:r>
          </a:p>
          <a:p>
            <a:r>
              <a:rPr lang="ru-RU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Антипова Галина Антоновна учитель информатики и ИКТ</a:t>
            </a:r>
          </a:p>
          <a:p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2010 – 2011уч.год</a:t>
            </a:r>
            <a:endParaRPr lang="ru-RU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CC66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Lucida Sans Unicode" pitchFamily="34" charset="0"/>
              <a:cs typeface="Lucida Sans Unicode" pitchFamily="34" charset="0"/>
            </a:endParaRPr>
          </a:p>
          <a:p>
            <a:endParaRPr lang="ru-RU" sz="3200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DSC_737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76257" y="1124744"/>
            <a:ext cx="1291308" cy="1944216"/>
          </a:xfrm>
          <a:prstGeom prst="rect">
            <a:avLst/>
          </a:prstGeom>
        </p:spPr>
      </p:pic>
      <p:pic>
        <p:nvPicPr>
          <p:cNvPr id="3" name="Рисунок 2" descr="DSC_736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52692" y="2204864"/>
            <a:ext cx="1291308" cy="1944216"/>
          </a:xfrm>
          <a:prstGeom prst="rect">
            <a:avLst/>
          </a:prstGeom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Ancient Olympic Games</a:t>
            </a:r>
            <a:endParaRPr lang="ru-RU" dirty="0"/>
          </a:p>
        </p:txBody>
      </p:sp>
      <p:pic>
        <p:nvPicPr>
          <p:cNvPr id="6" name="казаки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1133364"/>
            <a:ext cx="9144000" cy="5724636"/>
          </a:xfrm>
          <a:prstGeom prst="rect">
            <a:avLst/>
          </a:prstGeom>
        </p:spPr>
      </p:pic>
    </p:spTree>
  </p:cSld>
  <p:clrMapOvr>
    <a:masterClrMapping/>
  </p:clrMapOvr>
  <p:transition advClick="0" advTm="12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96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Pierre De Coubertin</a:t>
            </a:r>
            <a:endParaRPr lang="ru-RU" dirty="0"/>
          </a:p>
        </p:txBody>
      </p:sp>
      <p:pic>
        <p:nvPicPr>
          <p:cNvPr id="6" name="Содержимое 5" descr="основатель пьер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9512" y="1196752"/>
            <a:ext cx="3128553" cy="4392488"/>
          </a:xfrm>
        </p:spPr>
      </p:pic>
      <p:sp>
        <p:nvSpPr>
          <p:cNvPr id="5" name="TextBox 4"/>
          <p:cNvSpPr txBox="1"/>
          <p:nvPr/>
        </p:nvSpPr>
        <p:spPr>
          <a:xfrm>
            <a:off x="3635896" y="1484784"/>
            <a:ext cx="511256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Baron Pierre de Coubertin</a:t>
            </a:r>
            <a:r>
              <a:rPr lang="en-US" sz="2800" dirty="0" smtClean="0"/>
              <a:t> was a French sporting and public figure, historian and pedagogue. In 1894 he wrote a letter to the athletic organizations of every country and described the educational value of sports to modern man based on Greek ideals. </a:t>
            </a:r>
            <a:endParaRPr lang="ru-RU" sz="2800" dirty="0"/>
          </a:p>
        </p:txBody>
      </p:sp>
      <p:pic>
        <p:nvPicPr>
          <p:cNvPr id="8" name="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388424" y="616530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33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60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Summer Games</a:t>
            </a:r>
            <a:endParaRPr lang="ru-RU" dirty="0"/>
          </a:p>
        </p:txBody>
      </p:sp>
      <p:pic>
        <p:nvPicPr>
          <p:cNvPr id="7" name="Содержимое 6" descr="4007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9512" y="1196752"/>
            <a:ext cx="6552728" cy="4955500"/>
          </a:xfrm>
        </p:spPr>
      </p:pic>
      <p:pic>
        <p:nvPicPr>
          <p:cNvPr id="10" name="Рисунок 9" descr="object_28_121813324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51920" y="3356992"/>
            <a:ext cx="4546259" cy="3027809"/>
          </a:xfrm>
          <a:prstGeom prst="rect">
            <a:avLst/>
          </a:prstGeom>
        </p:spPr>
      </p:pic>
      <p:pic>
        <p:nvPicPr>
          <p:cNvPr id="15" name="Рисунок 14" descr="sport_58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9512" y="2204864"/>
            <a:ext cx="5328406" cy="3555333"/>
          </a:xfrm>
          <a:prstGeom prst="rect">
            <a:avLst/>
          </a:prstGeom>
        </p:spPr>
      </p:pic>
      <p:pic>
        <p:nvPicPr>
          <p:cNvPr id="12" name="Рисунок 11" descr="badminton_double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259632" y="2276872"/>
            <a:ext cx="4752528" cy="3427304"/>
          </a:xfrm>
          <a:prstGeom prst="rect">
            <a:avLst/>
          </a:prstGeom>
        </p:spPr>
      </p:pic>
      <p:pic>
        <p:nvPicPr>
          <p:cNvPr id="14" name="Рисунок 13" descr="0_16e0b_c751f7d5_XL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987824" y="1916832"/>
            <a:ext cx="5955549" cy="3960440"/>
          </a:xfrm>
          <a:prstGeom prst="rect">
            <a:avLst/>
          </a:prstGeom>
        </p:spPr>
      </p:pic>
      <p:pic>
        <p:nvPicPr>
          <p:cNvPr id="16" name="Рисунок 15" descr="0562aaacbdc381368d3b2b7e768bbfc0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203848" y="1412776"/>
            <a:ext cx="5807968" cy="4355976"/>
          </a:xfrm>
          <a:prstGeom prst="rect">
            <a:avLst/>
          </a:prstGeom>
        </p:spPr>
      </p:pic>
      <p:pic>
        <p:nvPicPr>
          <p:cNvPr id="9" name="3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print"/>
          <a:stretch>
            <a:fillRect/>
          </a:stretch>
        </p:blipFill>
        <p:spPr>
          <a:xfrm>
            <a:off x="8676456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1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53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3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53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3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000"/>
                            </p:stCondLst>
                            <p:childTnLst>
                              <p:par>
                                <p:cTn id="36" presetID="53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3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000"/>
                            </p:stCondLst>
                            <p:childTnLst>
                              <p:par>
                                <p:cTn id="47" presetID="53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3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000"/>
                            </p:stCondLst>
                            <p:childTnLst>
                              <p:par>
                                <p:cTn id="58" presetID="53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3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8000"/>
                            </p:stCondLst>
                            <p:childTnLst>
                              <p:par>
                                <p:cTn id="69" presetID="53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3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1\Мои документы\Мои рисунки\12659190981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2696"/>
            <a:ext cx="3650069" cy="309117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3874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Winter Games</a:t>
            </a:r>
            <a:endParaRPr lang="ru-RU" dirty="0"/>
          </a:p>
        </p:txBody>
      </p:sp>
      <p:pic>
        <p:nvPicPr>
          <p:cNvPr id="4" name="Содержимое 3" descr="027fb3267af005ba_2010-02-26t225547z_01_olyrc26_rtridsp_3_olympics-snowboard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91680" y="3403531"/>
            <a:ext cx="2771800" cy="3454469"/>
          </a:xfrm>
        </p:spPr>
      </p:pic>
      <p:pic>
        <p:nvPicPr>
          <p:cNvPr id="1026" name="Picture 2" descr="C:\Documents and Settings\1\Мои документы\Мои рисунки\e7d521d8ed6b0ad26609c9930099c0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1196752"/>
            <a:ext cx="4129827" cy="3168352"/>
          </a:xfrm>
          <a:prstGeom prst="rect">
            <a:avLst/>
          </a:prstGeom>
          <a:noFill/>
        </p:spPr>
      </p:pic>
      <p:pic>
        <p:nvPicPr>
          <p:cNvPr id="1029" name="Picture 5" descr="C:\Documents and Settings\1\Мои документы\Мои рисунки\bobsledding_2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4293096"/>
            <a:ext cx="3628207" cy="239801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1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 Olympic torch is lighted</a:t>
            </a:r>
            <a:br>
              <a:rPr lang="en-US" dirty="0" smtClean="0"/>
            </a:br>
            <a:endParaRPr lang="ru-RU" dirty="0"/>
          </a:p>
        </p:txBody>
      </p:sp>
      <p:pic>
        <p:nvPicPr>
          <p:cNvPr id="4" name="Содержимое 3" descr="iiiiiiiiiiiiiiiiiii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052736"/>
            <a:ext cx="7006968" cy="4871210"/>
          </a:xfrm>
        </p:spPr>
      </p:pic>
    </p:spTree>
  </p:cSld>
  <p:clrMapOvr>
    <a:masterClrMapping/>
  </p:clrMapOvr>
  <p:transition advClick="0" advTm="11000">
    <p:pull dir="l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The Parade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4" name="Содержимое 3" descr="2010-02-13T044850Z_01_OLY523_RTRIDSP_3_OLYMPICS-OPENIN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124744"/>
            <a:ext cx="7152795" cy="5364596"/>
          </a:xfrm>
        </p:spPr>
      </p:pic>
    </p:spTree>
  </p:cSld>
  <p:clrMapOvr>
    <a:masterClrMapping/>
  </p:clrMapOvr>
  <p:transition advClick="0" advTm="5000">
    <p:pull dir="l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Olympic Games in Moscow</a:t>
            </a:r>
            <a:br>
              <a:rPr lang="en-US" dirty="0" smtClean="0"/>
            </a:br>
            <a:endParaRPr lang="ru-RU" dirty="0"/>
          </a:p>
        </p:txBody>
      </p:sp>
      <p:pic>
        <p:nvPicPr>
          <p:cNvPr id="6" name="Миша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908720"/>
            <a:ext cx="9144000" cy="5967282"/>
          </a:xfrm>
          <a:prstGeom prst="rect">
            <a:avLst/>
          </a:prstGeom>
        </p:spPr>
      </p:pic>
    </p:spTree>
  </p:cSld>
  <p:clrMapOvr>
    <a:masterClrMapping/>
  </p:clrMapOvr>
  <p:transition advTm="52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52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Paralympic</a:t>
            </a:r>
            <a:r>
              <a:rPr lang="en-US" dirty="0" smtClean="0"/>
              <a:t> Games</a:t>
            </a:r>
            <a:endParaRPr lang="ru-RU" dirty="0"/>
          </a:p>
        </p:txBody>
      </p:sp>
      <p:pic>
        <p:nvPicPr>
          <p:cNvPr id="6" name="Содержимое 5" descr="123[1]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19672" y="1628800"/>
            <a:ext cx="6038850" cy="4552950"/>
          </a:xfrm>
        </p:spPr>
      </p:pic>
      <p:pic>
        <p:nvPicPr>
          <p:cNvPr id="5" name="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60432" y="40466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5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10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578</TotalTime>
  <Words>114</Words>
  <Application>Microsoft Office PowerPoint</Application>
  <PresentationFormat>Экран (4:3)</PresentationFormat>
  <Paragraphs>23</Paragraphs>
  <Slides>11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The History of the Olympic Games</vt:lpstr>
      <vt:lpstr>Ancient Olympic Games</vt:lpstr>
      <vt:lpstr>Pierre De Coubertin</vt:lpstr>
      <vt:lpstr>Summer Games</vt:lpstr>
      <vt:lpstr> Winter Games</vt:lpstr>
      <vt:lpstr>An Olympic torch is lighted </vt:lpstr>
      <vt:lpstr> The Parade  </vt:lpstr>
      <vt:lpstr>Olympic Games in Moscow </vt:lpstr>
      <vt:lpstr>The Paralympic Games</vt:lpstr>
      <vt:lpstr>Слайд 10</vt:lpstr>
      <vt:lpstr>Слайд 11</vt:lpstr>
    </vt:vector>
  </TitlesOfParts>
  <Company>usn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History of the Olympic Games</dc:title>
  <dc:creator>1</dc:creator>
  <cp:lastModifiedBy>1</cp:lastModifiedBy>
  <cp:revision>79</cp:revision>
  <dcterms:created xsi:type="dcterms:W3CDTF">2010-11-08T13:32:58Z</dcterms:created>
  <dcterms:modified xsi:type="dcterms:W3CDTF">2011-01-26T16:47:41Z</dcterms:modified>
</cp:coreProperties>
</file>