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4" r:id="rId4"/>
    <p:sldId id="265" r:id="rId5"/>
    <p:sldId id="267" r:id="rId6"/>
    <p:sldId id="269" r:id="rId7"/>
    <p:sldId id="282" r:id="rId8"/>
    <p:sldId id="27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9660"/>
    <a:srgbClr val="FF1D1D"/>
    <a:srgbClr val="FF5050"/>
    <a:srgbClr val="843F06"/>
    <a:srgbClr val="FAC294"/>
    <a:srgbClr val="BCB800"/>
    <a:srgbClr val="E3DE00"/>
    <a:srgbClr val="FFFFD9"/>
    <a:srgbClr val="C80000"/>
    <a:srgbClr val="FFB9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726" y="-60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EF3B1-2064-4272-9E88-6788FFC6AA8A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09280-2ED9-48F2-BCB9-0C38EF4EF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bg1">
                    <a:lumMod val="85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bg1">
                  <a:lumMod val="85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FAC294"/>
          </a:solidFill>
          <a:ln w="38100" cap="rnd">
            <a:solidFill>
              <a:schemeClr val="bg1">
                <a:lumMod val="75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843F06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  <a:alpha val="8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67744" y="4869160"/>
            <a:ext cx="65469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Курдутова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Юлия, ученица 3 класса</a:t>
            </a:r>
          </a:p>
          <a:p>
            <a:pPr algn="ctr"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Руководитель Зайцева И.А.,</a:t>
            </a:r>
          </a:p>
          <a:p>
            <a:pPr algn="ctr"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      учитель начальных классов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476672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МБОУ « Эльдиканская СОШ им. А.А. Константиновой».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«Азбуку дорожную знать каждому положено»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12" name="Picture 19" descr="главн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16832"/>
            <a:ext cx="3851920" cy="289696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332656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Дорожные </a:t>
            </a:r>
            <a:r>
              <a:rPr lang="ru-RU" sz="24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знаки </a:t>
            </a:r>
            <a:endParaRPr lang="ru-RU" sz="2400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785794"/>
            <a:ext cx="3034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I. </a:t>
            </a:r>
            <a:r>
              <a:rPr lang="ru-RU" b="1" i="1" dirty="0" smtClean="0"/>
              <a:t>Предупреждающие знаки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142984"/>
            <a:ext cx="54006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8" y="1928802"/>
            <a:ext cx="2406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II. </a:t>
            </a:r>
            <a:r>
              <a:rPr lang="ru-RU" b="1" i="1" dirty="0" smtClean="0"/>
              <a:t>Знаки приоритета</a:t>
            </a:r>
            <a:endParaRPr lang="ru-RU" dirty="0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85918" y="2285992"/>
            <a:ext cx="5619750" cy="68421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0000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</a:t>
            </a:r>
            <a:r>
              <a:rPr kumimoji="0" lang="en-US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357430"/>
            <a:ext cx="6667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2285992"/>
            <a:ext cx="8096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357430"/>
            <a:ext cx="6667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2357430"/>
            <a:ext cx="7429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86380" y="2428868"/>
            <a:ext cx="581025" cy="566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235743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2357430"/>
            <a:ext cx="581025" cy="61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785918" y="3071810"/>
            <a:ext cx="26136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III. </a:t>
            </a:r>
            <a:r>
              <a:rPr lang="ru-RU" b="1" i="1" dirty="0" smtClean="0"/>
              <a:t>Запрещающие знаки</a:t>
            </a:r>
            <a:endParaRPr lang="ru-RU" dirty="0"/>
          </a:p>
        </p:txBody>
      </p:sp>
      <p:pic>
        <p:nvPicPr>
          <p:cNvPr id="17" name="Рисунок 1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57356" y="3429000"/>
            <a:ext cx="54006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857356" y="4143380"/>
            <a:ext cx="2829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IV. </a:t>
            </a:r>
            <a:r>
              <a:rPr lang="ru-RU" b="1" i="1" dirty="0" err="1" smtClean="0"/>
              <a:t>Предписывющие</a:t>
            </a:r>
            <a:r>
              <a:rPr lang="ru-RU" b="1" i="1" dirty="0" smtClean="0"/>
              <a:t> знаки</a:t>
            </a:r>
            <a:endParaRPr lang="ru-RU" dirty="0"/>
          </a:p>
        </p:txBody>
      </p:sp>
      <p:pic>
        <p:nvPicPr>
          <p:cNvPr id="19" name="Рисунок 18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85918" y="4500571"/>
            <a:ext cx="540067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32656"/>
            <a:ext cx="37532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V. </a:t>
            </a:r>
            <a:r>
              <a:rPr lang="ru-RU" b="1" i="1" dirty="0" smtClean="0"/>
              <a:t>Информационно-указательные </a:t>
            </a:r>
            <a:endParaRPr lang="ru-RU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547664" y="764704"/>
            <a:ext cx="5543550" cy="800100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 l="9322" t="16176" r="58678" b="29412"/>
          <a:stretch>
            <a:fillRect/>
          </a:stretch>
        </p:blipFill>
        <p:spPr bwMode="auto">
          <a:xfrm>
            <a:off x="1763688" y="908720"/>
            <a:ext cx="535144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print"/>
          <a:srcRect l="78500" t="15132" r="6750" b="48684"/>
          <a:stretch>
            <a:fillRect/>
          </a:stretch>
        </p:blipFill>
        <p:spPr bwMode="auto">
          <a:xfrm>
            <a:off x="2555776" y="908720"/>
            <a:ext cx="72008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4922" t="16912" r="59067" b="28305"/>
          <a:stretch>
            <a:fillRect/>
          </a:stretch>
        </p:blipFill>
        <p:spPr bwMode="auto">
          <a:xfrm>
            <a:off x="3707904" y="908720"/>
            <a:ext cx="1066800" cy="64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 cstate="print"/>
          <a:srcRect l="7726" t="20168" r="71128" b="23529"/>
          <a:stretch>
            <a:fillRect/>
          </a:stretch>
        </p:blipFill>
        <p:spPr bwMode="auto">
          <a:xfrm>
            <a:off x="5076056" y="980728"/>
            <a:ext cx="72008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 cstate="print"/>
          <a:srcRect l="9286" t="15730" r="52855" b="28090"/>
          <a:stretch>
            <a:fillRect/>
          </a:stretch>
        </p:blipFill>
        <p:spPr bwMode="auto">
          <a:xfrm>
            <a:off x="6084168" y="980728"/>
            <a:ext cx="72008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691680" y="1700808"/>
            <a:ext cx="197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VI. </a:t>
            </a:r>
            <a:r>
              <a:rPr lang="ru-RU" b="1" i="1" dirty="0" smtClean="0"/>
              <a:t>Знаки сервиса </a:t>
            </a:r>
            <a:endParaRPr lang="ru-RU" dirty="0"/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1619672" y="2060848"/>
            <a:ext cx="5381625" cy="790575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            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2132856"/>
            <a:ext cx="432048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2132856"/>
            <a:ext cx="450977" cy="67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7904" y="2132856"/>
            <a:ext cx="50405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788024" y="2132856"/>
            <a:ext cx="484634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2160" y="2132856"/>
            <a:ext cx="485775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1763688" y="3068960"/>
            <a:ext cx="438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VII. </a:t>
            </a:r>
            <a:r>
              <a:rPr lang="ru-RU" b="1" i="1" dirty="0" smtClean="0"/>
              <a:t>Знаки дополнительной информации </a:t>
            </a:r>
            <a:endParaRPr lang="ru-RU" dirty="0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1691680" y="3429000"/>
            <a:ext cx="5495925" cy="576064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" name="Рисунок 20"/>
          <p:cNvPicPr/>
          <p:nvPr/>
        </p:nvPicPr>
        <p:blipFill>
          <a:blip r:embed="rId12" cstate="print"/>
          <a:srcRect b="58790"/>
          <a:stretch>
            <a:fillRect/>
          </a:stretch>
        </p:blipFill>
        <p:spPr bwMode="auto">
          <a:xfrm>
            <a:off x="1907704" y="3573016"/>
            <a:ext cx="2400300" cy="40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/>
          <p:cNvPicPr/>
          <p:nvPr/>
        </p:nvPicPr>
        <p:blipFill>
          <a:blip r:embed="rId13" cstate="print"/>
          <a:srcRect b="53452"/>
          <a:stretch>
            <a:fillRect/>
          </a:stretch>
        </p:blipFill>
        <p:spPr bwMode="auto">
          <a:xfrm>
            <a:off x="5004048" y="3501008"/>
            <a:ext cx="771525" cy="40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проект Курдутова\128___03\IMG_3833.JPG"/>
          <p:cNvPicPr>
            <a:picLocks noChangeAspect="1" noChangeArrowheads="1"/>
          </p:cNvPicPr>
          <p:nvPr/>
        </p:nvPicPr>
        <p:blipFill>
          <a:blip r:embed="rId14" cstate="print"/>
          <a:srcRect t="7669"/>
          <a:stretch>
            <a:fillRect/>
          </a:stretch>
        </p:blipFill>
        <p:spPr bwMode="auto">
          <a:xfrm>
            <a:off x="2771800" y="4149080"/>
            <a:ext cx="3423708" cy="237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08" y="285728"/>
            <a:ext cx="6048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Картотека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E:\проект Курдутова\128___03\IMG_3831.JPG"/>
          <p:cNvPicPr>
            <a:picLocks noChangeAspect="1" noChangeArrowheads="1"/>
          </p:cNvPicPr>
          <p:nvPr/>
        </p:nvPicPr>
        <p:blipFill>
          <a:blip r:embed="rId2" cstate="print"/>
          <a:srcRect l="11675"/>
          <a:stretch>
            <a:fillRect/>
          </a:stretch>
        </p:blipFill>
        <p:spPr bwMode="auto">
          <a:xfrm>
            <a:off x="3286116" y="857232"/>
            <a:ext cx="3331376" cy="2828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428728" y="4714884"/>
            <a:ext cx="259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Дидактические игры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5715016"/>
            <a:ext cx="2559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Подвижные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4643446"/>
            <a:ext cx="2489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- тренинги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3286116" y="3857628"/>
            <a:ext cx="1143008" cy="10001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572132" y="3857628"/>
            <a:ext cx="1357322" cy="8572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321112" y="4608582"/>
            <a:ext cx="1431040" cy="7200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Кроссворды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1943145" cy="1573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1052736"/>
            <a:ext cx="1944216" cy="156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450912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437112"/>
            <a:ext cx="1950715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2564904"/>
            <a:ext cx="2200275" cy="2092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259632" y="317748"/>
            <a:ext cx="7560840" cy="6540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Памятка пешеходу: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переходить улицу надо напрямик, а не наискосок, потому что это ближайший путь на противоположную сторону;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идти по пешеходному переходу нужно не спеша, спокойным ровным шагом;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безопаснее всего переходить дорогу с группой пешеходов;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пересекать улицу можно по пешеходному переходу без светофора, обозначенному специальным знаком «Пешеходный переход»;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переходя улицу, обязательно посмотрите сначала налево, а на середине дороги направо;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выбегать на дорогу;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играть на проезжей части дороги и на тротуаре;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выходите на проезжую часть из-за препятствия;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 населенных пунктов пешеходы должны идти по обочине или краю проезжей части навстречу движению транспорта;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группам детей разрешается передвигаться только по тротуарам и пешеходным дорожкам, а если их нет, то по обочине навстречу машинам, но лишь в светлое время суток и в сопровождении взрослых;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обеспечения безопасности детей-пешеходов в темное время суток нужно носить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световозвращающее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устройство –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фликер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управлять велосипедом при движении на дорогах разрешается только с четырнадцати лет.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Рекламный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буклет</a:t>
            </a:r>
            <a:endParaRPr lang="ru-RU" sz="3600" dirty="0">
              <a:solidFill>
                <a:srgbClr val="FF0000"/>
              </a:solidFill>
            </a:endParaRPr>
          </a:p>
        </p:txBody>
      </p:sp>
      <p:graphicFrame>
        <p:nvGraphicFramePr>
          <p:cNvPr id="6160" name="Object 16"/>
          <p:cNvGraphicFramePr>
            <a:graphicFrameLocks noChangeAspect="1"/>
          </p:cNvGraphicFramePr>
          <p:nvPr/>
        </p:nvGraphicFramePr>
        <p:xfrm>
          <a:off x="1547664" y="1628800"/>
          <a:ext cx="7200800" cy="4752528"/>
        </p:xfrm>
        <a:graphic>
          <a:graphicData uri="http://schemas.openxmlformats.org/presentationml/2006/ole">
            <p:oleObj spid="_x0000_s6160" name="Document" r:id="rId3" imgW="10636643" imgH="7186164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три карточки2"/>
          <p:cNvPicPr>
            <a:picLocks noChangeAspect="1" noChangeArrowheads="1"/>
          </p:cNvPicPr>
          <p:nvPr/>
        </p:nvPicPr>
        <p:blipFill>
          <a:blip r:embed="rId2" cstate="print"/>
          <a:srcRect b="5202"/>
          <a:stretch>
            <a:fillRect/>
          </a:stretch>
        </p:blipFill>
        <p:spPr bwMode="auto">
          <a:xfrm>
            <a:off x="1357290" y="357166"/>
            <a:ext cx="2428892" cy="1863511"/>
          </a:xfrm>
          <a:prstGeom prst="rect">
            <a:avLst/>
          </a:prstGeom>
          <a:noFill/>
        </p:spPr>
      </p:pic>
      <p:pic>
        <p:nvPicPr>
          <p:cNvPr id="4" name="Picture 6" descr="три карточки"/>
          <p:cNvPicPr>
            <a:picLocks noChangeAspect="1" noChangeArrowheads="1"/>
          </p:cNvPicPr>
          <p:nvPr/>
        </p:nvPicPr>
        <p:blipFill>
          <a:blip r:embed="rId3" cstate="print"/>
          <a:srcRect b="2391"/>
          <a:stretch>
            <a:fillRect/>
          </a:stretch>
        </p:blipFill>
        <p:spPr bwMode="auto">
          <a:xfrm>
            <a:off x="3929058" y="428604"/>
            <a:ext cx="2257802" cy="1872056"/>
          </a:xfrm>
          <a:prstGeom prst="rect">
            <a:avLst/>
          </a:prstGeom>
          <a:noFill/>
        </p:spPr>
      </p:pic>
      <p:pic>
        <p:nvPicPr>
          <p:cNvPr id="5" name="Picture 7" descr="три карточки1"/>
          <p:cNvPicPr>
            <a:picLocks noChangeAspect="1" noChangeArrowheads="1"/>
          </p:cNvPicPr>
          <p:nvPr/>
        </p:nvPicPr>
        <p:blipFill>
          <a:blip r:embed="rId4" cstate="print"/>
          <a:srcRect b="5294"/>
          <a:stretch>
            <a:fillRect/>
          </a:stretch>
        </p:blipFill>
        <p:spPr bwMode="auto">
          <a:xfrm>
            <a:off x="6286512" y="428604"/>
            <a:ext cx="2446612" cy="18593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500298" y="24288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Должен помнить пешеход: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сигналы светофора -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Подчиняйтесь им без спора!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38576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Всем, кто любит погулять,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Всем без исключения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помнить,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Нужно знать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движения!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0" descr="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286124"/>
            <a:ext cx="4214842" cy="31607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3300"/>
      </a:hlink>
      <a:folHlink>
        <a:srgbClr val="A452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544</TotalTime>
  <Words>279</Words>
  <Application>Microsoft Office PowerPoint</Application>
  <PresentationFormat>Экран (4:3)</PresentationFormat>
  <Paragraphs>45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Document</vt:lpstr>
      <vt:lpstr>Слайд 1</vt:lpstr>
      <vt:lpstr>Слайд 2</vt:lpstr>
      <vt:lpstr>Слайд 3</vt:lpstr>
      <vt:lpstr>Слайд 4</vt:lpstr>
      <vt:lpstr>Кроссворды</vt:lpstr>
      <vt:lpstr>Слайд 6</vt:lpstr>
      <vt:lpstr>Рекламный буклет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</cp:lastModifiedBy>
  <cp:revision>56</cp:revision>
  <dcterms:created xsi:type="dcterms:W3CDTF">2014-11-07T17:01:55Z</dcterms:created>
  <dcterms:modified xsi:type="dcterms:W3CDTF">2015-12-06T04:41:18Z</dcterms:modified>
</cp:coreProperties>
</file>