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7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D520A-03BC-438C-A07F-AEDA34789B1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74513B7F-8C70-4F50-912E-F60DD86E8EFA}">
      <dgm:prSet phldrT="[Текст]" custT="1"/>
      <dgm:spPr>
        <a:xfrm>
          <a:off x="2938049" y="45259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1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Правильно: </a:t>
          </a:r>
          <a:r>
            <a:rPr lang="en-US" sz="2100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can swim</a:t>
          </a:r>
          <a:r>
            <a:rPr lang="ru-RU" sz="21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0D1F8718-A63F-4AAB-BFC1-3B083B1001AA}" type="sibTrans" cxnId="{A430C33A-D0CC-4D4C-937B-B737CE54111D}">
      <dgm:prSet/>
      <dgm:spPr/>
      <dgm:t>
        <a:bodyPr/>
        <a:lstStyle/>
        <a:p>
          <a:endParaRPr lang="ru-RU"/>
        </a:p>
      </dgm:t>
    </dgm:pt>
    <dgm:pt modelId="{D0063CBB-C86D-443C-BF8A-260382522931}" type="parTrans" cxnId="{A430C33A-D0CC-4D4C-937B-B737CE54111D}">
      <dgm:prSet/>
      <dgm:spPr/>
      <dgm:t>
        <a:bodyPr/>
        <a:lstStyle/>
        <a:p>
          <a:endParaRPr lang="ru-RU"/>
        </a:p>
      </dgm:t>
    </dgm:pt>
    <dgm:pt modelId="{C5550235-7870-4995-8DAD-6EE0E0446D5D}">
      <dgm:prSet custT="1"/>
      <dgm:spPr>
        <a:xfrm>
          <a:off x="3979021" y="1086231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 vert="horz"/>
        <a:lstStyle/>
        <a:p>
          <a:pPr marL="0" indent="0" algn="ctr">
            <a:tabLst/>
          </a:pPr>
          <a:r>
            <a:rPr lang="ru-RU" sz="21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</a:t>
          </a:r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21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виль</a:t>
          </a:r>
          <a:r>
            <a:rPr lang="en-US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21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но</a:t>
          </a:r>
          <a:r>
            <a:rPr lang="ru-RU" sz="21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: </a:t>
          </a:r>
          <a:r>
            <a:rPr lang="en-US" sz="2100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She can drink</a:t>
          </a:r>
          <a:r>
            <a:rPr lang="ru-RU" sz="2100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</a:t>
          </a:r>
        </a:p>
      </dgm:t>
    </dgm:pt>
    <dgm:pt modelId="{772FC73C-B7AB-4802-9B81-9B116DB522A0}" type="parTrans" cxnId="{803FF728-6EF9-4134-A33B-A7DC763FE9F2}">
      <dgm:prSet/>
      <dgm:spPr/>
      <dgm:t>
        <a:bodyPr/>
        <a:lstStyle/>
        <a:p>
          <a:endParaRPr lang="ru-RU"/>
        </a:p>
      </dgm:t>
    </dgm:pt>
    <dgm:pt modelId="{85E9DD3F-98EF-4776-BF30-B6EECF9EC2A5}" type="sibTrans" cxnId="{803FF728-6EF9-4134-A33B-A7DC763FE9F2}">
      <dgm:prSet/>
      <dgm:spPr/>
      <dgm:t>
        <a:bodyPr/>
        <a:lstStyle/>
        <a:p>
          <a:endParaRPr lang="ru-RU"/>
        </a:p>
      </dgm:t>
    </dgm:pt>
    <dgm:pt modelId="{A7583EF3-8A87-4AB1-866E-D20A032DA50E}">
      <dgm:prSet custT="1"/>
      <dgm:spPr>
        <a:xfrm>
          <a:off x="1897078" y="1086231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marL="0" indent="0"/>
          <a:r>
            <a:rPr lang="ru-RU" sz="18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</a:t>
          </a:r>
          <a:r>
            <a:rPr lang="en-US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18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виль</a:t>
          </a:r>
          <a:r>
            <a:rPr lang="en-US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-</a:t>
          </a:r>
          <a:r>
            <a:rPr lang="ru-RU" sz="18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но</a:t>
          </a:r>
          <a:r>
            <a:rPr lang="en-US" sz="18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: </a:t>
          </a:r>
          <a:r>
            <a:rPr lang="en-US" sz="1800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Can I take your </a:t>
          </a:r>
          <a:r>
            <a:rPr lang="en-US" sz="1800" b="1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news-paper</a:t>
          </a:r>
          <a:r>
            <a:rPr lang="en-US" sz="1800" b="1" i="1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?</a:t>
          </a:r>
          <a:endParaRPr lang="ru-RU" sz="1800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EBB2278-6D12-46A7-8A5F-EA2A0089A993}" type="parTrans" cxnId="{7C287797-B5CE-4C06-A025-E5EA985137BD}">
      <dgm:prSet/>
      <dgm:spPr/>
      <dgm:t>
        <a:bodyPr/>
        <a:lstStyle/>
        <a:p>
          <a:endParaRPr lang="ru-RU"/>
        </a:p>
      </dgm:t>
    </dgm:pt>
    <dgm:pt modelId="{D243D4C6-99BE-49EA-BB03-147D8B2B826F}" type="sibTrans" cxnId="{7C287797-B5CE-4C06-A025-E5EA985137BD}">
      <dgm:prSet/>
      <dgm:spPr/>
      <dgm:t>
        <a:bodyPr/>
        <a:lstStyle/>
        <a:p>
          <a:endParaRPr lang="ru-RU"/>
        </a:p>
      </dgm:t>
    </dgm:pt>
    <dgm:pt modelId="{59086A5F-3C3D-4001-9D40-3B144ECB21F4}">
      <dgm:prSet custT="1"/>
      <dgm:spPr>
        <a:xfrm>
          <a:off x="2938049" y="2127202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</a:t>
          </a:r>
          <a:r>
            <a:rPr lang="en-US" sz="20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: </a:t>
          </a:r>
          <a:r>
            <a:rPr lang="en-US" sz="2000" b="1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cannot (can’t) swim.</a:t>
          </a:r>
          <a:endParaRPr lang="ru-RU" sz="2000" b="1" i="1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AAD324A-F970-454F-A025-DE8DFBDDB579}" type="parTrans" cxnId="{29675322-E3BE-49A6-A331-395CECACD8A9}">
      <dgm:prSet/>
      <dgm:spPr/>
      <dgm:t>
        <a:bodyPr/>
        <a:lstStyle/>
        <a:p>
          <a:endParaRPr lang="ru-RU"/>
        </a:p>
      </dgm:t>
    </dgm:pt>
    <dgm:pt modelId="{4F4A68DE-5C43-4B62-99DC-0E80C4B8B835}" type="sibTrans" cxnId="{29675322-E3BE-49A6-A331-395CECACD8A9}">
      <dgm:prSet/>
      <dgm:spPr/>
      <dgm:t>
        <a:bodyPr/>
        <a:lstStyle/>
        <a:p>
          <a:endParaRPr lang="ru-RU"/>
        </a:p>
      </dgm:t>
    </dgm:pt>
    <dgm:pt modelId="{12CA21E8-A888-4234-A5A6-EAD6F4890508}" type="pres">
      <dgm:prSet presAssocID="{CEDD520A-03BC-438C-A07F-AEDA34789B16}" presName="compositeShape" presStyleCnt="0">
        <dgm:presLayoutVars>
          <dgm:chMax val="7"/>
          <dgm:dir/>
          <dgm:resizeHandles val="exact"/>
        </dgm:presLayoutVars>
      </dgm:prSet>
      <dgm:spPr/>
    </dgm:pt>
    <dgm:pt modelId="{2FF2AEBE-D861-434F-A568-AC5E9EC65484}" type="pres">
      <dgm:prSet presAssocID="{74513B7F-8C70-4F50-912E-F60DD86E8EFA}" presName="circ1" presStyleLbl="vennNode1" presStyleIdx="0" presStyleCnt="4"/>
      <dgm:spPr/>
      <dgm:t>
        <a:bodyPr/>
        <a:lstStyle/>
        <a:p>
          <a:endParaRPr lang="ru-RU"/>
        </a:p>
      </dgm:t>
    </dgm:pt>
    <dgm:pt modelId="{ACF476F1-58EC-471C-88D6-3DB251905D72}" type="pres">
      <dgm:prSet presAssocID="{74513B7F-8C70-4F50-912E-F60DD86E8EF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B5980F-AEB1-47A9-B157-8691B05DE0CF}" type="pres">
      <dgm:prSet presAssocID="{C5550235-7870-4995-8DAD-6EE0E0446D5D}" presName="circ2" presStyleLbl="vennNode1" presStyleIdx="1" presStyleCnt="4"/>
      <dgm:spPr/>
      <dgm:t>
        <a:bodyPr/>
        <a:lstStyle/>
        <a:p>
          <a:endParaRPr lang="ru-RU"/>
        </a:p>
      </dgm:t>
    </dgm:pt>
    <dgm:pt modelId="{92061581-C475-40B2-8716-839E87538F68}" type="pres">
      <dgm:prSet presAssocID="{C5550235-7870-4995-8DAD-6EE0E0446D5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74A52-13B6-4222-90C4-F10F548C0F59}" type="pres">
      <dgm:prSet presAssocID="{59086A5F-3C3D-4001-9D40-3B144ECB21F4}" presName="circ3" presStyleLbl="vennNode1" presStyleIdx="2" presStyleCnt="4"/>
      <dgm:spPr/>
      <dgm:t>
        <a:bodyPr/>
        <a:lstStyle/>
        <a:p>
          <a:endParaRPr lang="ru-RU"/>
        </a:p>
      </dgm:t>
    </dgm:pt>
    <dgm:pt modelId="{822D2DE2-F171-425D-9489-824AF0A0B24B}" type="pres">
      <dgm:prSet presAssocID="{59086A5F-3C3D-4001-9D40-3B144ECB21F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2703B-AECD-49C6-9D77-73AD6FFB3EE6}" type="pres">
      <dgm:prSet presAssocID="{A7583EF3-8A87-4AB1-866E-D20A032DA50E}" presName="circ4" presStyleLbl="vennNode1" presStyleIdx="3" presStyleCnt="4"/>
      <dgm:spPr/>
      <dgm:t>
        <a:bodyPr/>
        <a:lstStyle/>
        <a:p>
          <a:endParaRPr lang="ru-RU"/>
        </a:p>
      </dgm:t>
    </dgm:pt>
    <dgm:pt modelId="{1B85CBDB-4412-4A95-86D9-44C1BABE7046}" type="pres">
      <dgm:prSet presAssocID="{A7583EF3-8A87-4AB1-866E-D20A032DA50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5F5ABE-8F28-40BC-8C15-92A215D7C34C}" type="presOf" srcId="{A7583EF3-8A87-4AB1-866E-D20A032DA50E}" destId="{1B85CBDB-4412-4A95-86D9-44C1BABE7046}" srcOrd="1" destOrd="0" presId="urn:microsoft.com/office/officeart/2005/8/layout/venn1"/>
    <dgm:cxn modelId="{7076F526-D799-4AC1-82F7-215510A0E30C}" type="presOf" srcId="{C5550235-7870-4995-8DAD-6EE0E0446D5D}" destId="{92061581-C475-40B2-8716-839E87538F68}" srcOrd="1" destOrd="0" presId="urn:microsoft.com/office/officeart/2005/8/layout/venn1"/>
    <dgm:cxn modelId="{EC74DB3C-965C-4119-9311-E9D511F72A85}" type="presOf" srcId="{C5550235-7870-4995-8DAD-6EE0E0446D5D}" destId="{0BB5980F-AEB1-47A9-B157-8691B05DE0CF}" srcOrd="0" destOrd="0" presId="urn:microsoft.com/office/officeart/2005/8/layout/venn1"/>
    <dgm:cxn modelId="{F131224A-2E6B-4D41-B217-8A8607369292}" type="presOf" srcId="{74513B7F-8C70-4F50-912E-F60DD86E8EFA}" destId="{ACF476F1-58EC-471C-88D6-3DB251905D72}" srcOrd="1" destOrd="0" presId="urn:microsoft.com/office/officeart/2005/8/layout/venn1"/>
    <dgm:cxn modelId="{803FF728-6EF9-4134-A33B-A7DC763FE9F2}" srcId="{CEDD520A-03BC-438C-A07F-AEDA34789B16}" destId="{C5550235-7870-4995-8DAD-6EE0E0446D5D}" srcOrd="1" destOrd="0" parTransId="{772FC73C-B7AB-4802-9B81-9B116DB522A0}" sibTransId="{85E9DD3F-98EF-4776-BF30-B6EECF9EC2A5}"/>
    <dgm:cxn modelId="{40347E98-DE42-485B-941A-894AFA1DC28E}" type="presOf" srcId="{A7583EF3-8A87-4AB1-866E-D20A032DA50E}" destId="{1522703B-AECD-49C6-9D77-73AD6FFB3EE6}" srcOrd="0" destOrd="0" presId="urn:microsoft.com/office/officeart/2005/8/layout/venn1"/>
    <dgm:cxn modelId="{A82D17E4-83D6-41B7-8236-C060E89B935B}" type="presOf" srcId="{74513B7F-8C70-4F50-912E-F60DD86E8EFA}" destId="{2FF2AEBE-D861-434F-A568-AC5E9EC65484}" srcOrd="0" destOrd="0" presId="urn:microsoft.com/office/officeart/2005/8/layout/venn1"/>
    <dgm:cxn modelId="{7C287797-B5CE-4C06-A025-E5EA985137BD}" srcId="{CEDD520A-03BC-438C-A07F-AEDA34789B16}" destId="{A7583EF3-8A87-4AB1-866E-D20A032DA50E}" srcOrd="3" destOrd="0" parTransId="{2EBB2278-6D12-46A7-8A5F-EA2A0089A993}" sibTransId="{D243D4C6-99BE-49EA-BB03-147D8B2B826F}"/>
    <dgm:cxn modelId="{CFEC653A-61BA-4954-BC5D-E9E9C23A99BE}" type="presOf" srcId="{59086A5F-3C3D-4001-9D40-3B144ECB21F4}" destId="{822D2DE2-F171-425D-9489-824AF0A0B24B}" srcOrd="1" destOrd="0" presId="urn:microsoft.com/office/officeart/2005/8/layout/venn1"/>
    <dgm:cxn modelId="{5319446C-49F4-448F-8EAE-919462D2ACFE}" type="presOf" srcId="{CEDD520A-03BC-438C-A07F-AEDA34789B16}" destId="{12CA21E8-A888-4234-A5A6-EAD6F4890508}" srcOrd="0" destOrd="0" presId="urn:microsoft.com/office/officeart/2005/8/layout/venn1"/>
    <dgm:cxn modelId="{A430C33A-D0CC-4D4C-937B-B737CE54111D}" srcId="{CEDD520A-03BC-438C-A07F-AEDA34789B16}" destId="{74513B7F-8C70-4F50-912E-F60DD86E8EFA}" srcOrd="0" destOrd="0" parTransId="{D0063CBB-C86D-443C-BF8A-260382522931}" sibTransId="{0D1F8718-A63F-4AAB-BFC1-3B083B1001AA}"/>
    <dgm:cxn modelId="{29675322-E3BE-49A6-A331-395CECACD8A9}" srcId="{CEDD520A-03BC-438C-A07F-AEDA34789B16}" destId="{59086A5F-3C3D-4001-9D40-3B144ECB21F4}" srcOrd="2" destOrd="0" parTransId="{CAAD324A-F970-454F-A025-DE8DFBDDB579}" sibTransId="{4F4A68DE-5C43-4B62-99DC-0E80C4B8B835}"/>
    <dgm:cxn modelId="{7145B0E4-EBB8-41D1-B258-17D9F722214B}" type="presOf" srcId="{59086A5F-3C3D-4001-9D40-3B144ECB21F4}" destId="{3FF74A52-13B6-4222-90C4-F10F548C0F59}" srcOrd="0" destOrd="0" presId="urn:microsoft.com/office/officeart/2005/8/layout/venn1"/>
    <dgm:cxn modelId="{80F851F6-75E0-4F65-9057-6083162F97DA}" type="presParOf" srcId="{12CA21E8-A888-4234-A5A6-EAD6F4890508}" destId="{2FF2AEBE-D861-434F-A568-AC5E9EC65484}" srcOrd="0" destOrd="0" presId="urn:microsoft.com/office/officeart/2005/8/layout/venn1"/>
    <dgm:cxn modelId="{2DD08D18-5E99-4328-80E1-D9701EF5C7DF}" type="presParOf" srcId="{12CA21E8-A888-4234-A5A6-EAD6F4890508}" destId="{ACF476F1-58EC-471C-88D6-3DB251905D72}" srcOrd="1" destOrd="0" presId="urn:microsoft.com/office/officeart/2005/8/layout/venn1"/>
    <dgm:cxn modelId="{823EC165-BA8D-4CE0-B7B9-6E43E79B7D6A}" type="presParOf" srcId="{12CA21E8-A888-4234-A5A6-EAD6F4890508}" destId="{0BB5980F-AEB1-47A9-B157-8691B05DE0CF}" srcOrd="2" destOrd="0" presId="urn:microsoft.com/office/officeart/2005/8/layout/venn1"/>
    <dgm:cxn modelId="{CB521F79-4165-4753-AA1C-B56840BE362E}" type="presParOf" srcId="{12CA21E8-A888-4234-A5A6-EAD6F4890508}" destId="{92061581-C475-40B2-8716-839E87538F68}" srcOrd="3" destOrd="0" presId="urn:microsoft.com/office/officeart/2005/8/layout/venn1"/>
    <dgm:cxn modelId="{F02C6E6F-510C-4AE8-BA9E-76F663167EBC}" type="presParOf" srcId="{12CA21E8-A888-4234-A5A6-EAD6F4890508}" destId="{3FF74A52-13B6-4222-90C4-F10F548C0F59}" srcOrd="4" destOrd="0" presId="urn:microsoft.com/office/officeart/2005/8/layout/venn1"/>
    <dgm:cxn modelId="{FEDE0178-DC81-428B-AC01-D60F632F29FE}" type="presParOf" srcId="{12CA21E8-A888-4234-A5A6-EAD6F4890508}" destId="{822D2DE2-F171-425D-9489-824AF0A0B24B}" srcOrd="5" destOrd="0" presId="urn:microsoft.com/office/officeart/2005/8/layout/venn1"/>
    <dgm:cxn modelId="{FBC9865E-C209-48A3-8A6C-F20EDF27B88D}" type="presParOf" srcId="{12CA21E8-A888-4234-A5A6-EAD6F4890508}" destId="{1522703B-AECD-49C6-9D77-73AD6FFB3EE6}" srcOrd="6" destOrd="0" presId="urn:microsoft.com/office/officeart/2005/8/layout/venn1"/>
    <dgm:cxn modelId="{9355275A-0A7B-4198-8F8A-00494D0C2EDD}" type="presParOf" srcId="{12CA21E8-A888-4234-A5A6-EAD6F4890508}" destId="{1B85CBDB-4412-4A95-86D9-44C1BABE7046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1F85DC-2028-4262-9547-C10924E2F679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94FB06C-E7CA-43FB-BA22-8FC3C0846C88}">
      <dgm:prSet phldrT="[Текст]" custT="1"/>
      <dgm:spPr>
        <a:xfrm>
          <a:off x="0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4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Физическая возможность </a:t>
          </a:r>
          <a:r>
            <a:rPr lang="en-US" sz="24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can</a:t>
          </a:r>
          <a:endParaRPr lang="ru-RU" sz="2400" b="1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7DA63048-EF86-450D-AD1A-A1D5460F3858}" type="parTrans" cxnId="{1B125F54-17C2-4E04-ADB9-E7CFDB77FDEA}">
      <dgm:prSet/>
      <dgm:spPr/>
      <dgm:t>
        <a:bodyPr/>
        <a:lstStyle/>
        <a:p>
          <a:endParaRPr lang="ru-RU"/>
        </a:p>
      </dgm:t>
    </dgm:pt>
    <dgm:pt modelId="{36D27EA1-265E-4828-B856-5764FF1CCCBB}" type="sibTrans" cxnId="{1B125F54-17C2-4E04-ADB9-E7CFDB77FDEA}">
      <dgm:prSet/>
      <dgm:spPr/>
      <dgm:t>
        <a:bodyPr/>
        <a:lstStyle/>
        <a:p>
          <a:endParaRPr lang="ru-RU"/>
        </a:p>
      </dgm:t>
    </dgm:pt>
    <dgm:pt modelId="{72DFFE3F-D74D-40B7-AC23-44B6FEEA537B}">
      <dgm:prSet phldrT="[Текст]" custT="1"/>
      <dgm:spPr>
        <a:xfrm>
          <a:off x="2828925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pPr algn="ctr"/>
          <a:r>
            <a:rPr lang="ru-RU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Долженствование</a:t>
          </a:r>
          <a:r>
            <a:rPr lang="en-US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</a:t>
          </a:r>
          <a:r>
            <a:rPr lang="en-US" sz="18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must                                      have to                               should                                  ought to</a:t>
          </a:r>
          <a:endParaRPr lang="ru-RU" sz="1800" b="1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2E04353-FDAA-4179-8092-8582BDB61DFC}" type="parTrans" cxnId="{D2282A8D-1399-4AF6-8FEA-3296EEC77320}">
      <dgm:prSet/>
      <dgm:spPr/>
      <dgm:t>
        <a:bodyPr/>
        <a:lstStyle/>
        <a:p>
          <a:endParaRPr lang="ru-RU"/>
        </a:p>
      </dgm:t>
    </dgm:pt>
    <dgm:pt modelId="{5479B98E-D877-4048-9F07-FAB47096B8E8}" type="sibTrans" cxnId="{D2282A8D-1399-4AF6-8FEA-3296EEC77320}">
      <dgm:prSet/>
      <dgm:spPr/>
      <dgm:t>
        <a:bodyPr/>
        <a:lstStyle/>
        <a:p>
          <a:endParaRPr lang="ru-RU"/>
        </a:p>
      </dgm:t>
    </dgm:pt>
    <dgm:pt modelId="{C245F966-8C2F-40D3-9DC8-C5DF5DE06AE1}">
      <dgm:prSet phldrT="[Текст]" custT="1"/>
      <dgm:spPr>
        <a:xfrm>
          <a:off x="5657849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Разрешение, вежливая просьба</a:t>
          </a:r>
          <a:r>
            <a:rPr lang="en-US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</a:t>
          </a:r>
          <a:r>
            <a:rPr lang="en-US" sz="18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shall-should                         can-could                               will-would                            may-might</a:t>
          </a:r>
          <a:endParaRPr lang="ru-RU" sz="1800" b="1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9E97EA0D-C757-4FAB-81CC-DE64D835A8D1}" type="parTrans" cxnId="{99C7370C-15F3-4CA7-B087-269AA89C563A}">
      <dgm:prSet/>
      <dgm:spPr/>
      <dgm:t>
        <a:bodyPr/>
        <a:lstStyle/>
        <a:p>
          <a:endParaRPr lang="ru-RU"/>
        </a:p>
      </dgm:t>
    </dgm:pt>
    <dgm:pt modelId="{97ECAD31-3940-47CB-A0AA-D4BD99DC6320}" type="sibTrans" cxnId="{99C7370C-15F3-4CA7-B087-269AA89C563A}">
      <dgm:prSet/>
      <dgm:spPr/>
      <dgm:t>
        <a:bodyPr/>
        <a:lstStyle/>
        <a:p>
          <a:endParaRPr lang="ru-RU"/>
        </a:p>
      </dgm:t>
    </dgm:pt>
    <dgm:pt modelId="{F90DFC1B-4C1F-4C4A-844C-97AF11B4EEA1}">
      <dgm:prSet phldrT="[Текст]" custT="1"/>
      <dgm:spPr>
        <a:xfrm>
          <a:off x="1414462" y="2391569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2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Необходимость, надобность, нужность</a:t>
          </a:r>
          <a:r>
            <a:rPr lang="en-US" sz="20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</a:t>
          </a:r>
          <a:r>
            <a:rPr lang="en-US" sz="20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need</a:t>
          </a:r>
          <a:endParaRPr lang="ru-RU" sz="2000" b="1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65BAFE2F-2F32-4723-888C-CFFF98582286}" type="parTrans" cxnId="{2543F5E9-26BA-4D14-AD32-BFBDF8CCCAEA}">
      <dgm:prSet/>
      <dgm:spPr/>
      <dgm:t>
        <a:bodyPr/>
        <a:lstStyle/>
        <a:p>
          <a:endParaRPr lang="ru-RU"/>
        </a:p>
      </dgm:t>
    </dgm:pt>
    <dgm:pt modelId="{AE94C481-9E4C-41E6-863C-B30AF6ECF169}" type="sibTrans" cxnId="{2543F5E9-26BA-4D14-AD32-BFBDF8CCCAEA}">
      <dgm:prSet/>
      <dgm:spPr/>
      <dgm:t>
        <a:bodyPr/>
        <a:lstStyle/>
        <a:p>
          <a:endParaRPr lang="ru-RU"/>
        </a:p>
      </dgm:t>
    </dgm:pt>
    <dgm:pt modelId="{D5D37EA7-CBB7-41BB-AB2B-619C8A09F9B8}">
      <dgm:prSet phldrT="[Текст]" custT="1"/>
      <dgm:spPr>
        <a:xfrm>
          <a:off x="4243387" y="2391569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Вероятность. форма с бы, привычное действие </a:t>
          </a:r>
          <a:r>
            <a:rPr lang="en-US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</a:t>
          </a:r>
          <a:r>
            <a:rPr lang="ru-RU" sz="1800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en-US" sz="18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might                                                                    could have + </a:t>
          </a:r>
          <a:r>
            <a:rPr lang="en-US" sz="1800" b="1" i="1" dirty="0" err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Ved</a:t>
          </a:r>
          <a:r>
            <a:rPr lang="en-US" sz="18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/en        would</a:t>
          </a:r>
          <a:r>
            <a:rPr lang="ru-RU" sz="1800" b="1" i="1" dirty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</a:t>
          </a:r>
        </a:p>
      </dgm:t>
    </dgm:pt>
    <dgm:pt modelId="{786254A1-7828-4153-8DA0-6B0AAF91193E}" type="parTrans" cxnId="{DD9CB708-8D39-49AA-8A3D-D8A92724F4ED}">
      <dgm:prSet/>
      <dgm:spPr/>
      <dgm:t>
        <a:bodyPr/>
        <a:lstStyle/>
        <a:p>
          <a:endParaRPr lang="ru-RU"/>
        </a:p>
      </dgm:t>
    </dgm:pt>
    <dgm:pt modelId="{A0A7013D-18BC-4987-8BC2-323CC5FB6ED8}" type="sibTrans" cxnId="{DD9CB708-8D39-49AA-8A3D-D8A92724F4ED}">
      <dgm:prSet/>
      <dgm:spPr/>
      <dgm:t>
        <a:bodyPr/>
        <a:lstStyle/>
        <a:p>
          <a:endParaRPr lang="ru-RU"/>
        </a:p>
      </dgm:t>
    </dgm:pt>
    <dgm:pt modelId="{135C3A86-BAE3-4915-9E77-E721396F09A1}" type="pres">
      <dgm:prSet presAssocID="{961F85DC-2028-4262-9547-C10924E2F67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88336-BC87-4E40-90E5-51B3E49BCE6B}" type="pres">
      <dgm:prSet presAssocID="{394FB06C-E7CA-43FB-BA22-8FC3C0846C8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CF46C-D1B0-4123-AD64-395554B64E25}" type="pres">
      <dgm:prSet presAssocID="{36D27EA1-265E-4828-B856-5764FF1CCCBB}" presName="sibTrans" presStyleCnt="0"/>
      <dgm:spPr/>
    </dgm:pt>
    <dgm:pt modelId="{8682E4C6-2EB9-4791-B9A5-7D5883D57C61}" type="pres">
      <dgm:prSet presAssocID="{72DFFE3F-D74D-40B7-AC23-44B6FEEA537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F0EF2-6144-4B0E-8489-C12A88282248}" type="pres">
      <dgm:prSet presAssocID="{5479B98E-D877-4048-9F07-FAB47096B8E8}" presName="sibTrans" presStyleCnt="0"/>
      <dgm:spPr/>
    </dgm:pt>
    <dgm:pt modelId="{072958B0-1B95-41A8-822F-E4BC15760805}" type="pres">
      <dgm:prSet presAssocID="{C245F966-8C2F-40D3-9DC8-C5DF5DE06A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B4AD07-0B1C-4DED-A7F5-87F8B2C0C1EB}" type="pres">
      <dgm:prSet presAssocID="{97ECAD31-3940-47CB-A0AA-D4BD99DC6320}" presName="sibTrans" presStyleCnt="0"/>
      <dgm:spPr/>
    </dgm:pt>
    <dgm:pt modelId="{CEEFECC6-C73A-48C9-8698-C5E1A82DD4CD}" type="pres">
      <dgm:prSet presAssocID="{F90DFC1B-4C1F-4C4A-844C-97AF11B4EE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8E5523-E8AB-450F-8D68-8A1879D494A3}" type="pres">
      <dgm:prSet presAssocID="{AE94C481-9E4C-41E6-863C-B30AF6ECF169}" presName="sibTrans" presStyleCnt="0"/>
      <dgm:spPr/>
    </dgm:pt>
    <dgm:pt modelId="{CC2AF688-6CEB-457A-9CEC-F6642A2CC38E}" type="pres">
      <dgm:prSet presAssocID="{D5D37EA7-CBB7-41BB-AB2B-619C8A09F9B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C7370C-15F3-4CA7-B087-269AA89C563A}" srcId="{961F85DC-2028-4262-9547-C10924E2F679}" destId="{C245F966-8C2F-40D3-9DC8-C5DF5DE06AE1}" srcOrd="2" destOrd="0" parTransId="{9E97EA0D-C757-4FAB-81CC-DE64D835A8D1}" sibTransId="{97ECAD31-3940-47CB-A0AA-D4BD99DC6320}"/>
    <dgm:cxn modelId="{E08A91C0-E7B9-4296-A83D-0823F76C6D17}" type="presOf" srcId="{C245F966-8C2F-40D3-9DC8-C5DF5DE06AE1}" destId="{072958B0-1B95-41A8-822F-E4BC15760805}" srcOrd="0" destOrd="0" presId="urn:microsoft.com/office/officeart/2005/8/layout/default#1"/>
    <dgm:cxn modelId="{A6175A25-5948-4EDB-829C-23EA60336EA8}" type="presOf" srcId="{394FB06C-E7CA-43FB-BA22-8FC3C0846C88}" destId="{4F188336-BC87-4E40-90E5-51B3E49BCE6B}" srcOrd="0" destOrd="0" presId="urn:microsoft.com/office/officeart/2005/8/layout/default#1"/>
    <dgm:cxn modelId="{B535FD74-24E2-4C2E-B863-30BF1052E151}" type="presOf" srcId="{961F85DC-2028-4262-9547-C10924E2F679}" destId="{135C3A86-BAE3-4915-9E77-E721396F09A1}" srcOrd="0" destOrd="0" presId="urn:microsoft.com/office/officeart/2005/8/layout/default#1"/>
    <dgm:cxn modelId="{DC7F6FEA-12DD-4B80-9084-8DC7E1F9C97F}" type="presOf" srcId="{D5D37EA7-CBB7-41BB-AB2B-619C8A09F9B8}" destId="{CC2AF688-6CEB-457A-9CEC-F6642A2CC38E}" srcOrd="0" destOrd="0" presId="urn:microsoft.com/office/officeart/2005/8/layout/default#1"/>
    <dgm:cxn modelId="{CC0BD713-224F-4528-9F97-4DDDDFA0C7F7}" type="presOf" srcId="{F90DFC1B-4C1F-4C4A-844C-97AF11B4EEA1}" destId="{CEEFECC6-C73A-48C9-8698-C5E1A82DD4CD}" srcOrd="0" destOrd="0" presId="urn:microsoft.com/office/officeart/2005/8/layout/default#1"/>
    <dgm:cxn modelId="{DD9CB708-8D39-49AA-8A3D-D8A92724F4ED}" srcId="{961F85DC-2028-4262-9547-C10924E2F679}" destId="{D5D37EA7-CBB7-41BB-AB2B-619C8A09F9B8}" srcOrd="4" destOrd="0" parTransId="{786254A1-7828-4153-8DA0-6B0AAF91193E}" sibTransId="{A0A7013D-18BC-4987-8BC2-323CC5FB6ED8}"/>
    <dgm:cxn modelId="{A482665D-13DC-4C68-9F02-914922FC69F2}" type="presOf" srcId="{72DFFE3F-D74D-40B7-AC23-44B6FEEA537B}" destId="{8682E4C6-2EB9-4791-B9A5-7D5883D57C61}" srcOrd="0" destOrd="0" presId="urn:microsoft.com/office/officeart/2005/8/layout/default#1"/>
    <dgm:cxn modelId="{2543F5E9-26BA-4D14-AD32-BFBDF8CCCAEA}" srcId="{961F85DC-2028-4262-9547-C10924E2F679}" destId="{F90DFC1B-4C1F-4C4A-844C-97AF11B4EEA1}" srcOrd="3" destOrd="0" parTransId="{65BAFE2F-2F32-4723-888C-CFFF98582286}" sibTransId="{AE94C481-9E4C-41E6-863C-B30AF6ECF169}"/>
    <dgm:cxn modelId="{1B125F54-17C2-4E04-ADB9-E7CFDB77FDEA}" srcId="{961F85DC-2028-4262-9547-C10924E2F679}" destId="{394FB06C-E7CA-43FB-BA22-8FC3C0846C88}" srcOrd="0" destOrd="0" parTransId="{7DA63048-EF86-450D-AD1A-A1D5460F3858}" sibTransId="{36D27EA1-265E-4828-B856-5764FF1CCCBB}"/>
    <dgm:cxn modelId="{D2282A8D-1399-4AF6-8FEA-3296EEC77320}" srcId="{961F85DC-2028-4262-9547-C10924E2F679}" destId="{72DFFE3F-D74D-40B7-AC23-44B6FEEA537B}" srcOrd="1" destOrd="0" parTransId="{D2E04353-FDAA-4179-8092-8582BDB61DFC}" sibTransId="{5479B98E-D877-4048-9F07-FAB47096B8E8}"/>
    <dgm:cxn modelId="{4B764C32-21CF-445E-A3E7-20C6D3E87232}" type="presParOf" srcId="{135C3A86-BAE3-4915-9E77-E721396F09A1}" destId="{4F188336-BC87-4E40-90E5-51B3E49BCE6B}" srcOrd="0" destOrd="0" presId="urn:microsoft.com/office/officeart/2005/8/layout/default#1"/>
    <dgm:cxn modelId="{59FB7268-0E83-48E9-825B-D1CAF251AF62}" type="presParOf" srcId="{135C3A86-BAE3-4915-9E77-E721396F09A1}" destId="{54CCF46C-D1B0-4123-AD64-395554B64E25}" srcOrd="1" destOrd="0" presId="urn:microsoft.com/office/officeart/2005/8/layout/default#1"/>
    <dgm:cxn modelId="{DEAA1051-0136-48EA-A674-A48AF46C5C72}" type="presParOf" srcId="{135C3A86-BAE3-4915-9E77-E721396F09A1}" destId="{8682E4C6-2EB9-4791-B9A5-7D5883D57C61}" srcOrd="2" destOrd="0" presId="urn:microsoft.com/office/officeart/2005/8/layout/default#1"/>
    <dgm:cxn modelId="{B5B1F172-69C5-473D-9BA1-9188A5B189B8}" type="presParOf" srcId="{135C3A86-BAE3-4915-9E77-E721396F09A1}" destId="{8D5F0EF2-6144-4B0E-8489-C12A88282248}" srcOrd="3" destOrd="0" presId="urn:microsoft.com/office/officeart/2005/8/layout/default#1"/>
    <dgm:cxn modelId="{07CC2A15-0259-4FC9-BA09-4C932B3867AC}" type="presParOf" srcId="{135C3A86-BAE3-4915-9E77-E721396F09A1}" destId="{072958B0-1B95-41A8-822F-E4BC15760805}" srcOrd="4" destOrd="0" presId="urn:microsoft.com/office/officeart/2005/8/layout/default#1"/>
    <dgm:cxn modelId="{89082210-8BD3-4FFB-B4A0-C5818B608B49}" type="presParOf" srcId="{135C3A86-BAE3-4915-9E77-E721396F09A1}" destId="{B0B4AD07-0B1C-4DED-A7F5-87F8B2C0C1EB}" srcOrd="5" destOrd="0" presId="urn:microsoft.com/office/officeart/2005/8/layout/default#1"/>
    <dgm:cxn modelId="{0F26648B-813A-406E-8512-10D6D61768F8}" type="presParOf" srcId="{135C3A86-BAE3-4915-9E77-E721396F09A1}" destId="{CEEFECC6-C73A-48C9-8698-C5E1A82DD4CD}" srcOrd="6" destOrd="0" presId="urn:microsoft.com/office/officeart/2005/8/layout/default#1"/>
    <dgm:cxn modelId="{50C5629A-6F96-4A81-8F84-3A2F6C68B08A}" type="presParOf" srcId="{135C3A86-BAE3-4915-9E77-E721396F09A1}" destId="{798E5523-E8AB-450F-8D68-8A1879D494A3}" srcOrd="7" destOrd="0" presId="urn:microsoft.com/office/officeart/2005/8/layout/default#1"/>
    <dgm:cxn modelId="{A447B12C-CF15-4D1E-8D5F-08F12A150762}" type="presParOf" srcId="{135C3A86-BAE3-4915-9E77-E721396F09A1}" destId="{CC2AF688-6CEB-457A-9CEC-F6642A2CC38E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2AEBE-D861-434F-A568-AC5E9EC65484}">
      <dsp:nvSpPr>
        <dsp:cNvPr id="0" name=""/>
        <dsp:cNvSpPr/>
      </dsp:nvSpPr>
      <dsp:spPr>
        <a:xfrm>
          <a:off x="2938049" y="45259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Правильно: </a:t>
          </a:r>
          <a:r>
            <a:rPr 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can swim</a:t>
          </a: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</a:t>
          </a:r>
        </a:p>
      </dsp:txBody>
      <dsp:txXfrm>
        <a:off x="3474732" y="471441"/>
        <a:ext cx="1280135" cy="528055"/>
      </dsp:txXfrm>
    </dsp:sp>
    <dsp:sp modelId="{0BB5980F-AEB1-47A9-B157-8691B05DE0CF}">
      <dsp:nvSpPr>
        <dsp:cNvPr id="0" name=""/>
        <dsp:cNvSpPr/>
      </dsp:nvSpPr>
      <dsp:spPr>
        <a:xfrm>
          <a:off x="3979021" y="1086231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Правильно: </a:t>
          </a:r>
          <a:r>
            <a:rPr 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She can drink</a:t>
          </a: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.</a:t>
          </a:r>
        </a:p>
      </dsp:txBody>
      <dsp:txXfrm>
        <a:off x="5378852" y="1622913"/>
        <a:ext cx="640068" cy="1280135"/>
      </dsp:txXfrm>
    </dsp:sp>
    <dsp:sp modelId="{3FF74A52-13B6-4222-90C4-F10F548C0F59}">
      <dsp:nvSpPr>
        <dsp:cNvPr id="0" name=""/>
        <dsp:cNvSpPr/>
      </dsp:nvSpPr>
      <dsp:spPr>
        <a:xfrm>
          <a:off x="2938049" y="2127202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</a:t>
          </a:r>
          <a:r>
            <a:rPr 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: I cannot (can’t) swim.</a:t>
          </a:r>
          <a:endParaRPr lang="ru-RU" sz="10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474732" y="3526466"/>
        <a:ext cx="1280135" cy="528055"/>
      </dsp:txXfrm>
    </dsp:sp>
    <dsp:sp modelId="{1522703B-AECD-49C6-9D77-73AD6FFB3EE6}">
      <dsp:nvSpPr>
        <dsp:cNvPr id="0" name=""/>
        <dsp:cNvSpPr/>
      </dsp:nvSpPr>
      <dsp:spPr>
        <a:xfrm>
          <a:off x="1897078" y="1086231"/>
          <a:ext cx="2353500" cy="2353500"/>
        </a:xfrm>
        <a:prstGeom prst="ellipse">
          <a:avLst/>
        </a:prstGeom>
        <a:solidFill>
          <a:srgbClr val="B83D68">
            <a:alpha val="5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Правильно</a:t>
          </a:r>
          <a:r>
            <a:rPr lang="en-US" sz="1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: Can I take your newspaper?</a:t>
          </a:r>
          <a:endParaRPr lang="ru-RU" sz="10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210678" y="1622913"/>
        <a:ext cx="640068" cy="12801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88336-BC87-4E40-90E5-51B3E49BCE6B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Физическая возможность 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can</a:t>
          </a:r>
          <a:endParaRPr lang="ru-RU" sz="1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0" y="591343"/>
        <a:ext cx="2571749" cy="1543050"/>
      </dsp:txXfrm>
    </dsp:sp>
    <dsp:sp modelId="{8682E4C6-2EB9-4791-B9A5-7D5883D57C61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Долженствование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must                                      have to                               should                                  ought to</a:t>
          </a:r>
          <a:endParaRPr lang="ru-RU" sz="1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828925" y="591343"/>
        <a:ext cx="2571749" cy="1543050"/>
      </dsp:txXfrm>
    </dsp:sp>
    <dsp:sp modelId="{072958B0-1B95-41A8-822F-E4BC15760805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Разрешение, вежливая просьба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                shall-should                         can-could                               will-would                            may-might</a:t>
          </a:r>
          <a:endParaRPr lang="ru-RU" sz="1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657849" y="591343"/>
        <a:ext cx="2571749" cy="1543050"/>
      </dsp:txXfrm>
    </dsp:sp>
    <dsp:sp modelId="{CEEFECC6-C73A-48C9-8698-C5E1A82DD4CD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Необходимость, надобность, нужность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need</a:t>
          </a:r>
          <a:endParaRPr lang="ru-RU" sz="1600" kern="120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414462" y="2391569"/>
        <a:ext cx="2571749" cy="1543050"/>
      </dsp:txXfrm>
    </dsp:sp>
    <dsp:sp modelId="{CC2AF688-6CEB-457A-9CEC-F6642A2CC38E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rgbClr val="B83D68">
            <a:hueOff val="0"/>
            <a:satOff val="0"/>
            <a:lumOff val="0"/>
            <a:alphaOff val="0"/>
          </a:srgbClr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Вероятность. форма с бы, привычное действие 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</a:t>
          </a: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</a:t>
          </a:r>
          <a:r>
            <a:rPr lang="en-US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might                                                                    could have + Ved/en        would</a:t>
          </a:r>
          <a:r>
            <a:rPr lang="ru-RU" sz="16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              </a:t>
          </a:r>
        </a:p>
      </dsp:txBody>
      <dsp:txXfrm>
        <a:off x="4243387" y="2391569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0476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4275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526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5133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960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353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429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861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240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402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7962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B9FA28-9257-4FB0-99AC-D5D86226E3BE}" type="datetimeFigureOut">
              <a:rPr lang="ru-RU" smtClean="0"/>
              <a:pPr/>
              <a:t>06/01/2016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D8FC4-D5AE-4C04-8A3D-43525CFA3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4766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4"/>
            <a:ext cx="7772400" cy="2160239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Модальные глаголы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85926"/>
            <a:ext cx="6912768" cy="485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640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May, might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700808"/>
            <a:ext cx="7958688" cy="465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Program Files\Microsoft Office\MEDIA\CAGCAT10\j0149481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78893"/>
            <a:ext cx="2952328" cy="2178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727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/>
          <a:lstStyle/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Различие между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may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143116"/>
            <a:ext cx="878684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TALINE\AppData\Local\Microsoft\Windows\Temporary Internet Files\Content.IE5\5KXJNAXI\thumbnail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4772" y="1785946"/>
            <a:ext cx="3456384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1675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Will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8501122" cy="528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TALINE\AppData\Local\Microsoft\Windows\Temporary Internet Files\Content.IE5\4LY1LXVR\p512717ac872dd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7510" y="5214950"/>
            <a:ext cx="187220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430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Would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214422"/>
            <a:ext cx="8286807" cy="492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TALINE\AppData\Local\Microsoft\Windows\Temporary Internet Files\Content.IE5\4LY1LXVR\electric-guitar-32273_64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5723" y="5000636"/>
            <a:ext cx="6096000" cy="16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781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Схема ориентировочной основы действия.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14282" y="1600199"/>
          <a:ext cx="8748000" cy="46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2482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Модальные глаголы.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Правила употребления.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34" y="1802226"/>
            <a:ext cx="8248430" cy="4698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0360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Схема ориентировочной основы действия.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9156" y="1639148"/>
          <a:ext cx="8892000" cy="507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53272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Значение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must, have to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072" y="1214422"/>
            <a:ext cx="7452828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Program Files\Microsoft Office\MEDIA\CAGCAT10\j03008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2004" y="4500570"/>
            <a:ext cx="2019152" cy="2214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040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Should/ought 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to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79820"/>
            <a:ext cx="6929486" cy="5363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2261483"/>
            <a:ext cx="2107041" cy="3096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01957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Shall</a:t>
            </a:r>
            <a:endParaRPr lang="ru-RU" dirty="0"/>
          </a:p>
        </p:txBody>
      </p:sp>
      <p:pic>
        <p:nvPicPr>
          <p:cNvPr id="4101" name="Picture 5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30698" y="3429000"/>
            <a:ext cx="338437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214314" y="1214422"/>
            <a:ext cx="8643939" cy="2592388"/>
            <a:chOff x="135" y="900"/>
            <a:chExt cx="5445" cy="1633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270" y="900"/>
              <a:ext cx="5310" cy="1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135" y="902"/>
              <a:ext cx="449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Shall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621" y="902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540" y="902"/>
              <a:ext cx="187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–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752" y="902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630" y="902"/>
              <a:ext cx="2674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вопросительное предложение с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3613" y="902"/>
              <a:ext cx="437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shall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4037" y="902"/>
              <a:ext cx="149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содержит вопрос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70" y="1204"/>
              <a:ext cx="1016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говорящего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1180" y="12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1220" y="1204"/>
              <a:ext cx="3791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о мнении собеседника по поводу совершения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2475" y="1504"/>
              <a:ext cx="862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действия.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1027" y="15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270" y="1804"/>
              <a:ext cx="516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      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885" y="1804"/>
              <a:ext cx="1005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Shall</a:t>
              </a: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I</a:t>
              </a: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open</a:t>
              </a: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4" name="Rectangle 20"/>
            <p:cNvSpPr>
              <a:spLocks noChangeArrowheads="1"/>
            </p:cNvSpPr>
            <p:nvPr/>
          </p:nvSpPr>
          <p:spPr bwMode="auto">
            <a:xfrm>
              <a:off x="1935" y="1800"/>
              <a:ext cx="871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the</a:t>
              </a: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r>
                <a:rPr kumimoji="0" lang="ru-RU" sz="2700" b="0" i="0" u="none" strike="noStrike" cap="none" normalizeH="0" baseline="0" dirty="0" err="1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door</a:t>
              </a: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?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5" name="Rectangle 21"/>
            <p:cNvSpPr>
              <a:spLocks noChangeArrowheads="1"/>
            </p:cNvSpPr>
            <p:nvPr/>
          </p:nvSpPr>
          <p:spPr bwMode="auto">
            <a:xfrm>
              <a:off x="2790" y="1800"/>
              <a:ext cx="62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Могу</a:t>
              </a:r>
              <a:r>
                <a:rPr kumimoji="0" lang="ru-RU" sz="2700" b="0" i="0" u="none" strike="noStrike" cap="none" normalizeH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я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6" name="Rectangle 22"/>
            <p:cNvSpPr>
              <a:spLocks noChangeArrowheads="1"/>
            </p:cNvSpPr>
            <p:nvPr/>
          </p:nvSpPr>
          <p:spPr bwMode="auto">
            <a:xfrm>
              <a:off x="2686" y="18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7" name="Rectangle 23"/>
            <p:cNvSpPr>
              <a:spLocks noChangeArrowheads="1"/>
            </p:cNvSpPr>
            <p:nvPr/>
          </p:nvSpPr>
          <p:spPr bwMode="auto">
            <a:xfrm>
              <a:off x="3457" y="1800"/>
              <a:ext cx="72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открыть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8" name="Rectangle 24"/>
            <p:cNvSpPr>
              <a:spLocks noChangeArrowheads="1"/>
            </p:cNvSpPr>
            <p:nvPr/>
          </p:nvSpPr>
          <p:spPr bwMode="auto">
            <a:xfrm>
              <a:off x="3352" y="18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auto">
            <a:xfrm>
              <a:off x="4230" y="1804"/>
              <a:ext cx="563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дверь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26"/>
            <p:cNvSpPr>
              <a:spLocks noChangeArrowheads="1"/>
            </p:cNvSpPr>
            <p:nvPr/>
          </p:nvSpPr>
          <p:spPr bwMode="auto">
            <a:xfrm>
              <a:off x="4770" y="1800"/>
              <a:ext cx="180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?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27"/>
            <p:cNvSpPr>
              <a:spLocks noChangeArrowheads="1"/>
            </p:cNvSpPr>
            <p:nvPr/>
          </p:nvSpPr>
          <p:spPr bwMode="auto">
            <a:xfrm>
              <a:off x="3938" y="18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28"/>
            <p:cNvSpPr>
              <a:spLocks noChangeArrowheads="1"/>
            </p:cNvSpPr>
            <p:nvPr/>
          </p:nvSpPr>
          <p:spPr bwMode="auto">
            <a:xfrm>
              <a:off x="270" y="2104"/>
              <a:ext cx="138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700" b="0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92415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Need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184782"/>
            <a:ext cx="850112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Program Files\Microsoft Office\MEDIA\CAGCAT10\j023468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000504"/>
            <a:ext cx="4104456" cy="266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623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Can, could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8429684" cy="3653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Program Files\Microsoft Office\MEDIA\CAGCAT10\j0287005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3136"/>
            <a:ext cx="5904656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700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Could have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628800"/>
            <a:ext cx="6000792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TALINE\AppData\Local\Microsoft\Windows\Temporary Internet Files\Content.IE5\JSNEGJBM\5a-days-of-the-week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31399"/>
            <a:ext cx="3347864" cy="439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310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152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Модальные глаголы</vt:lpstr>
      <vt:lpstr>Модальные глаголы.  Правила употребления.</vt:lpstr>
      <vt:lpstr>Схема ориентировочной основы действия. </vt:lpstr>
      <vt:lpstr>Значение must, have to</vt:lpstr>
      <vt:lpstr>Should/ought to</vt:lpstr>
      <vt:lpstr>Shall</vt:lpstr>
      <vt:lpstr>Need</vt:lpstr>
      <vt:lpstr>Can, could</vt:lpstr>
      <vt:lpstr>Could have</vt:lpstr>
      <vt:lpstr>May, might</vt:lpstr>
      <vt:lpstr>Различие между can и may.</vt:lpstr>
      <vt:lpstr>Will </vt:lpstr>
      <vt:lpstr>Would</vt:lpstr>
      <vt:lpstr>Схема ориентировочной основы действия.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Модальные глаголы</dc:title>
  <dc:creator>TALINE</dc:creator>
  <cp:lastModifiedBy>Acer</cp:lastModifiedBy>
  <cp:revision>14</cp:revision>
  <dcterms:created xsi:type="dcterms:W3CDTF">2016-01-05T17:33:40Z</dcterms:created>
  <dcterms:modified xsi:type="dcterms:W3CDTF">2016-01-06T17:05:26Z</dcterms:modified>
</cp:coreProperties>
</file>