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1" r:id="rId3"/>
    <p:sldId id="262" r:id="rId4"/>
    <p:sldId id="268" r:id="rId5"/>
    <p:sldId id="276" r:id="rId6"/>
    <p:sldId id="28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4B2F6-C140-4CD2-AE52-97135336C4A1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F0ED3-313F-4BC7-9BE1-8600622BA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F0ED3-313F-4BC7-9BE1-8600622BA98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EDB5E94C-0453-411C-93B2-255C8A921D34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93AFA3BB-6EF8-4A64-8535-213B94DC84F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8;&#1088;&#1101;&#1085;\&#1056;&#1072;&#1073;&#1086;&#1095;&#1080;&#1081;%20&#1089;&#1090;&#1086;&#1083;\299-579-304\&#1055;&#1077;&#1089;&#1085;&#1080;%20&#1085;&#1072;%20&#1089;&#1090;&#1080;&#1093;&#1080;%20&#1087;&#1086;&#1101;&#1090;&#1086;&#1074;%20&#1061;&#1061;%20&#1074;&#1077;&#1082;&#1072;\The%20Retuses%20-%20&#1055;&#1080;&#1089;&#1100;&#1084;&#1086;%20&#1082;%20&#1078;&#1077;&#1085;&#1097;&#1080;&#1085;&#1077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8;&#1088;&#1101;&#1085;\&#1056;&#1072;&#1073;&#1086;&#1095;&#1080;&#1081;%20&#1089;&#1090;&#1086;&#1083;\299-579-304\&#1055;&#1077;&#1089;&#1085;&#1080;%20&#1085;&#1072;%20&#1089;&#1090;&#1080;&#1093;&#1080;%20&#1087;&#1086;&#1101;&#1090;&#1086;&#1074;%20&#1061;&#1061;%20&#1074;&#1077;&#1082;&#1072;\The%20Retuses%20-%20&#1047;&#1072;&#1084;&#1077;&#1090;&#1072;&#1083;&#1089;&#1103;%20&#1087;&#1086;&#1078;&#1072;&#1088;%20&#1075;&#1086;&#1083;&#1091;&#1073;&#1086;&#1081;%20(&#1057;.&#1045;&#1089;&#1077;&#1085;&#1080;&#1085;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8;&#1088;&#1101;&#1085;\&#1056;&#1072;&#1073;&#1086;&#1095;&#1080;&#1081;%20&#1089;&#1090;&#1086;&#1083;\299-579-304\&#1055;&#1077;&#1089;&#1085;&#1080;%20&#1085;&#1072;%20&#1089;&#1090;&#1080;&#1093;&#1080;%20&#1087;&#1086;&#1101;&#1090;&#1086;&#1074;%20&#1061;&#1061;%20&#1074;&#1077;&#1082;&#1072;\&#1057;&#1087;&#1083;&#1080;&#1085;.%20&#1052;&#1072;&#1103;&#1082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8;&#1088;&#1101;&#1085;\&#1056;&#1072;&#1073;&#1086;&#1095;&#1080;&#1081;%20&#1089;&#1090;&#1086;&#1083;\299-579-304\&#1055;&#1077;&#1089;&#1085;&#1080;%20&#1085;&#1072;%20&#1089;&#1090;&#1080;&#1093;&#1080;%20&#1087;&#1086;&#1101;&#1090;&#1086;&#1074;%20&#1061;&#1061;%20&#1074;&#1077;&#1082;&#1072;\&#1054;&#1087;&#1077;&#1088;&#1072;&#1094;&#1080;&#1103;%20&#1055;&#1083;&#1072;&#1089;&#1090;&#1080;&#1083;&#1080;&#1085;.%20&#1071;%20&#1090;&#1077;&#1073;&#1103;%20&#1086;&#1090;&#1074;&#1086;&#1102;&#1102;%20(&#1062;&#1074;&#1077;&#1090;&#1072;&#1077;&#1074;&#1072;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8;&#1088;&#1101;&#1085;\&#1056;&#1072;&#1073;&#1086;&#1095;&#1080;&#1081;%20&#1089;&#1090;&#1086;&#1083;\299-579-304\&#1055;&#1077;&#1089;&#1085;&#1080;%20&#1085;&#1072;%20&#1089;&#1090;&#1080;&#1093;&#1080;%20&#1087;&#1086;&#1101;&#1090;&#1086;&#1074;%20&#1061;&#1061;%20&#1074;&#1077;&#1082;&#1072;\&#1055;&#1091;&#1075;&#1072;&#1095;&#1077;&#1074;&#1072;.%20&#1057;&#1074;&#1077;&#1095;&#1072;%20&#1075;&#1086;&#1088;&#1077;&#1083;&#1072;%20(&#1055;&#1072;&#1089;&#1090;&#1077;&#1088;&#1085;&#1072;&#1082;)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8107264" cy="184712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Песни на стихи поэтов   </a:t>
            </a:r>
            <a:r>
              <a:rPr lang="ru-RU" sz="4400" dirty="0" smtClean="0">
                <a:solidFill>
                  <a:schemeClr val="tx1"/>
                </a:solidFill>
              </a:rPr>
              <a:t>20</a:t>
            </a:r>
            <a:r>
              <a:rPr lang="ru-RU" sz="3600" dirty="0" smtClean="0">
                <a:solidFill>
                  <a:schemeClr val="tx1"/>
                </a:solidFill>
              </a:rPr>
              <a:t>  века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27576" y="4509120"/>
            <a:ext cx="3816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Проект выполнил  </a:t>
            </a:r>
            <a:r>
              <a:rPr lang="ru-RU" dirty="0" smtClean="0"/>
              <a:t>студент </a:t>
            </a:r>
          </a:p>
          <a:p>
            <a:r>
              <a:rPr lang="ru-RU" dirty="0" smtClean="0"/>
              <a:t>группы 11то</a:t>
            </a:r>
          </a:p>
          <a:p>
            <a:r>
              <a:rPr lang="ru-RU" b="1" dirty="0" smtClean="0"/>
              <a:t>Макаренков А.С.</a:t>
            </a:r>
          </a:p>
          <a:p>
            <a:r>
              <a:rPr lang="ru-RU" u="sng" dirty="0" smtClean="0"/>
              <a:t>Руководитель</a:t>
            </a:r>
            <a:r>
              <a:rPr lang="ru-RU" dirty="0" smtClean="0"/>
              <a:t>: преподаватель литературы</a:t>
            </a:r>
          </a:p>
          <a:p>
            <a:r>
              <a:rPr lang="ru-RU" b="1" dirty="0" smtClean="0"/>
              <a:t>Горбунова И.И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lyacILAw3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60981">
            <a:off x="4658872" y="1484954"/>
            <a:ext cx="3737098" cy="486472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483768" y="332656"/>
            <a:ext cx="4114800" cy="7010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Сергей Александрович Есенин</a:t>
            </a:r>
            <a:endParaRPr lang="ru-RU" sz="2000" dirty="0"/>
          </a:p>
        </p:txBody>
      </p:sp>
      <p:pic>
        <p:nvPicPr>
          <p:cNvPr id="6" name="Содержимое 10" descr="Esenin_Moscow_1922.jpg"/>
          <p:cNvPicPr>
            <a:picLocks noGrp="1" noChangeAspect="1"/>
          </p:cNvPicPr>
          <p:nvPr>
            <p:ph sz="quarter" idx="13"/>
          </p:nvPr>
        </p:nvPicPr>
        <p:blipFill>
          <a:blip r:embed="rId4" cstate="print"/>
          <a:stretch>
            <a:fillRect/>
          </a:stretch>
        </p:blipFill>
        <p:spPr>
          <a:xfrm>
            <a:off x="323528" y="1844824"/>
            <a:ext cx="3321730" cy="4075112"/>
          </a:xfrm>
        </p:spPr>
      </p:pic>
      <p:pic>
        <p:nvPicPr>
          <p:cNvPr id="7" name="The Retuses - Письмо к женщин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8356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9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esenin.png"/>
          <p:cNvPicPr>
            <a:picLocks noChangeAspect="1"/>
          </p:cNvPicPr>
          <p:nvPr/>
        </p:nvPicPr>
        <p:blipFill>
          <a:blip r:embed="rId4" cstate="print"/>
          <a:srcRect t="2459" r="13947"/>
          <a:stretch>
            <a:fillRect/>
          </a:stretch>
        </p:blipFill>
        <p:spPr>
          <a:xfrm>
            <a:off x="4283968" y="1124744"/>
            <a:ext cx="4586852" cy="50405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0" y="1357298"/>
            <a:ext cx="3114668" cy="4738702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ru-RU" sz="3300" dirty="0" smtClean="0"/>
              <a:t>Заметался пожар </a:t>
            </a:r>
            <a:r>
              <a:rPr lang="ru-RU" sz="3300" dirty="0" err="1" smtClean="0"/>
              <a:t>голубой</a:t>
            </a:r>
            <a:r>
              <a:rPr lang="ru-RU" sz="3300" dirty="0" smtClean="0"/>
              <a:t>,</a:t>
            </a:r>
            <a:br>
              <a:rPr lang="ru-RU" sz="3300" dirty="0" smtClean="0"/>
            </a:br>
            <a:r>
              <a:rPr lang="ru-RU" sz="3300" dirty="0" smtClean="0"/>
              <a:t>Позабылись родимые дали.</a:t>
            </a:r>
            <a:br>
              <a:rPr lang="ru-RU" sz="3300" dirty="0" smtClean="0"/>
            </a:br>
            <a:r>
              <a:rPr lang="ru-RU" sz="3300" dirty="0" smtClean="0"/>
              <a:t>В первый раз я запел про любовь,</a:t>
            </a:r>
            <a:br>
              <a:rPr lang="ru-RU" sz="3300" dirty="0" smtClean="0"/>
            </a:br>
            <a:r>
              <a:rPr lang="ru-RU" sz="3300" dirty="0" smtClean="0"/>
              <a:t>В первый раз отрекаюсь скандалить.</a:t>
            </a:r>
            <a:br>
              <a:rPr lang="ru-RU" sz="3300" dirty="0" smtClean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Был я весь как запущенный сад,</a:t>
            </a:r>
            <a:br>
              <a:rPr lang="ru-RU" sz="3300" dirty="0" smtClean="0"/>
            </a:br>
            <a:r>
              <a:rPr lang="ru-RU" sz="3300" dirty="0" smtClean="0"/>
              <a:t>Был на женщин и </a:t>
            </a:r>
            <a:r>
              <a:rPr lang="ru-RU" sz="3300" dirty="0" err="1" smtClean="0"/>
              <a:t>зелие</a:t>
            </a:r>
            <a:r>
              <a:rPr lang="ru-RU" sz="3300" dirty="0" smtClean="0"/>
              <a:t> падкий.</a:t>
            </a:r>
            <a:br>
              <a:rPr lang="ru-RU" sz="3300" dirty="0" smtClean="0"/>
            </a:br>
            <a:r>
              <a:rPr lang="ru-RU" sz="3300" dirty="0" smtClean="0"/>
              <a:t>Разонравилось пить и плясать</a:t>
            </a:r>
            <a:br>
              <a:rPr lang="ru-RU" sz="3300" dirty="0" smtClean="0"/>
            </a:br>
            <a:r>
              <a:rPr lang="ru-RU" sz="3300" dirty="0" smtClean="0"/>
              <a:t>И терять свою жизнь без оглядки.</a:t>
            </a:r>
            <a:br>
              <a:rPr lang="ru-RU" sz="3300" dirty="0" smtClean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Мне бы только смотреть на тебя,</a:t>
            </a:r>
            <a:br>
              <a:rPr lang="ru-RU" sz="3300" dirty="0" smtClean="0"/>
            </a:br>
            <a:r>
              <a:rPr lang="ru-RU" sz="3300" dirty="0" smtClean="0"/>
              <a:t>Видеть глаз </a:t>
            </a:r>
            <a:r>
              <a:rPr lang="ru-RU" sz="3300" dirty="0" err="1" smtClean="0"/>
              <a:t>златокарий</a:t>
            </a:r>
            <a:r>
              <a:rPr lang="ru-RU" sz="3300" dirty="0" smtClean="0"/>
              <a:t> омут,</a:t>
            </a:r>
            <a:br>
              <a:rPr lang="ru-RU" sz="3300" dirty="0" smtClean="0"/>
            </a:br>
            <a:r>
              <a:rPr lang="ru-RU" sz="3300" dirty="0" smtClean="0"/>
              <a:t>И чтоб, прошлое не любя,</a:t>
            </a:r>
            <a:br>
              <a:rPr lang="ru-RU" sz="3300" dirty="0" smtClean="0"/>
            </a:br>
            <a:r>
              <a:rPr lang="ru-RU" sz="3300" dirty="0" smtClean="0"/>
              <a:t>Ты уйти не смогла к другому.</a:t>
            </a:r>
            <a:br>
              <a:rPr lang="ru-RU" sz="3300" dirty="0" smtClean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Поступь нежная, легкий стан,</a:t>
            </a:r>
            <a:br>
              <a:rPr lang="ru-RU" sz="3300" dirty="0" smtClean="0"/>
            </a:br>
            <a:r>
              <a:rPr lang="ru-RU" sz="3300" dirty="0" smtClean="0"/>
              <a:t>Если б знала ты сердцем упорным,</a:t>
            </a:r>
            <a:br>
              <a:rPr lang="ru-RU" sz="3300" dirty="0" smtClean="0"/>
            </a:br>
            <a:r>
              <a:rPr lang="ru-RU" sz="3300" dirty="0" smtClean="0"/>
              <a:t>Как умеет любить хулиган,</a:t>
            </a:r>
            <a:br>
              <a:rPr lang="ru-RU" sz="3300" dirty="0" smtClean="0"/>
            </a:br>
            <a:r>
              <a:rPr lang="ru-RU" sz="3300" dirty="0" smtClean="0"/>
              <a:t>Как умеет он быть покорным.</a:t>
            </a:r>
            <a:br>
              <a:rPr lang="ru-RU" sz="3300" dirty="0" smtClean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Я б навеки забыл кабаки</a:t>
            </a:r>
            <a:br>
              <a:rPr lang="ru-RU" sz="3300" dirty="0" smtClean="0"/>
            </a:br>
            <a:r>
              <a:rPr lang="ru-RU" sz="3300" dirty="0" smtClean="0"/>
              <a:t>И стихи бы писать забросил,</a:t>
            </a:r>
            <a:br>
              <a:rPr lang="ru-RU" sz="3300" dirty="0" smtClean="0"/>
            </a:br>
            <a:r>
              <a:rPr lang="ru-RU" sz="3300" dirty="0" smtClean="0"/>
              <a:t>Только б тонко касаться руки</a:t>
            </a:r>
            <a:br>
              <a:rPr lang="ru-RU" sz="3300" dirty="0" smtClean="0"/>
            </a:br>
            <a:r>
              <a:rPr lang="ru-RU" sz="3300" dirty="0" smtClean="0"/>
              <a:t>И волос твоих цветом в осень.</a:t>
            </a:r>
            <a:br>
              <a:rPr lang="ru-RU" sz="3300" dirty="0" smtClean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Я б навеки пошел за тобой</a:t>
            </a:r>
            <a:br>
              <a:rPr lang="ru-RU" sz="3300" dirty="0" smtClean="0"/>
            </a:br>
            <a:r>
              <a:rPr lang="ru-RU" sz="3300" dirty="0" smtClean="0"/>
              <a:t>Хоть в свои, хоть в чужие дали…</a:t>
            </a:r>
            <a:br>
              <a:rPr lang="ru-RU" sz="3300" dirty="0" smtClean="0"/>
            </a:br>
            <a:r>
              <a:rPr lang="ru-RU" sz="3300" dirty="0" smtClean="0"/>
              <a:t>В первый раз я запел про любовь,</a:t>
            </a:r>
            <a:br>
              <a:rPr lang="ru-RU" sz="3300" dirty="0" smtClean="0"/>
            </a:br>
            <a:r>
              <a:rPr lang="ru-RU" sz="3300" dirty="0" smtClean="0"/>
              <a:t>В первый раз отрекаюсь скандалить.</a:t>
            </a:r>
          </a:p>
          <a:p>
            <a:pPr algn="l"/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i="1" dirty="0" smtClean="0"/>
              <a:t>1923</a:t>
            </a:r>
            <a:endParaRPr lang="ru-RU" sz="3300" dirty="0" smtClean="0"/>
          </a:p>
          <a:p>
            <a:endParaRPr lang="ru-RU" dirty="0"/>
          </a:p>
        </p:txBody>
      </p:sp>
      <p:pic>
        <p:nvPicPr>
          <p:cNvPr id="5" name="The Retuses - Заметался пожар голубой (С.Есенин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71600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7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94286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12776"/>
            <a:ext cx="4143404" cy="3107553"/>
          </a:xfrm>
          <a:prstGeom prst="rect">
            <a:avLst/>
          </a:prstGeom>
        </p:spPr>
      </p:pic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2555776" y="404664"/>
            <a:ext cx="4114800" cy="701040"/>
          </a:xfrm>
        </p:spPr>
        <p:txBody>
          <a:bodyPr/>
          <a:lstStyle/>
          <a:p>
            <a:r>
              <a:rPr lang="ru-RU" sz="2000" dirty="0" smtClean="0"/>
              <a:t>Владимир</a:t>
            </a:r>
            <a:r>
              <a:rPr lang="ru-RU" dirty="0" smtClean="0"/>
              <a:t> </a:t>
            </a:r>
            <a:r>
              <a:rPr lang="ru-RU" sz="2000" dirty="0" smtClean="0"/>
              <a:t>Владимирович</a:t>
            </a:r>
            <a:r>
              <a:rPr lang="ru-RU" dirty="0" smtClean="0"/>
              <a:t> </a:t>
            </a:r>
            <a:r>
              <a:rPr lang="ru-RU" sz="2000" dirty="0" smtClean="0"/>
              <a:t>Маяковский</a:t>
            </a:r>
            <a:endParaRPr lang="ru-RU" sz="2000" dirty="0"/>
          </a:p>
        </p:txBody>
      </p:sp>
      <p:pic>
        <p:nvPicPr>
          <p:cNvPr id="9" name="Рисунок 8" descr="123937_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78300">
            <a:off x="6040434" y="2750690"/>
            <a:ext cx="2613667" cy="381001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51920" y="1484784"/>
            <a:ext cx="51125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buClr>
                <a:srgbClr val="6F6F74"/>
              </a:buClr>
            </a:pPr>
            <a:r>
              <a:rPr lang="ru-RU" sz="3200" b="1" spc="30" dirty="0" smtClean="0">
                <a:solidFill>
                  <a:srgbClr val="C00000"/>
                </a:solidFill>
                <a:cs typeface="Tahoma" pitchFamily="34" charset="0"/>
              </a:rPr>
              <a:t>«</a:t>
            </a:r>
            <a:r>
              <a:rPr lang="ru-RU" sz="3200" b="1" spc="30" dirty="0" err="1" smtClean="0">
                <a:solidFill>
                  <a:srgbClr val="C00000"/>
                </a:solidFill>
                <a:cs typeface="Tahoma" pitchFamily="34" charset="0"/>
              </a:rPr>
              <a:t>Лиличка</a:t>
            </a:r>
            <a:r>
              <a:rPr lang="ru-RU" sz="3200" b="1" spc="30" dirty="0" smtClean="0">
                <a:solidFill>
                  <a:srgbClr val="C00000"/>
                </a:solidFill>
                <a:cs typeface="Tahoma" pitchFamily="34" charset="0"/>
              </a:rPr>
              <a:t>!» </a:t>
            </a:r>
            <a:r>
              <a:rPr lang="ru-RU" sz="3200" b="1" i="1" spc="30" dirty="0" smtClean="0">
                <a:solidFill>
                  <a:srgbClr val="C00000"/>
                </a:solidFill>
                <a:cs typeface="Tahoma" pitchFamily="34" charset="0"/>
              </a:rPr>
              <a:t>Вместо письма</a:t>
            </a:r>
          </a:p>
        </p:txBody>
      </p:sp>
      <p:pic>
        <p:nvPicPr>
          <p:cNvPr id="7" name="Сплин. Мая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9552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2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5076056" y="1484784"/>
            <a:ext cx="3714744" cy="4464496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Я тебя отвоюю у всех земель, у всех небес…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Я тебя отвоюю у всех земель, у всех небес,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Оттого что лес – моя колыбель, и могила – лес,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Оттого что я на земле стою – лишь одной ногой,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Оттого что я тебе спою – как никто другой.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Я тебя отвоюю у всех времен, у всех ночей,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 всех золотых знамен, у всех мечей,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Я ключи закину и псов прогоню с крыльца –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Оттого что в земной ночи я вернее пса.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Я тебя отвоюю у всех других – у той, одной,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Ты не будешь ничей жених, я – ничьей женой,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в последнем споре возьму тебя – замолчи! –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 того, с которым Иаков стоял в ночи.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Но пока тебе не скрещу на груди персты –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 проклятие! – у тебя остаешься – ты: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Два крыла твои, нацеленные в эфир,-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Оттого что мир – твоя колыбель, и могила – мир!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15 августа 1916</a:t>
            </a:r>
          </a:p>
          <a:p>
            <a:endParaRPr lang="ru-RU" sz="1300" dirty="0"/>
          </a:p>
        </p:txBody>
      </p:sp>
      <p:pic>
        <p:nvPicPr>
          <p:cNvPr id="6" name="Рисунок 5" descr="Ахматова_Анна_автогра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5085184"/>
            <a:ext cx="2900345" cy="1442084"/>
          </a:xfrm>
          <a:prstGeom prst="rect">
            <a:avLst/>
          </a:prstGeom>
        </p:spPr>
      </p:pic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2411760" y="476672"/>
            <a:ext cx="4114800" cy="701040"/>
          </a:xfrm>
        </p:spPr>
        <p:txBody>
          <a:bodyPr/>
          <a:lstStyle/>
          <a:p>
            <a:r>
              <a:rPr lang="ru-RU" dirty="0" smtClean="0"/>
              <a:t>Марина Ивановна Цветаева</a:t>
            </a:r>
            <a:endParaRPr lang="ru-RU" dirty="0"/>
          </a:p>
        </p:txBody>
      </p:sp>
      <p:pic>
        <p:nvPicPr>
          <p:cNvPr id="9" name="Содержимое 3" descr="zwetaew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484784"/>
            <a:ext cx="3240360" cy="3312368"/>
          </a:xfrm>
          <a:prstGeom prst="rect">
            <a:avLst/>
          </a:prstGeom>
        </p:spPr>
      </p:pic>
      <p:pic>
        <p:nvPicPr>
          <p:cNvPr id="12" name="Операция Пластилин. Я тебя отвоюю (Цветаев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73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786421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1357298"/>
            <a:ext cx="3857652" cy="2715787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-571536" y="1357298"/>
            <a:ext cx="4071934" cy="5072098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Мело, мело по всей земле</a:t>
            </a:r>
            <a:br>
              <a:rPr lang="ru-RU" dirty="0" smtClean="0"/>
            </a:br>
            <a:r>
              <a:rPr lang="ru-RU" dirty="0" smtClean="0"/>
              <a:t>Во все пределы.</a:t>
            </a:r>
            <a:br>
              <a:rPr lang="ru-RU" dirty="0" smtClean="0"/>
            </a:br>
            <a:r>
              <a:rPr lang="ru-RU" dirty="0" smtClean="0"/>
              <a:t>Свеча горела на столе,</a:t>
            </a:r>
            <a:br>
              <a:rPr lang="ru-RU" dirty="0" smtClean="0"/>
            </a:br>
            <a:r>
              <a:rPr lang="ru-RU" dirty="0" smtClean="0"/>
              <a:t>Свеча горела.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летом роем мошкара</a:t>
            </a:r>
            <a:br>
              <a:rPr lang="ru-RU" dirty="0" smtClean="0"/>
            </a:br>
            <a:r>
              <a:rPr lang="ru-RU" dirty="0" smtClean="0"/>
              <a:t>Летит на пламя,</a:t>
            </a:r>
            <a:br>
              <a:rPr lang="ru-RU" dirty="0" smtClean="0"/>
            </a:br>
            <a:r>
              <a:rPr lang="ru-RU" dirty="0" smtClean="0"/>
              <a:t>Слетались хлопья со двора</a:t>
            </a:r>
            <a:br>
              <a:rPr lang="ru-RU" dirty="0" smtClean="0"/>
            </a:br>
            <a:r>
              <a:rPr lang="ru-RU" dirty="0" smtClean="0"/>
              <a:t>К оконной раме.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Метель лепила на стекле</a:t>
            </a:r>
            <a:br>
              <a:rPr lang="ru-RU" dirty="0" smtClean="0"/>
            </a:br>
            <a:r>
              <a:rPr lang="ru-RU" dirty="0" smtClean="0"/>
              <a:t>Кружки и стрелы.</a:t>
            </a:r>
            <a:br>
              <a:rPr lang="ru-RU" dirty="0" smtClean="0"/>
            </a:br>
            <a:r>
              <a:rPr lang="ru-RU" dirty="0" smtClean="0"/>
              <a:t>Свеча горела на столе,</a:t>
            </a:r>
            <a:br>
              <a:rPr lang="ru-RU" dirty="0" smtClean="0"/>
            </a:br>
            <a:r>
              <a:rPr lang="ru-RU" dirty="0" smtClean="0"/>
              <a:t>Свеча горела.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озаренный потолок</a:t>
            </a:r>
            <a:br>
              <a:rPr lang="ru-RU" dirty="0" smtClean="0"/>
            </a:br>
            <a:r>
              <a:rPr lang="ru-RU" dirty="0" smtClean="0"/>
              <a:t>Ложились тени,</a:t>
            </a:r>
            <a:br>
              <a:rPr lang="ru-RU" dirty="0" smtClean="0"/>
            </a:br>
            <a:r>
              <a:rPr lang="ru-RU" dirty="0" smtClean="0"/>
              <a:t>Скрещенья рук, скрещенья ног,</a:t>
            </a:r>
            <a:br>
              <a:rPr lang="ru-RU" dirty="0" smtClean="0"/>
            </a:br>
            <a:r>
              <a:rPr lang="ru-RU" dirty="0" smtClean="0"/>
              <a:t>Судьбы скрещенья.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падали два башмачка</a:t>
            </a:r>
            <a:br>
              <a:rPr lang="ru-RU" dirty="0" smtClean="0"/>
            </a:br>
            <a:r>
              <a:rPr lang="ru-RU" dirty="0" smtClean="0"/>
              <a:t>Со стуком на пол.</a:t>
            </a:r>
            <a:br>
              <a:rPr lang="ru-RU" dirty="0" smtClean="0"/>
            </a:br>
            <a:r>
              <a:rPr lang="ru-RU" dirty="0" smtClean="0"/>
              <a:t>И воск слезами с ночника</a:t>
            </a:r>
            <a:br>
              <a:rPr lang="ru-RU" dirty="0" smtClean="0"/>
            </a:br>
            <a:r>
              <a:rPr lang="ru-RU" dirty="0" smtClean="0"/>
              <a:t>На платье капал.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все терялось в снежной мгле</a:t>
            </a:r>
            <a:br>
              <a:rPr lang="ru-RU" dirty="0" smtClean="0"/>
            </a:br>
            <a:r>
              <a:rPr lang="ru-RU" dirty="0" smtClean="0"/>
              <a:t>Седой и белой.</a:t>
            </a:r>
            <a:br>
              <a:rPr lang="ru-RU" dirty="0" smtClean="0"/>
            </a:br>
            <a:r>
              <a:rPr lang="ru-RU" dirty="0" smtClean="0"/>
              <a:t>Свеча горела на столе,</a:t>
            </a:r>
            <a:br>
              <a:rPr lang="ru-RU" dirty="0" smtClean="0"/>
            </a:br>
            <a:r>
              <a:rPr lang="ru-RU" dirty="0" smtClean="0"/>
              <a:t>Свеча горела.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свечку дуло из угла,</a:t>
            </a:r>
            <a:br>
              <a:rPr lang="ru-RU" dirty="0" smtClean="0"/>
            </a:br>
            <a:r>
              <a:rPr lang="ru-RU" dirty="0" smtClean="0"/>
              <a:t>И жар соблазна</a:t>
            </a:r>
            <a:br>
              <a:rPr lang="ru-RU" dirty="0" smtClean="0"/>
            </a:br>
            <a:r>
              <a:rPr lang="ru-RU" dirty="0" smtClean="0"/>
              <a:t>Вздымал, как ангел, два крыла</a:t>
            </a:r>
            <a:br>
              <a:rPr lang="ru-RU" dirty="0" smtClean="0"/>
            </a:br>
            <a:r>
              <a:rPr lang="ru-RU" dirty="0" smtClean="0"/>
              <a:t>Крестообразно.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Мело весь месяц в феврале,</a:t>
            </a:r>
            <a:br>
              <a:rPr lang="ru-RU" dirty="0" smtClean="0"/>
            </a:br>
            <a:r>
              <a:rPr lang="ru-RU" dirty="0" smtClean="0"/>
              <a:t>И то и дело</a:t>
            </a:r>
            <a:br>
              <a:rPr lang="ru-RU" dirty="0" smtClean="0"/>
            </a:br>
            <a:r>
              <a:rPr lang="ru-RU" dirty="0" smtClean="0"/>
              <a:t>Свеча горела на столе,</a:t>
            </a:r>
            <a:br>
              <a:rPr lang="ru-RU" dirty="0" smtClean="0"/>
            </a:br>
            <a:r>
              <a:rPr lang="ru-RU" dirty="0" smtClean="0"/>
              <a:t>Свеча горела.</a:t>
            </a:r>
            <a:endParaRPr lang="ru-RU" dirty="0"/>
          </a:p>
        </p:txBody>
      </p:sp>
      <p:pic>
        <p:nvPicPr>
          <p:cNvPr id="7" name="Содержимое 3" descr="98653513_large_Pasternak_BL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43871">
            <a:off x="5608550" y="2699829"/>
            <a:ext cx="3076223" cy="3812553"/>
          </a:xfrm>
          <a:prstGeom prst="rect">
            <a:avLst/>
          </a:prstGeom>
        </p:spPr>
      </p:pic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2483768" y="404664"/>
            <a:ext cx="4114800" cy="701040"/>
          </a:xfrm>
        </p:spPr>
        <p:txBody>
          <a:bodyPr/>
          <a:lstStyle/>
          <a:p>
            <a:r>
              <a:rPr lang="ru-RU" dirty="0" smtClean="0"/>
              <a:t>Борис  Леонидович</a:t>
            </a:r>
            <a:br>
              <a:rPr lang="ru-RU" dirty="0" smtClean="0"/>
            </a:br>
            <a:r>
              <a:rPr lang="ru-RU" dirty="0" smtClean="0"/>
              <a:t>Пастернак</a:t>
            </a:r>
            <a:endParaRPr lang="ru-RU" dirty="0"/>
          </a:p>
        </p:txBody>
      </p:sp>
      <p:pic>
        <p:nvPicPr>
          <p:cNvPr id="10" name="Пугачева. Свеча горела (Пастернак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23528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81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1</Template>
  <TotalTime>646</TotalTime>
  <Words>64</Words>
  <Application>Microsoft Office PowerPoint</Application>
  <PresentationFormat>Экран (4:3)</PresentationFormat>
  <Paragraphs>17</Paragraphs>
  <Slides>6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BlackTie</vt:lpstr>
      <vt:lpstr>   Песни на стихи поэтов   20  века</vt:lpstr>
      <vt:lpstr>Сергей Александрович Есенин</vt:lpstr>
      <vt:lpstr>Слайд 3</vt:lpstr>
      <vt:lpstr>Владимир Владимирович Маяковский</vt:lpstr>
      <vt:lpstr>Марина Ивановна Цветаева</vt:lpstr>
      <vt:lpstr>Борис  Леонидович Пастернак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Ирэн</cp:lastModifiedBy>
  <cp:revision>67</cp:revision>
  <dcterms:created xsi:type="dcterms:W3CDTF">2015-11-29T09:44:37Z</dcterms:created>
  <dcterms:modified xsi:type="dcterms:W3CDTF">2016-02-24T16:29:41Z</dcterms:modified>
</cp:coreProperties>
</file>