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</p:sldMasterIdLst>
  <p:notesMasterIdLst>
    <p:notesMasterId r:id="rId55"/>
  </p:notesMasterIdLst>
  <p:sldIdLst>
    <p:sldId id="327" r:id="rId3"/>
    <p:sldId id="328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97" r:id="rId23"/>
    <p:sldId id="298" r:id="rId24"/>
    <p:sldId id="299" r:id="rId25"/>
    <p:sldId id="300" r:id="rId26"/>
    <p:sldId id="281" r:id="rId27"/>
    <p:sldId id="282" r:id="rId28"/>
    <p:sldId id="283" r:id="rId29"/>
    <p:sldId id="284" r:id="rId30"/>
    <p:sldId id="286" r:id="rId31"/>
    <p:sldId id="301" r:id="rId32"/>
    <p:sldId id="302" r:id="rId33"/>
    <p:sldId id="303" r:id="rId34"/>
    <p:sldId id="304" r:id="rId35"/>
    <p:sldId id="305" r:id="rId36"/>
    <p:sldId id="306" r:id="rId37"/>
    <p:sldId id="308" r:id="rId38"/>
    <p:sldId id="309" r:id="rId39"/>
    <p:sldId id="287" r:id="rId40"/>
    <p:sldId id="288" r:id="rId41"/>
    <p:sldId id="310" r:id="rId42"/>
    <p:sldId id="311" r:id="rId43"/>
    <p:sldId id="289" r:id="rId44"/>
    <p:sldId id="290" r:id="rId45"/>
    <p:sldId id="291" r:id="rId46"/>
    <p:sldId id="292" r:id="rId47"/>
    <p:sldId id="293" r:id="rId48"/>
    <p:sldId id="329" r:id="rId49"/>
    <p:sldId id="295" r:id="rId50"/>
    <p:sldId id="271" r:id="rId51"/>
    <p:sldId id="296" r:id="rId52"/>
    <p:sldId id="312" r:id="rId53"/>
    <p:sldId id="313" r:id="rId54"/>
  </p:sldIdLst>
  <p:sldSz cx="9144000" cy="6858000" type="screen4x3"/>
  <p:notesSz cx="6858000" cy="9144000"/>
  <p:embeddedFontLst>
    <p:embeddedFont>
      <p:font typeface="ChessmasterX"/>
      <p:regular r:id="rId56"/>
    </p:embeddedFont>
    <p:embeddedFont>
      <p:font typeface="Cambria Math" pitchFamily="18" charset="0"/>
      <p:regular r:id="rId57"/>
    </p:embeddedFont>
    <p:embeddedFont>
      <p:font typeface="Bookman Old Style" pitchFamily="18" charset="0"/>
      <p:regular r:id="rId58"/>
      <p:bold r:id="rId59"/>
      <p:italic r:id="rId60"/>
      <p:boldItalic r:id="rId61"/>
    </p:embeddedFont>
    <p:embeddedFont>
      <p:font typeface="Technic"/>
      <p:regular r:id="rId62"/>
    </p:embeddedFont>
    <p:embeddedFont>
      <p:font typeface="Segoe UI" pitchFamily="34" charset="0"/>
      <p:regular r:id="rId63"/>
      <p:bold r:id="rId64"/>
      <p:italic r:id="rId65"/>
      <p:boldItalic r:id="rId66"/>
    </p:embeddedFont>
    <p:embeddedFont>
      <p:font typeface="Calibri" pitchFamily="34" charset="0"/>
      <p:regular r:id="rId67"/>
      <p:bold r:id="rId68"/>
      <p:italic r:id="rId69"/>
      <p:boldItalic r:id="rId70"/>
    </p:embeddedFont>
    <p:embeddedFont>
      <p:font typeface="Constantia" pitchFamily="18" charset="0"/>
      <p:regular r:id="rId71"/>
      <p:bold r:id="rId72"/>
      <p:italic r:id="rId73"/>
      <p:boldItalic r:id="rId74"/>
    </p:embeddedFont>
    <p:embeddedFont>
      <p:font typeface="Wingdings 2" pitchFamily="18" charset="2"/>
      <p:regular r:id="rId75"/>
    </p:embeddedFont>
    <p:embeddedFont>
      <p:font typeface="Century Gothic" pitchFamily="34" charset="0"/>
      <p:regular r:id="rId76"/>
      <p:bold r:id="rId77"/>
      <p:italic r:id="rId78"/>
      <p:boldItalic r:id="rId79"/>
    </p:embeddedFont>
    <p:embeddedFont>
      <p:font typeface="Cambria" pitchFamily="18" charset="0"/>
      <p:regular r:id="rId80"/>
      <p:bold r:id="rId81"/>
      <p:italic r:id="rId82"/>
      <p:boldItalic r:id="rId83"/>
    </p:embeddedFont>
    <p:embeddedFont>
      <p:font typeface="Verdana" pitchFamily="34" charset="0"/>
      <p:regular r:id="rId84"/>
      <p:bold r:id="rId85"/>
      <p:italic r:id="rId86"/>
      <p:boldItalic r:id="rId87"/>
    </p:embeddedFont>
    <p:embeddedFont>
      <p:font typeface="Alexandra Script" charset="0"/>
      <p:regular r:id="rId88"/>
    </p:embeddedFont>
    <p:embeddedFont>
      <p:font typeface="Franklin Gothic Book" pitchFamily="34" charset="0"/>
      <p:regular r:id="rId89"/>
      <p:italic r:id="rId9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allowPng="1" imgSz="1280x1024" encoding="windows-1251"/>
  <p:clrMru>
    <a:srgbClr val="6B6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692" autoAdjust="0"/>
    <p:restoredTop sz="86311" autoAdjust="0"/>
  </p:normalViewPr>
  <p:slideViewPr>
    <p:cSldViewPr>
      <p:cViewPr>
        <p:scale>
          <a:sx n="80" d="100"/>
          <a:sy n="80" d="100"/>
        </p:scale>
        <p:origin x="-55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91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63" Type="http://schemas.openxmlformats.org/officeDocument/2006/relationships/font" Target="fonts/font8.fntdata"/><Relationship Id="rId68" Type="http://schemas.openxmlformats.org/officeDocument/2006/relationships/font" Target="fonts/font13.fntdata"/><Relationship Id="rId76" Type="http://schemas.openxmlformats.org/officeDocument/2006/relationships/font" Target="fonts/font21.fntdata"/><Relationship Id="rId84" Type="http://schemas.openxmlformats.org/officeDocument/2006/relationships/font" Target="fonts/font29.fntdata"/><Relationship Id="rId89" Type="http://schemas.openxmlformats.org/officeDocument/2006/relationships/font" Target="fonts/font34.fntdata"/><Relationship Id="rId7" Type="http://schemas.openxmlformats.org/officeDocument/2006/relationships/slide" Target="slides/slide5.xml"/><Relationship Id="rId71" Type="http://schemas.openxmlformats.org/officeDocument/2006/relationships/font" Target="fonts/font16.fntdata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font" Target="fonts/font3.fntdata"/><Relationship Id="rId66" Type="http://schemas.openxmlformats.org/officeDocument/2006/relationships/font" Target="fonts/font11.fntdata"/><Relationship Id="rId74" Type="http://schemas.openxmlformats.org/officeDocument/2006/relationships/font" Target="fonts/font19.fntdata"/><Relationship Id="rId79" Type="http://schemas.openxmlformats.org/officeDocument/2006/relationships/font" Target="fonts/font24.fntdata"/><Relationship Id="rId87" Type="http://schemas.openxmlformats.org/officeDocument/2006/relationships/font" Target="fonts/font32.fntdata"/><Relationship Id="rId5" Type="http://schemas.openxmlformats.org/officeDocument/2006/relationships/slide" Target="slides/slide3.xml"/><Relationship Id="rId61" Type="http://schemas.openxmlformats.org/officeDocument/2006/relationships/font" Target="fonts/font6.fntdata"/><Relationship Id="rId82" Type="http://schemas.openxmlformats.org/officeDocument/2006/relationships/font" Target="fonts/font27.fntdata"/><Relationship Id="rId90" Type="http://schemas.openxmlformats.org/officeDocument/2006/relationships/font" Target="fonts/font35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font" Target="fonts/font14.fntdata"/><Relationship Id="rId77" Type="http://schemas.openxmlformats.org/officeDocument/2006/relationships/font" Target="fonts/font22.fntdata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17.fntdata"/><Relationship Id="rId80" Type="http://schemas.openxmlformats.org/officeDocument/2006/relationships/font" Target="fonts/font25.fntdata"/><Relationship Id="rId85" Type="http://schemas.openxmlformats.org/officeDocument/2006/relationships/font" Target="fonts/font30.fntdata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4.fntdata"/><Relationship Id="rId67" Type="http://schemas.openxmlformats.org/officeDocument/2006/relationships/font" Target="fonts/font12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7.fntdata"/><Relationship Id="rId70" Type="http://schemas.openxmlformats.org/officeDocument/2006/relationships/font" Target="fonts/font15.fntdata"/><Relationship Id="rId75" Type="http://schemas.openxmlformats.org/officeDocument/2006/relationships/font" Target="fonts/font20.fntdata"/><Relationship Id="rId83" Type="http://schemas.openxmlformats.org/officeDocument/2006/relationships/font" Target="fonts/font28.fntdata"/><Relationship Id="rId88" Type="http://schemas.openxmlformats.org/officeDocument/2006/relationships/font" Target="fonts/font33.fntdata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font" Target="fonts/font2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73" Type="http://schemas.openxmlformats.org/officeDocument/2006/relationships/font" Target="fonts/font18.fntdata"/><Relationship Id="rId78" Type="http://schemas.openxmlformats.org/officeDocument/2006/relationships/font" Target="fonts/font23.fntdata"/><Relationship Id="rId81" Type="http://schemas.openxmlformats.org/officeDocument/2006/relationships/font" Target="fonts/font26.fntdata"/><Relationship Id="rId86" Type="http://schemas.openxmlformats.org/officeDocument/2006/relationships/font" Target="fonts/font31.fntdata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y</c:v>
                </c:pt>
              </c:strCache>
            </c:strRef>
          </c:tx>
          <c:spPr>
            <a:ln cap="rnd">
              <a:round/>
            </a:ln>
          </c:spPr>
          <c:marker>
            <c:symbol val="none"/>
          </c:marker>
          <c:cat>
            <c:numRef>
              <c:f>Лист1!$A$2:$A$42</c:f>
              <c:numCache>
                <c:formatCode>General</c:formatCode>
                <c:ptCount val="41"/>
                <c:pt idx="0">
                  <c:v>-10</c:v>
                </c:pt>
                <c:pt idx="1">
                  <c:v>-9.5</c:v>
                </c:pt>
                <c:pt idx="2">
                  <c:v>-9</c:v>
                </c:pt>
                <c:pt idx="3">
                  <c:v>-8.5</c:v>
                </c:pt>
                <c:pt idx="4">
                  <c:v>-8</c:v>
                </c:pt>
                <c:pt idx="5">
                  <c:v>-7.5</c:v>
                </c:pt>
                <c:pt idx="6">
                  <c:v>-7</c:v>
                </c:pt>
                <c:pt idx="7">
                  <c:v>-6.5</c:v>
                </c:pt>
                <c:pt idx="8">
                  <c:v>-6</c:v>
                </c:pt>
                <c:pt idx="9">
                  <c:v>-5.5</c:v>
                </c:pt>
                <c:pt idx="10">
                  <c:v>-5</c:v>
                </c:pt>
                <c:pt idx="11">
                  <c:v>-4.5</c:v>
                </c:pt>
                <c:pt idx="12">
                  <c:v>-4</c:v>
                </c:pt>
                <c:pt idx="13">
                  <c:v>-3.5</c:v>
                </c:pt>
                <c:pt idx="14">
                  <c:v>-3</c:v>
                </c:pt>
                <c:pt idx="15">
                  <c:v>-2.5</c:v>
                </c:pt>
                <c:pt idx="16">
                  <c:v>-2</c:v>
                </c:pt>
                <c:pt idx="17">
                  <c:v>-1.5</c:v>
                </c:pt>
                <c:pt idx="18">
                  <c:v>-1</c:v>
                </c:pt>
                <c:pt idx="19">
                  <c:v>-0.5</c:v>
                </c:pt>
                <c:pt idx="21">
                  <c:v>0.5</c:v>
                </c:pt>
                <c:pt idx="22">
                  <c:v>1</c:v>
                </c:pt>
                <c:pt idx="23">
                  <c:v>1.5</c:v>
                </c:pt>
                <c:pt idx="24">
                  <c:v>2</c:v>
                </c:pt>
                <c:pt idx="25">
                  <c:v>2.5</c:v>
                </c:pt>
                <c:pt idx="26">
                  <c:v>3</c:v>
                </c:pt>
                <c:pt idx="27">
                  <c:v>3.5</c:v>
                </c:pt>
                <c:pt idx="28">
                  <c:v>4</c:v>
                </c:pt>
                <c:pt idx="29">
                  <c:v>4.5</c:v>
                </c:pt>
                <c:pt idx="30">
                  <c:v>5</c:v>
                </c:pt>
                <c:pt idx="31">
                  <c:v>5.5</c:v>
                </c:pt>
                <c:pt idx="32">
                  <c:v>6</c:v>
                </c:pt>
                <c:pt idx="33">
                  <c:v>6.5</c:v>
                </c:pt>
                <c:pt idx="34">
                  <c:v>7</c:v>
                </c:pt>
                <c:pt idx="35">
                  <c:v>7.5</c:v>
                </c:pt>
                <c:pt idx="36">
                  <c:v>8</c:v>
                </c:pt>
                <c:pt idx="37">
                  <c:v>8.5</c:v>
                </c:pt>
                <c:pt idx="38">
                  <c:v>9</c:v>
                </c:pt>
                <c:pt idx="39">
                  <c:v>9.5</c:v>
                </c:pt>
                <c:pt idx="40">
                  <c:v>10</c:v>
                </c:pt>
              </c:numCache>
            </c:numRef>
          </c:cat>
          <c:val>
            <c:numRef>
              <c:f>Лист1!$B$2:$B$42</c:f>
              <c:numCache>
                <c:formatCode>General</c:formatCode>
                <c:ptCount val="41"/>
                <c:pt idx="0">
                  <c:v>-0.4</c:v>
                </c:pt>
                <c:pt idx="1">
                  <c:v>-0.42105263157894934</c:v>
                </c:pt>
                <c:pt idx="2">
                  <c:v>-0.44444444444444653</c:v>
                </c:pt>
                <c:pt idx="3">
                  <c:v>-0.47058823529412036</c:v>
                </c:pt>
                <c:pt idx="4">
                  <c:v>-0.5</c:v>
                </c:pt>
                <c:pt idx="5">
                  <c:v>-0.53333333333333333</c:v>
                </c:pt>
                <c:pt idx="6">
                  <c:v>-0.57142857142857673</c:v>
                </c:pt>
                <c:pt idx="7">
                  <c:v>-0.61538461538461564</c:v>
                </c:pt>
                <c:pt idx="8">
                  <c:v>-0.66666666666666663</c:v>
                </c:pt>
                <c:pt idx="9">
                  <c:v>-0.72727272727272729</c:v>
                </c:pt>
                <c:pt idx="10">
                  <c:v>-0.8</c:v>
                </c:pt>
                <c:pt idx="11">
                  <c:v>-0.88888888888889306</c:v>
                </c:pt>
                <c:pt idx="12">
                  <c:v>-1</c:v>
                </c:pt>
                <c:pt idx="13">
                  <c:v>-1.1428571428571441</c:v>
                </c:pt>
                <c:pt idx="14">
                  <c:v>-1.3333333333333333</c:v>
                </c:pt>
                <c:pt idx="15">
                  <c:v>-1.6</c:v>
                </c:pt>
                <c:pt idx="16">
                  <c:v>-2</c:v>
                </c:pt>
                <c:pt idx="17">
                  <c:v>-2.6666666666666665</c:v>
                </c:pt>
                <c:pt idx="18">
                  <c:v>-4</c:v>
                </c:pt>
                <c:pt idx="19">
                  <c:v>-8</c:v>
                </c:pt>
                <c:pt idx="21">
                  <c:v>8</c:v>
                </c:pt>
                <c:pt idx="22">
                  <c:v>4</c:v>
                </c:pt>
                <c:pt idx="23">
                  <c:v>2.6666666666666665</c:v>
                </c:pt>
                <c:pt idx="24">
                  <c:v>2</c:v>
                </c:pt>
                <c:pt idx="25">
                  <c:v>1.6</c:v>
                </c:pt>
                <c:pt idx="26">
                  <c:v>1.3333333333333333</c:v>
                </c:pt>
                <c:pt idx="27">
                  <c:v>1.1428571428571441</c:v>
                </c:pt>
                <c:pt idx="28">
                  <c:v>1</c:v>
                </c:pt>
                <c:pt idx="29">
                  <c:v>0.88888888888889306</c:v>
                </c:pt>
                <c:pt idx="30">
                  <c:v>0.8</c:v>
                </c:pt>
                <c:pt idx="31">
                  <c:v>0.72727272727272729</c:v>
                </c:pt>
                <c:pt idx="32">
                  <c:v>0.66666666666666663</c:v>
                </c:pt>
                <c:pt idx="33">
                  <c:v>0.61538461538461564</c:v>
                </c:pt>
                <c:pt idx="34">
                  <c:v>0.57142857142857673</c:v>
                </c:pt>
                <c:pt idx="35">
                  <c:v>0.53333333333333333</c:v>
                </c:pt>
                <c:pt idx="36">
                  <c:v>0.5</c:v>
                </c:pt>
                <c:pt idx="37">
                  <c:v>0.47058823529412036</c:v>
                </c:pt>
                <c:pt idx="38">
                  <c:v>0.44444444444444653</c:v>
                </c:pt>
                <c:pt idx="39">
                  <c:v>0.42105263157894934</c:v>
                </c:pt>
                <c:pt idx="40">
                  <c:v>0.4</c:v>
                </c:pt>
              </c:numCache>
            </c:numRef>
          </c:val>
        </c:ser>
        <c:marker val="1"/>
        <c:axId val="70888832"/>
        <c:axId val="70885760"/>
      </c:lineChart>
      <c:catAx>
        <c:axId val="708888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x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.9438770537274277"/>
              <c:y val="0.41882800196850767"/>
            </c:manualLayout>
          </c:layout>
        </c:title>
        <c:numFmt formatCode="General" sourceLinked="1"/>
        <c:majorTickMark val="cross"/>
        <c:tickLblPos val="nextTo"/>
        <c:spPr>
          <a:ln w="9525">
            <a:tailEnd type="triangle" w="lg" len="lg"/>
          </a:ln>
        </c:spPr>
        <c:txPr>
          <a:bodyPr rot="0" vert="horz" anchor="b" anchorCtr="0"/>
          <a:lstStyle/>
          <a:p>
            <a:pPr>
              <a:defRPr sz="1200" normalizeH="0" baseline="0"/>
            </a:pPr>
            <a:endParaRPr lang="ru-RU"/>
          </a:p>
        </c:txPr>
        <c:crossAx val="70885760"/>
        <c:crossesAt val="0"/>
        <c:auto val="1"/>
        <c:lblAlgn val="ctr"/>
        <c:lblOffset val="0"/>
      </c:catAx>
      <c:valAx>
        <c:axId val="7088576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y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.53662620994291443"/>
              <c:y val="1.6208169291338746E-3"/>
            </c:manualLayout>
          </c:layout>
        </c:title>
        <c:numFmt formatCode="General" sourceLinked="1"/>
        <c:majorTickMark val="cross"/>
        <c:tickLblPos val="nextTo"/>
        <c:spPr>
          <a:ln>
            <a:tailEnd type="triangle" w="lg" len="lg"/>
          </a:ln>
        </c:spPr>
        <c:txPr>
          <a:bodyPr/>
          <a:lstStyle/>
          <a:p>
            <a:pPr>
              <a:defRPr sz="1200" baseline="0"/>
            </a:pPr>
            <a:endParaRPr lang="ru-RU"/>
          </a:p>
        </c:txPr>
        <c:crossAx val="70888832"/>
        <c:crossesAt val="21"/>
        <c:crossBetween val="midCat"/>
      </c:valAx>
      <c:spPr>
        <a:ln cap="rnd">
          <a:round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y</c:v>
                </c:pt>
              </c:strCache>
            </c:strRef>
          </c:tx>
          <c:spPr>
            <a:ln cap="rnd">
              <a:round/>
            </a:ln>
          </c:spPr>
          <c:marker>
            <c:symbol val="none"/>
          </c:marker>
          <c:cat>
            <c:numRef>
              <c:f>Лист1!$A$2:$A$42</c:f>
              <c:numCache>
                <c:formatCode>General</c:formatCode>
                <c:ptCount val="41"/>
                <c:pt idx="0">
                  <c:v>-10</c:v>
                </c:pt>
                <c:pt idx="1">
                  <c:v>-9.5</c:v>
                </c:pt>
                <c:pt idx="2">
                  <c:v>-9</c:v>
                </c:pt>
                <c:pt idx="3">
                  <c:v>-8.5</c:v>
                </c:pt>
                <c:pt idx="4">
                  <c:v>-8</c:v>
                </c:pt>
                <c:pt idx="5">
                  <c:v>-7.5</c:v>
                </c:pt>
                <c:pt idx="6">
                  <c:v>-7</c:v>
                </c:pt>
                <c:pt idx="7">
                  <c:v>-6.5</c:v>
                </c:pt>
                <c:pt idx="8">
                  <c:v>-6</c:v>
                </c:pt>
                <c:pt idx="9">
                  <c:v>-5.5</c:v>
                </c:pt>
                <c:pt idx="10">
                  <c:v>-5</c:v>
                </c:pt>
                <c:pt idx="11">
                  <c:v>-4.5</c:v>
                </c:pt>
                <c:pt idx="12">
                  <c:v>-4</c:v>
                </c:pt>
                <c:pt idx="13">
                  <c:v>-3.5</c:v>
                </c:pt>
                <c:pt idx="14">
                  <c:v>-3</c:v>
                </c:pt>
                <c:pt idx="15">
                  <c:v>-2.5</c:v>
                </c:pt>
                <c:pt idx="16">
                  <c:v>-2</c:v>
                </c:pt>
                <c:pt idx="17">
                  <c:v>-1.5</c:v>
                </c:pt>
                <c:pt idx="18">
                  <c:v>-1</c:v>
                </c:pt>
                <c:pt idx="19">
                  <c:v>-0.5</c:v>
                </c:pt>
                <c:pt idx="21">
                  <c:v>0.5</c:v>
                </c:pt>
                <c:pt idx="22">
                  <c:v>1</c:v>
                </c:pt>
                <c:pt idx="23">
                  <c:v>1.5</c:v>
                </c:pt>
                <c:pt idx="24">
                  <c:v>2</c:v>
                </c:pt>
                <c:pt idx="25">
                  <c:v>2.5</c:v>
                </c:pt>
                <c:pt idx="26">
                  <c:v>3</c:v>
                </c:pt>
                <c:pt idx="27">
                  <c:v>3.5</c:v>
                </c:pt>
                <c:pt idx="28">
                  <c:v>4</c:v>
                </c:pt>
                <c:pt idx="29">
                  <c:v>4.5</c:v>
                </c:pt>
                <c:pt idx="30">
                  <c:v>5</c:v>
                </c:pt>
                <c:pt idx="31">
                  <c:v>5.5</c:v>
                </c:pt>
                <c:pt idx="32">
                  <c:v>6</c:v>
                </c:pt>
                <c:pt idx="33">
                  <c:v>6.5</c:v>
                </c:pt>
                <c:pt idx="34">
                  <c:v>7</c:v>
                </c:pt>
                <c:pt idx="35">
                  <c:v>7.5</c:v>
                </c:pt>
                <c:pt idx="36">
                  <c:v>8</c:v>
                </c:pt>
                <c:pt idx="37">
                  <c:v>8.5</c:v>
                </c:pt>
                <c:pt idx="38">
                  <c:v>9</c:v>
                </c:pt>
                <c:pt idx="39">
                  <c:v>9.5</c:v>
                </c:pt>
                <c:pt idx="40">
                  <c:v>10</c:v>
                </c:pt>
              </c:numCache>
            </c:numRef>
          </c:cat>
          <c:val>
            <c:numRef>
              <c:f>Лист1!$B$2:$B$42</c:f>
              <c:numCache>
                <c:formatCode>General</c:formatCode>
                <c:ptCount val="41"/>
                <c:pt idx="0">
                  <c:v>0.4</c:v>
                </c:pt>
                <c:pt idx="1">
                  <c:v>0.42105263157894934</c:v>
                </c:pt>
                <c:pt idx="2">
                  <c:v>0.44444444444444442</c:v>
                </c:pt>
                <c:pt idx="3">
                  <c:v>0.47058823529412036</c:v>
                </c:pt>
                <c:pt idx="4">
                  <c:v>0.5</c:v>
                </c:pt>
                <c:pt idx="5">
                  <c:v>0.53333333333333333</c:v>
                </c:pt>
                <c:pt idx="6">
                  <c:v>0.57142857142857673</c:v>
                </c:pt>
                <c:pt idx="7">
                  <c:v>0.61538461538461564</c:v>
                </c:pt>
                <c:pt idx="8">
                  <c:v>0.66666666666666663</c:v>
                </c:pt>
                <c:pt idx="9">
                  <c:v>0.72727272727272729</c:v>
                </c:pt>
                <c:pt idx="10">
                  <c:v>0.8</c:v>
                </c:pt>
                <c:pt idx="11">
                  <c:v>0.88888888888888884</c:v>
                </c:pt>
                <c:pt idx="12">
                  <c:v>1</c:v>
                </c:pt>
                <c:pt idx="13">
                  <c:v>1.1428571428571441</c:v>
                </c:pt>
                <c:pt idx="14">
                  <c:v>1.3333333333333333</c:v>
                </c:pt>
                <c:pt idx="15">
                  <c:v>1.6</c:v>
                </c:pt>
                <c:pt idx="16">
                  <c:v>2</c:v>
                </c:pt>
                <c:pt idx="17">
                  <c:v>2.6666666666666665</c:v>
                </c:pt>
                <c:pt idx="18">
                  <c:v>4</c:v>
                </c:pt>
                <c:pt idx="19">
                  <c:v>8</c:v>
                </c:pt>
                <c:pt idx="21">
                  <c:v>-8</c:v>
                </c:pt>
                <c:pt idx="22">
                  <c:v>-4</c:v>
                </c:pt>
                <c:pt idx="23">
                  <c:v>-2.6666666666666665</c:v>
                </c:pt>
                <c:pt idx="24">
                  <c:v>-2</c:v>
                </c:pt>
                <c:pt idx="25">
                  <c:v>-1.6</c:v>
                </c:pt>
                <c:pt idx="26">
                  <c:v>-1.3333333333333333</c:v>
                </c:pt>
                <c:pt idx="27">
                  <c:v>-1.1428571428571441</c:v>
                </c:pt>
                <c:pt idx="28">
                  <c:v>-1</c:v>
                </c:pt>
                <c:pt idx="29">
                  <c:v>-0.88888888888888884</c:v>
                </c:pt>
                <c:pt idx="30">
                  <c:v>-0.8</c:v>
                </c:pt>
                <c:pt idx="31">
                  <c:v>-0.72727272727272729</c:v>
                </c:pt>
                <c:pt idx="32">
                  <c:v>-0.66666666666666663</c:v>
                </c:pt>
                <c:pt idx="33">
                  <c:v>-0.61538461538461564</c:v>
                </c:pt>
                <c:pt idx="34">
                  <c:v>-0.57142857142857673</c:v>
                </c:pt>
                <c:pt idx="35">
                  <c:v>-0.53333333333333333</c:v>
                </c:pt>
                <c:pt idx="36">
                  <c:v>-0.5</c:v>
                </c:pt>
                <c:pt idx="37">
                  <c:v>-0.47058823529412036</c:v>
                </c:pt>
                <c:pt idx="38">
                  <c:v>-0.44444444444444442</c:v>
                </c:pt>
                <c:pt idx="39">
                  <c:v>-0.42105263157894934</c:v>
                </c:pt>
                <c:pt idx="40">
                  <c:v>-0.4</c:v>
                </c:pt>
              </c:numCache>
            </c:numRef>
          </c:val>
        </c:ser>
        <c:marker val="1"/>
        <c:axId val="78592640"/>
        <c:axId val="78594816"/>
      </c:lineChart>
      <c:catAx>
        <c:axId val="78592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x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.9438770537274277"/>
              <c:y val="0.41882800196850778"/>
            </c:manualLayout>
          </c:layout>
        </c:title>
        <c:numFmt formatCode="General" sourceLinked="1"/>
        <c:majorTickMark val="cross"/>
        <c:tickLblPos val="nextTo"/>
        <c:spPr>
          <a:ln w="9525">
            <a:tailEnd type="triangle" w="lg" len="lg"/>
          </a:ln>
        </c:spPr>
        <c:txPr>
          <a:bodyPr rot="0" vert="horz" anchor="b" anchorCtr="0"/>
          <a:lstStyle/>
          <a:p>
            <a:pPr>
              <a:defRPr sz="1200" normalizeH="0" baseline="0"/>
            </a:pPr>
            <a:endParaRPr lang="ru-RU"/>
          </a:p>
        </c:txPr>
        <c:crossAx val="78594816"/>
        <c:crossesAt val="0"/>
        <c:auto val="1"/>
        <c:lblAlgn val="ctr"/>
        <c:lblOffset val="0"/>
      </c:catAx>
      <c:valAx>
        <c:axId val="78594816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dirty="0" smtClean="0"/>
                  <a:t>y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.53662620994291432"/>
              <c:y val="1.6208169291338716E-3"/>
            </c:manualLayout>
          </c:layout>
        </c:title>
        <c:numFmt formatCode="General" sourceLinked="1"/>
        <c:majorTickMark val="cross"/>
        <c:tickLblPos val="nextTo"/>
        <c:spPr>
          <a:ln>
            <a:tailEnd type="triangle" w="lg" len="lg"/>
          </a:ln>
        </c:spPr>
        <c:txPr>
          <a:bodyPr/>
          <a:lstStyle/>
          <a:p>
            <a:pPr>
              <a:defRPr sz="1200" baseline="0"/>
            </a:pPr>
            <a:endParaRPr lang="ru-RU"/>
          </a:p>
        </c:txPr>
        <c:crossAx val="78592640"/>
        <c:crossesAt val="21"/>
        <c:crossBetween val="midCat"/>
      </c:valAx>
      <c:spPr>
        <a:ln cap="rnd">
          <a:round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B8E7B-6A56-470A-95FD-E1BFC0D08EE1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D45E6-9216-430F-AFED-915F9263C2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D45E6-9216-430F-AFED-915F9263C26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Переделать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D45E6-9216-430F-AFED-915F9263C26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938D57C-4372-4E9C-B5F0-7B6EB8DA5C3E}" type="datetimeFigureOut">
              <a:rPr lang="ru-RU" smtClean="0"/>
              <a:pPr/>
              <a:t>29.01.2009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D17741-371E-4D43-B703-F9973374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png"/><Relationship Id="rId7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5" Type="http://schemas.openxmlformats.org/officeDocument/2006/relationships/image" Target="../media/image114.jpe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3" Type="http://schemas.openxmlformats.org/officeDocument/2006/relationships/image" Target="../media/image112.png"/><Relationship Id="rId7" Type="http://schemas.openxmlformats.org/officeDocument/2006/relationships/image" Target="../media/image124.pn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3.jpe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9" Type="http://schemas.openxmlformats.org/officeDocument/2006/relationships/image" Target="../media/image126.jpe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3" Type="http://schemas.openxmlformats.org/officeDocument/2006/relationships/image" Target="../media/image128.png"/><Relationship Id="rId7" Type="http://schemas.openxmlformats.org/officeDocument/2006/relationships/image" Target="../media/image132.jpeg"/><Relationship Id="rId2" Type="http://schemas.openxmlformats.org/officeDocument/2006/relationships/image" Target="../media/image1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jpeg"/><Relationship Id="rId5" Type="http://schemas.openxmlformats.org/officeDocument/2006/relationships/image" Target="../media/image130.png"/><Relationship Id="rId10" Type="http://schemas.openxmlformats.org/officeDocument/2006/relationships/image" Target="../media/image135.jpeg"/><Relationship Id="rId4" Type="http://schemas.openxmlformats.org/officeDocument/2006/relationships/image" Target="../media/image129.png"/><Relationship Id="rId9" Type="http://schemas.openxmlformats.org/officeDocument/2006/relationships/image" Target="../media/image134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7.jpeg"/><Relationship Id="rId7" Type="http://schemas.openxmlformats.org/officeDocument/2006/relationships/image" Target="../media/image141.jpeg"/><Relationship Id="rId12" Type="http://schemas.openxmlformats.org/officeDocument/2006/relationships/image" Target="../media/image146.jpeg"/><Relationship Id="rId2" Type="http://schemas.openxmlformats.org/officeDocument/2006/relationships/image" Target="../media/image1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11" Type="http://schemas.openxmlformats.org/officeDocument/2006/relationships/image" Target="../media/image145.jpeg"/><Relationship Id="rId5" Type="http://schemas.openxmlformats.org/officeDocument/2006/relationships/image" Target="../media/image139.png"/><Relationship Id="rId10" Type="http://schemas.openxmlformats.org/officeDocument/2006/relationships/image" Target="../media/image144.jpeg"/><Relationship Id="rId4" Type="http://schemas.openxmlformats.org/officeDocument/2006/relationships/image" Target="../media/image138.jpeg"/><Relationship Id="rId9" Type="http://schemas.openxmlformats.org/officeDocument/2006/relationships/image" Target="../media/image143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148.jpeg"/><Relationship Id="rId7" Type="http://schemas.openxmlformats.org/officeDocument/2006/relationships/image" Target="../media/image152.pn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png"/><Relationship Id="rId5" Type="http://schemas.openxmlformats.org/officeDocument/2006/relationships/image" Target="../media/image150.jpeg"/><Relationship Id="rId4" Type="http://schemas.openxmlformats.org/officeDocument/2006/relationships/image" Target="../media/image149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5.jpeg"/><Relationship Id="rId7" Type="http://schemas.openxmlformats.org/officeDocument/2006/relationships/image" Target="../media/image159.pn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png"/><Relationship Id="rId5" Type="http://schemas.openxmlformats.org/officeDocument/2006/relationships/image" Target="../media/image157.jpeg"/><Relationship Id="rId4" Type="http://schemas.openxmlformats.org/officeDocument/2006/relationships/image" Target="../media/image156.jpeg"/><Relationship Id="rId9" Type="http://schemas.openxmlformats.org/officeDocument/2006/relationships/image" Target="../media/image16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04213" y="0"/>
            <a:ext cx="4839787" cy="523220"/>
          </a:xfrm>
          <a:prstGeom prst="rect">
            <a:avLst/>
          </a:prstGeom>
          <a:noFill/>
          <a:scene3d>
            <a:camera prst="orthographicFront"/>
            <a:lightRig rig="glow" dir="tl">
              <a:rot lat="0" lon="0" rev="5400000"/>
            </a:lightRig>
          </a:scene3d>
          <a:sp3d>
            <a:bevelT w="190500" h="139700" prst="divot"/>
          </a:sp3d>
        </p:spPr>
        <p:txBody>
          <a:bodyPr wrap="non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hessmasterX" pitchFamily="34" charset="0"/>
              </a:rPr>
              <a:t>НОЧУ СОШ «Юджин-Центр»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hessmasterX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hessmasterX" pitchFamily="34" charset="0"/>
              </a:rPr>
              <a:t>Исследовательская работа по теме: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500174"/>
            <a:ext cx="91439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 Math" pitchFamily="18" charset="0"/>
                <a:ea typeface="Cambria Math" pitchFamily="18" charset="0"/>
              </a:rPr>
              <a:t>«Графики функций, содержащих выражения под знаком модуля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5572140"/>
            <a:ext cx="1507144" cy="36933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ru-RU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Bookman Old Style" pitchFamily="18" charset="0"/>
              </a:rPr>
              <a:t>Выполнил: </a:t>
            </a:r>
            <a:endParaRPr lang="ru-RU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3099" y="5429264"/>
            <a:ext cx="329090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58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ученик </a:t>
            </a:r>
            <a:r>
              <a:rPr lang="en-US" sz="2400" b="1" dirty="0" smtClean="0">
                <a:ln w="158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</a:t>
            </a:r>
            <a:r>
              <a:rPr lang="ru-RU" sz="2400" b="1" dirty="0" smtClean="0">
                <a:ln w="1587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класса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Алтухов Артём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8749" y="6027003"/>
            <a:ext cx="1527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echnic" pitchFamily="2" charset="2"/>
              </a:rPr>
              <a:t>200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echnic" pitchFamily="2" charset="2"/>
              </a:rPr>
              <a:t>9</a:t>
            </a:r>
            <a:r>
              <a:rPr lang="ru-RU" sz="24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UI" pitchFamily="34" charset="0"/>
                <a:cs typeface="Segoe UI" pitchFamily="34" charset="0"/>
              </a:rPr>
              <a:t>год</a:t>
            </a:r>
            <a:endParaRPr lang="ru-RU" sz="2400" b="1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UI" pitchFamily="34" charset="0"/>
              <a:cs typeface="Segoe UI" pitchFamily="34" charset="0"/>
            </a:endParaRPr>
          </a:p>
          <a:p>
            <a:pPr algn="ctr"/>
            <a:r>
              <a:rPr lang="ru-RU" sz="24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UI" pitchFamily="34" charset="0"/>
                <a:cs typeface="Segoe UI" pitchFamily="34" charset="0"/>
              </a:rPr>
              <a:t>Москва</a:t>
            </a:r>
            <a:endParaRPr lang="ru-RU" sz="2400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6557" y="4429132"/>
            <a:ext cx="6750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 Math" pitchFamily="18" charset="0"/>
                <a:ea typeface="Cambria Math" pitchFamily="18" charset="0"/>
              </a:rPr>
              <a:t>(на примере обратной пропорциональности)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ambria Math" pitchFamily="18" charset="0"/>
                <a:ea typeface="Cambria Math" pitchFamily="18" charset="0"/>
              </a:rPr>
              <a:t>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95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9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1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7494"/>
            <a:ext cx="8229600" cy="123268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График функции                              График функции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6388" name="Прямоугольник 7"/>
          <p:cNvSpPr>
            <a:spLocks noChangeArrowheads="1"/>
          </p:cNvSpPr>
          <p:nvPr/>
        </p:nvSpPr>
        <p:spPr bwMode="auto">
          <a:xfrm>
            <a:off x="571472" y="1714488"/>
            <a:ext cx="2563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 dirty="0"/>
              <a:t>Y = k/x ,</a:t>
            </a:r>
            <a:r>
              <a:rPr lang="ru-RU" sz="2400" b="1" i="1" dirty="0"/>
              <a:t> где </a:t>
            </a:r>
            <a:r>
              <a:rPr lang="en-US" sz="2400" b="1" i="1" dirty="0"/>
              <a:t>k</a:t>
            </a:r>
            <a:r>
              <a:rPr lang="en-US" sz="2400" b="1" i="1" dirty="0">
                <a:solidFill>
                  <a:srgbClr val="FFC000"/>
                </a:solidFill>
              </a:rPr>
              <a:t>&gt;</a:t>
            </a:r>
            <a:r>
              <a:rPr lang="ru-RU" sz="2400" b="1" i="1" dirty="0"/>
              <a:t>0</a:t>
            </a:r>
            <a:endParaRPr lang="ru-RU" sz="2400" dirty="0"/>
          </a:p>
        </p:txBody>
      </p:sp>
      <p:sp>
        <p:nvSpPr>
          <p:cNvPr id="16390" name="Прямоугольник 9"/>
          <p:cNvSpPr>
            <a:spLocks noChangeArrowheads="1"/>
          </p:cNvSpPr>
          <p:nvPr/>
        </p:nvSpPr>
        <p:spPr bwMode="auto">
          <a:xfrm>
            <a:off x="5572132" y="1714488"/>
            <a:ext cx="2459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 dirty="0"/>
              <a:t>Y = k/x,</a:t>
            </a:r>
            <a:r>
              <a:rPr lang="ru-RU" sz="2400" b="1" i="1" dirty="0"/>
              <a:t> где </a:t>
            </a:r>
            <a:r>
              <a:rPr lang="en-US" sz="2400" b="1" i="1" dirty="0"/>
              <a:t>k</a:t>
            </a:r>
            <a:r>
              <a:rPr lang="en-US" sz="2400" b="1" i="1" dirty="0">
                <a:solidFill>
                  <a:srgbClr val="FFC000"/>
                </a:solidFill>
              </a:rPr>
              <a:t>&lt;</a:t>
            </a:r>
            <a:r>
              <a:rPr lang="ru-RU" sz="2400" b="1" i="1" dirty="0"/>
              <a:t>0</a:t>
            </a:r>
            <a:endParaRPr lang="ru-RU" sz="2400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2071678"/>
          <a:ext cx="385762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857752" y="2071678"/>
          <a:ext cx="385762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Graphic spid="7" grpId="0">
        <p:bldAsOne/>
      </p:bldGraphic>
      <p:bldGraphic spid="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type="subTitle" idx="1"/>
          </p:nvPr>
        </p:nvSpPr>
        <p:spPr>
          <a:xfrm>
            <a:off x="500063" y="642938"/>
            <a:ext cx="8229600" cy="5214937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ru-RU" i="1" dirty="0" smtClean="0">
                <a:latin typeface="+mj-lt"/>
              </a:rPr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Кривую, являющуюся графиком обратной пропорциональности, называют </a:t>
            </a: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гиперболой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Гипербола состоит из двух ветвей.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- При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&gt;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ветви гиперболы располагаются в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III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координатных четвертях.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- При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&lt;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ветви гиперболы располагаются в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II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IV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координатных четвертях.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08587" y="2705725"/>
            <a:ext cx="4176143" cy="144655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Y=</a:t>
            </a:r>
            <a:r>
              <a:rPr lang="en-US" sz="8800" b="1" i="1" dirty="0" smtClean="0"/>
              <a:t>f</a:t>
            </a:r>
            <a:r>
              <a:rPr lang="en-US" sz="8800" b="1" dirty="0" smtClean="0"/>
              <a:t>(|x|)</a:t>
            </a:r>
            <a:endParaRPr lang="ru-RU" sz="88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5" name="Picture 17" descr="empt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87638" y="3860800"/>
            <a:ext cx="3768725" cy="301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56" name="Picture 8" descr="10x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3419475" cy="2736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64" name="Picture 16" descr="рис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75" y="1285875"/>
            <a:ext cx="1401763" cy="10699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6" name="Picture 10" descr="2m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24188" y="0"/>
            <a:ext cx="309562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-10x"/>
          <p:cNvPicPr>
            <a:picLocks noChangeAspect="1" noChangeArrowheads="1"/>
          </p:cNvPicPr>
          <p:nvPr/>
        </p:nvPicPr>
        <p:blipFill>
          <a:blip r:embed="rId6" cstate="screen">
            <a:lum contrast="6000"/>
          </a:blip>
          <a:srcRect/>
          <a:stretch>
            <a:fillRect/>
          </a:stretch>
        </p:blipFill>
        <p:spPr bwMode="auto">
          <a:xfrm>
            <a:off x="5724525" y="1143000"/>
            <a:ext cx="3419475" cy="2735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067" name="Picture 19" descr="рис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57875" y="1285875"/>
            <a:ext cx="14017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 tmFilter="0, 0; .2, .5; .8, .5; 1, 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500" autoRev="1" fill="hold"/>
                                        <p:tgtEl>
                                          <p:spTgt spid="20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30937 0.4155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 tmFilter="0, 0; .2, .5; .8, .5; 1, 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autoRev="1" fill="hold"/>
                                        <p:tgtEl>
                                          <p:spTgt spid="20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30382 0.4129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3" name="Рисунок 2" descr="10(x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2713" y="500063"/>
            <a:ext cx="1298575" cy="1000125"/>
          </a:xfrm>
          <a:prstGeom prst="rect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4" name="Рисунок 3" descr="10x.bmp"/>
          <p:cNvPicPr>
            <a:picLocks noChangeAspect="1"/>
          </p:cNvPicPr>
          <p:nvPr/>
        </p:nvPicPr>
        <p:blipFill>
          <a:blip r:embed="rId3"/>
          <a:srcRect b="5376"/>
          <a:stretch>
            <a:fillRect/>
          </a:stretch>
        </p:blipFill>
        <p:spPr bwMode="auto">
          <a:xfrm>
            <a:off x="1249363" y="1543050"/>
            <a:ext cx="66452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0x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3" y="1714500"/>
            <a:ext cx="2928937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0x.bmp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750" y="1571625"/>
            <a:ext cx="12858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УГА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50" y="1743075"/>
            <a:ext cx="2786063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УГА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57750" y="1785938"/>
            <a:ext cx="27860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ДУГА1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571625" y="1785938"/>
            <a:ext cx="2730500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28750" y="4286250"/>
            <a:ext cx="2928938" cy="221456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6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L -0.36164 -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10x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525" y="1125538"/>
            <a:ext cx="3419475" cy="2736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057" name="Picture 9" descr="-10x"/>
          <p:cNvPicPr>
            <a:picLocks noChangeAspect="1" noChangeArrowheads="1"/>
          </p:cNvPicPr>
          <p:nvPr/>
        </p:nvPicPr>
        <p:blipFill>
          <a:blip r:embed="rId3" cstate="screen">
            <a:lum contrast="6000"/>
          </a:blip>
          <a:srcRect/>
          <a:stretch>
            <a:fillRect/>
          </a:stretch>
        </p:blipFill>
        <p:spPr bwMode="auto">
          <a:xfrm>
            <a:off x="0" y="1125538"/>
            <a:ext cx="3419475" cy="2735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124" name="Picture 11" descr="-10x"/>
          <p:cNvPicPr>
            <a:picLocks noChangeAspect="1" noChangeArrowheads="1"/>
          </p:cNvPicPr>
          <p:nvPr/>
        </p:nvPicPr>
        <p:blipFill>
          <a:blip r:embed="rId4" cstate="screen">
            <a:lum contrast="6000"/>
          </a:blip>
          <a:srcRect/>
          <a:stretch>
            <a:fillRect/>
          </a:stretch>
        </p:blipFill>
        <p:spPr bwMode="auto">
          <a:xfrm>
            <a:off x="1763713" y="2492375"/>
            <a:ext cx="16192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2" descr="10x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5963" y="2492375"/>
            <a:ext cx="15843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7" descr="empty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87638" y="3860800"/>
            <a:ext cx="3768725" cy="301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064" name="Picture 16" descr="рис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57375" y="2571750"/>
            <a:ext cx="14017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рис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929313" y="2571750"/>
            <a:ext cx="14017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1" descr="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0"/>
            <a:ext cx="3097212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 tmFilter="0, 0; .2, .5; .8, .5; 1, 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autoRev="1" fill="hold"/>
                                        <p:tgtEl>
                                          <p:spTgt spid="20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31476 0.4145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20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-0.31285 0.41551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88071" name="Picture 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9375" y="571500"/>
            <a:ext cx="1365250" cy="1063625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88073" name="Picture 9" descr="-10x"/>
          <p:cNvPicPr>
            <a:picLocks noChangeAspect="1" noChangeArrowheads="1"/>
          </p:cNvPicPr>
          <p:nvPr/>
        </p:nvPicPr>
        <p:blipFill>
          <a:blip r:embed="rId3" cstate="screen">
            <a:lum contrast="6000"/>
          </a:blip>
          <a:srcRect/>
          <a:stretch>
            <a:fillRect/>
          </a:stretch>
        </p:blipFill>
        <p:spPr bwMode="auto">
          <a:xfrm>
            <a:off x="2051050" y="1700213"/>
            <a:ext cx="5040313" cy="3816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88074" name="Picture 10" descr="рис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7900" y="3789363"/>
            <a:ext cx="22320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11" descr="рис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25" y="3786188"/>
            <a:ext cx="2233613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2124075" y="1773238"/>
            <a:ext cx="2376488" cy="1800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88077" name="Picture 13" descr="рис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3" y="3786188"/>
            <a:ext cx="223202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14813" y="3714750"/>
            <a:ext cx="285750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071688" y="171450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Y=-10/x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 tmFilter="0, 0; .2, .5; .8, .5; 1, 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500" autoRev="1" fill="hold"/>
                                        <p:tgtEl>
                                          <p:spTgt spid="88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958E-6 L -0.27951 0.0018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6" grpId="0" animBg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пусто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90" y="3429024"/>
            <a:ext cx="4286220" cy="342897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1" name="Рисунок 10" descr="(-10x)+2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928670"/>
            <a:ext cx="3714776" cy="297182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0" name="Рисунок 9" descr="Сним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142844" y="1000108"/>
            <a:ext cx="1571636" cy="956263"/>
          </a:xfrm>
          <a:prstGeom prst="rect">
            <a:avLst/>
          </a:prstGeom>
        </p:spPr>
      </p:pic>
      <p:pic>
        <p:nvPicPr>
          <p:cNvPr id="12" name="Рисунок 11" descr="(10x)+2.bmp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29225" y="928670"/>
            <a:ext cx="3714775" cy="297182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Рисунок 8" descr="Сним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29520" y="1000108"/>
            <a:ext cx="1571636" cy="956263"/>
          </a:xfrm>
          <a:prstGeom prst="rect">
            <a:avLst/>
          </a:prstGeom>
        </p:spPr>
      </p:pic>
      <p:pic>
        <p:nvPicPr>
          <p:cNvPr id="5122" name="Рисунок 9" descr="10 div abs(x)+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0038" y="0"/>
            <a:ext cx="34639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29601 0.3895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19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29601 0.3895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12" name="Рисунок 9" descr="10 div abs(x)+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1901" y="500042"/>
            <a:ext cx="1500198" cy="1071570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5" name="Рисунок 14" descr="(10x)+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714488"/>
            <a:ext cx="6286514" cy="5029211"/>
          </a:xfrm>
          <a:prstGeom prst="rect">
            <a:avLst/>
          </a:prstGeom>
        </p:spPr>
      </p:pic>
      <p:sp>
        <p:nvSpPr>
          <p:cNvPr id="16" name="Полилиния 15"/>
          <p:cNvSpPr/>
          <p:nvPr/>
        </p:nvSpPr>
        <p:spPr>
          <a:xfrm>
            <a:off x="4931229" y="1937657"/>
            <a:ext cx="2525485" cy="1447800"/>
          </a:xfrm>
          <a:custGeom>
            <a:avLst/>
            <a:gdLst>
              <a:gd name="connsiteX0" fmla="*/ 0 w 2525485"/>
              <a:gd name="connsiteY0" fmla="*/ 0 h 1447800"/>
              <a:gd name="connsiteX1" fmla="*/ 130628 w 2525485"/>
              <a:gd name="connsiteY1" fmla="*/ 424543 h 1447800"/>
              <a:gd name="connsiteX2" fmla="*/ 402771 w 2525485"/>
              <a:gd name="connsiteY2" fmla="*/ 870857 h 1447800"/>
              <a:gd name="connsiteX3" fmla="*/ 772885 w 2525485"/>
              <a:gd name="connsiteY3" fmla="*/ 1132114 h 1447800"/>
              <a:gd name="connsiteX4" fmla="*/ 1153885 w 2525485"/>
              <a:gd name="connsiteY4" fmla="*/ 1262743 h 1447800"/>
              <a:gd name="connsiteX5" fmla="*/ 1469571 w 2525485"/>
              <a:gd name="connsiteY5" fmla="*/ 1338943 h 1447800"/>
              <a:gd name="connsiteX6" fmla="*/ 1817914 w 2525485"/>
              <a:gd name="connsiteY6" fmla="*/ 1393372 h 1447800"/>
              <a:gd name="connsiteX7" fmla="*/ 2155371 w 2525485"/>
              <a:gd name="connsiteY7" fmla="*/ 1426029 h 1447800"/>
              <a:gd name="connsiteX8" fmla="*/ 2525485 w 2525485"/>
              <a:gd name="connsiteY8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485" h="1447800">
                <a:moveTo>
                  <a:pt x="0" y="0"/>
                </a:moveTo>
                <a:cubicBezTo>
                  <a:pt x="31750" y="139700"/>
                  <a:pt x="63500" y="279400"/>
                  <a:pt x="130628" y="424543"/>
                </a:cubicBezTo>
                <a:cubicBezTo>
                  <a:pt x="197756" y="569686"/>
                  <a:pt x="295728" y="752928"/>
                  <a:pt x="402771" y="870857"/>
                </a:cubicBezTo>
                <a:cubicBezTo>
                  <a:pt x="509814" y="988786"/>
                  <a:pt x="647699" y="1066800"/>
                  <a:pt x="772885" y="1132114"/>
                </a:cubicBezTo>
                <a:cubicBezTo>
                  <a:pt x="898071" y="1197428"/>
                  <a:pt x="1037771" y="1228272"/>
                  <a:pt x="1153885" y="1262743"/>
                </a:cubicBezTo>
                <a:cubicBezTo>
                  <a:pt x="1269999" y="1297214"/>
                  <a:pt x="1358900" y="1317172"/>
                  <a:pt x="1469571" y="1338943"/>
                </a:cubicBezTo>
                <a:cubicBezTo>
                  <a:pt x="1580242" y="1360714"/>
                  <a:pt x="1703614" y="1378858"/>
                  <a:pt x="1817914" y="1393372"/>
                </a:cubicBezTo>
                <a:cubicBezTo>
                  <a:pt x="1932214" y="1407886"/>
                  <a:pt x="2037443" y="1416958"/>
                  <a:pt x="2155371" y="1426029"/>
                </a:cubicBezTo>
                <a:cubicBezTo>
                  <a:pt x="2273299" y="1435100"/>
                  <a:pt x="2399392" y="1441450"/>
                  <a:pt x="2525485" y="14478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олилиния 16"/>
          <p:cNvSpPr/>
          <p:nvPr/>
        </p:nvSpPr>
        <p:spPr>
          <a:xfrm>
            <a:off x="4929190" y="1928802"/>
            <a:ext cx="2525485" cy="1447800"/>
          </a:xfrm>
          <a:custGeom>
            <a:avLst/>
            <a:gdLst>
              <a:gd name="connsiteX0" fmla="*/ 0 w 2525485"/>
              <a:gd name="connsiteY0" fmla="*/ 0 h 1447800"/>
              <a:gd name="connsiteX1" fmla="*/ 130628 w 2525485"/>
              <a:gd name="connsiteY1" fmla="*/ 424543 h 1447800"/>
              <a:gd name="connsiteX2" fmla="*/ 402771 w 2525485"/>
              <a:gd name="connsiteY2" fmla="*/ 870857 h 1447800"/>
              <a:gd name="connsiteX3" fmla="*/ 772885 w 2525485"/>
              <a:gd name="connsiteY3" fmla="*/ 1132114 h 1447800"/>
              <a:gd name="connsiteX4" fmla="*/ 1153885 w 2525485"/>
              <a:gd name="connsiteY4" fmla="*/ 1262743 h 1447800"/>
              <a:gd name="connsiteX5" fmla="*/ 1469571 w 2525485"/>
              <a:gd name="connsiteY5" fmla="*/ 1338943 h 1447800"/>
              <a:gd name="connsiteX6" fmla="*/ 1817914 w 2525485"/>
              <a:gd name="connsiteY6" fmla="*/ 1393372 h 1447800"/>
              <a:gd name="connsiteX7" fmla="*/ 2155371 w 2525485"/>
              <a:gd name="connsiteY7" fmla="*/ 1426029 h 1447800"/>
              <a:gd name="connsiteX8" fmla="*/ 2525485 w 2525485"/>
              <a:gd name="connsiteY8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485" h="1447800">
                <a:moveTo>
                  <a:pt x="0" y="0"/>
                </a:moveTo>
                <a:cubicBezTo>
                  <a:pt x="31750" y="139700"/>
                  <a:pt x="63500" y="279400"/>
                  <a:pt x="130628" y="424543"/>
                </a:cubicBezTo>
                <a:cubicBezTo>
                  <a:pt x="197756" y="569686"/>
                  <a:pt x="295728" y="752928"/>
                  <a:pt x="402771" y="870857"/>
                </a:cubicBezTo>
                <a:cubicBezTo>
                  <a:pt x="509814" y="988786"/>
                  <a:pt x="647699" y="1066800"/>
                  <a:pt x="772885" y="1132114"/>
                </a:cubicBezTo>
                <a:cubicBezTo>
                  <a:pt x="898071" y="1197428"/>
                  <a:pt x="1037771" y="1228272"/>
                  <a:pt x="1153885" y="1262743"/>
                </a:cubicBezTo>
                <a:cubicBezTo>
                  <a:pt x="1269999" y="1297214"/>
                  <a:pt x="1358900" y="1317172"/>
                  <a:pt x="1469571" y="1338943"/>
                </a:cubicBezTo>
                <a:cubicBezTo>
                  <a:pt x="1580242" y="1360714"/>
                  <a:pt x="1703614" y="1378858"/>
                  <a:pt x="1817914" y="1393372"/>
                </a:cubicBezTo>
                <a:cubicBezTo>
                  <a:pt x="1932214" y="1407886"/>
                  <a:pt x="2037443" y="1416958"/>
                  <a:pt x="2155371" y="1426029"/>
                </a:cubicBezTo>
                <a:cubicBezTo>
                  <a:pt x="2273299" y="1435100"/>
                  <a:pt x="2399392" y="1441450"/>
                  <a:pt x="2525485" y="14478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олилиния 18"/>
          <p:cNvSpPr/>
          <p:nvPr/>
        </p:nvSpPr>
        <p:spPr>
          <a:xfrm flipH="1">
            <a:off x="1714480" y="1928802"/>
            <a:ext cx="2525485" cy="1447800"/>
          </a:xfrm>
          <a:custGeom>
            <a:avLst/>
            <a:gdLst>
              <a:gd name="connsiteX0" fmla="*/ 0 w 2525485"/>
              <a:gd name="connsiteY0" fmla="*/ 0 h 1447800"/>
              <a:gd name="connsiteX1" fmla="*/ 130628 w 2525485"/>
              <a:gd name="connsiteY1" fmla="*/ 424543 h 1447800"/>
              <a:gd name="connsiteX2" fmla="*/ 402771 w 2525485"/>
              <a:gd name="connsiteY2" fmla="*/ 870857 h 1447800"/>
              <a:gd name="connsiteX3" fmla="*/ 772885 w 2525485"/>
              <a:gd name="connsiteY3" fmla="*/ 1132114 h 1447800"/>
              <a:gd name="connsiteX4" fmla="*/ 1153885 w 2525485"/>
              <a:gd name="connsiteY4" fmla="*/ 1262743 h 1447800"/>
              <a:gd name="connsiteX5" fmla="*/ 1469571 w 2525485"/>
              <a:gd name="connsiteY5" fmla="*/ 1338943 h 1447800"/>
              <a:gd name="connsiteX6" fmla="*/ 1817914 w 2525485"/>
              <a:gd name="connsiteY6" fmla="*/ 1393372 h 1447800"/>
              <a:gd name="connsiteX7" fmla="*/ 2155371 w 2525485"/>
              <a:gd name="connsiteY7" fmla="*/ 1426029 h 1447800"/>
              <a:gd name="connsiteX8" fmla="*/ 2525485 w 2525485"/>
              <a:gd name="connsiteY8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5485" h="1447800">
                <a:moveTo>
                  <a:pt x="0" y="0"/>
                </a:moveTo>
                <a:cubicBezTo>
                  <a:pt x="31750" y="139700"/>
                  <a:pt x="63500" y="279400"/>
                  <a:pt x="130628" y="424543"/>
                </a:cubicBezTo>
                <a:cubicBezTo>
                  <a:pt x="197756" y="569686"/>
                  <a:pt x="295728" y="752928"/>
                  <a:pt x="402771" y="870857"/>
                </a:cubicBezTo>
                <a:cubicBezTo>
                  <a:pt x="509814" y="988786"/>
                  <a:pt x="647699" y="1066800"/>
                  <a:pt x="772885" y="1132114"/>
                </a:cubicBezTo>
                <a:cubicBezTo>
                  <a:pt x="898071" y="1197428"/>
                  <a:pt x="1037771" y="1228272"/>
                  <a:pt x="1153885" y="1262743"/>
                </a:cubicBezTo>
                <a:cubicBezTo>
                  <a:pt x="1269999" y="1297214"/>
                  <a:pt x="1358900" y="1317172"/>
                  <a:pt x="1469571" y="1338943"/>
                </a:cubicBezTo>
                <a:cubicBezTo>
                  <a:pt x="1580242" y="1360714"/>
                  <a:pt x="1703614" y="1378858"/>
                  <a:pt x="1817914" y="1393372"/>
                </a:cubicBezTo>
                <a:cubicBezTo>
                  <a:pt x="1932214" y="1407886"/>
                  <a:pt x="2037443" y="1416958"/>
                  <a:pt x="2155371" y="1426029"/>
                </a:cubicBezTo>
                <a:cubicBezTo>
                  <a:pt x="2273299" y="1435100"/>
                  <a:pt x="2399392" y="1441450"/>
                  <a:pt x="2525485" y="14478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00166" y="6143644"/>
            <a:ext cx="157163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186912" y="4044950"/>
            <a:ext cx="1240981" cy="2325270"/>
          </a:xfrm>
          <a:custGeom>
            <a:avLst/>
            <a:gdLst>
              <a:gd name="connsiteX0" fmla="*/ 286538 w 1240981"/>
              <a:gd name="connsiteY0" fmla="*/ 1123950 h 2325270"/>
              <a:gd name="connsiteX1" fmla="*/ 292888 w 1240981"/>
              <a:gd name="connsiteY1" fmla="*/ 1238250 h 2325270"/>
              <a:gd name="connsiteX2" fmla="*/ 311938 w 1240981"/>
              <a:gd name="connsiteY2" fmla="*/ 1358900 h 2325270"/>
              <a:gd name="connsiteX3" fmla="*/ 318288 w 1240981"/>
              <a:gd name="connsiteY3" fmla="*/ 1416050 h 2325270"/>
              <a:gd name="connsiteX4" fmla="*/ 330988 w 1240981"/>
              <a:gd name="connsiteY4" fmla="*/ 1466850 h 2325270"/>
              <a:gd name="connsiteX5" fmla="*/ 343688 w 1240981"/>
              <a:gd name="connsiteY5" fmla="*/ 1568450 h 2325270"/>
              <a:gd name="connsiteX6" fmla="*/ 350038 w 1240981"/>
              <a:gd name="connsiteY6" fmla="*/ 1619250 h 2325270"/>
              <a:gd name="connsiteX7" fmla="*/ 375438 w 1240981"/>
              <a:gd name="connsiteY7" fmla="*/ 1708150 h 2325270"/>
              <a:gd name="connsiteX8" fmla="*/ 388138 w 1240981"/>
              <a:gd name="connsiteY8" fmla="*/ 1746250 h 2325270"/>
              <a:gd name="connsiteX9" fmla="*/ 432588 w 1240981"/>
              <a:gd name="connsiteY9" fmla="*/ 1828800 h 2325270"/>
              <a:gd name="connsiteX10" fmla="*/ 457988 w 1240981"/>
              <a:gd name="connsiteY10" fmla="*/ 1905000 h 2325270"/>
              <a:gd name="connsiteX11" fmla="*/ 470688 w 1240981"/>
              <a:gd name="connsiteY11" fmla="*/ 1924050 h 2325270"/>
              <a:gd name="connsiteX12" fmla="*/ 483388 w 1240981"/>
              <a:gd name="connsiteY12" fmla="*/ 1955800 h 2325270"/>
              <a:gd name="connsiteX13" fmla="*/ 489738 w 1240981"/>
              <a:gd name="connsiteY13" fmla="*/ 1974850 h 2325270"/>
              <a:gd name="connsiteX14" fmla="*/ 502438 w 1240981"/>
              <a:gd name="connsiteY14" fmla="*/ 1993900 h 2325270"/>
              <a:gd name="connsiteX15" fmla="*/ 515138 w 1240981"/>
              <a:gd name="connsiteY15" fmla="*/ 2019300 h 2325270"/>
              <a:gd name="connsiteX16" fmla="*/ 534188 w 1240981"/>
              <a:gd name="connsiteY16" fmla="*/ 2038350 h 2325270"/>
              <a:gd name="connsiteX17" fmla="*/ 553238 w 1240981"/>
              <a:gd name="connsiteY17" fmla="*/ 2063750 h 2325270"/>
              <a:gd name="connsiteX18" fmla="*/ 578638 w 1240981"/>
              <a:gd name="connsiteY18" fmla="*/ 2089150 h 2325270"/>
              <a:gd name="connsiteX19" fmla="*/ 629438 w 1240981"/>
              <a:gd name="connsiteY19" fmla="*/ 2146300 h 2325270"/>
              <a:gd name="connsiteX20" fmla="*/ 680238 w 1240981"/>
              <a:gd name="connsiteY20" fmla="*/ 2184400 h 2325270"/>
              <a:gd name="connsiteX21" fmla="*/ 718338 w 1240981"/>
              <a:gd name="connsiteY21" fmla="*/ 2209800 h 2325270"/>
              <a:gd name="connsiteX22" fmla="*/ 762788 w 1240981"/>
              <a:gd name="connsiteY22" fmla="*/ 2241550 h 2325270"/>
              <a:gd name="connsiteX23" fmla="*/ 781838 w 1240981"/>
              <a:gd name="connsiteY23" fmla="*/ 2254250 h 2325270"/>
              <a:gd name="connsiteX24" fmla="*/ 832638 w 1240981"/>
              <a:gd name="connsiteY24" fmla="*/ 2273300 h 2325270"/>
              <a:gd name="connsiteX25" fmla="*/ 864388 w 1240981"/>
              <a:gd name="connsiteY25" fmla="*/ 2286000 h 2325270"/>
              <a:gd name="connsiteX26" fmla="*/ 915188 w 1240981"/>
              <a:gd name="connsiteY26" fmla="*/ 2305050 h 2325270"/>
              <a:gd name="connsiteX27" fmla="*/ 953288 w 1240981"/>
              <a:gd name="connsiteY27" fmla="*/ 2317750 h 2325270"/>
              <a:gd name="connsiteX28" fmla="*/ 1016788 w 1240981"/>
              <a:gd name="connsiteY28" fmla="*/ 2324100 h 2325270"/>
              <a:gd name="connsiteX29" fmla="*/ 1118388 w 1240981"/>
              <a:gd name="connsiteY29" fmla="*/ 2317750 h 2325270"/>
              <a:gd name="connsiteX30" fmla="*/ 1156488 w 1240981"/>
              <a:gd name="connsiteY30" fmla="*/ 2292350 h 2325270"/>
              <a:gd name="connsiteX31" fmla="*/ 1175538 w 1240981"/>
              <a:gd name="connsiteY31" fmla="*/ 2279650 h 2325270"/>
              <a:gd name="connsiteX32" fmla="*/ 1194588 w 1240981"/>
              <a:gd name="connsiteY32" fmla="*/ 1981200 h 2325270"/>
              <a:gd name="connsiteX33" fmla="*/ 1207288 w 1240981"/>
              <a:gd name="connsiteY33" fmla="*/ 1962150 h 2325270"/>
              <a:gd name="connsiteX34" fmla="*/ 1200938 w 1240981"/>
              <a:gd name="connsiteY34" fmla="*/ 1143000 h 2325270"/>
              <a:gd name="connsiteX35" fmla="*/ 1194588 w 1240981"/>
              <a:gd name="connsiteY35" fmla="*/ 1117600 h 2325270"/>
              <a:gd name="connsiteX36" fmla="*/ 1188238 w 1240981"/>
              <a:gd name="connsiteY36" fmla="*/ 1085850 h 2325270"/>
              <a:gd name="connsiteX37" fmla="*/ 1181888 w 1240981"/>
              <a:gd name="connsiteY37" fmla="*/ 1060450 h 2325270"/>
              <a:gd name="connsiteX38" fmla="*/ 1175538 w 1240981"/>
              <a:gd name="connsiteY38" fmla="*/ 1028700 h 2325270"/>
              <a:gd name="connsiteX39" fmla="*/ 1169188 w 1240981"/>
              <a:gd name="connsiteY39" fmla="*/ 1003300 h 2325270"/>
              <a:gd name="connsiteX40" fmla="*/ 1162838 w 1240981"/>
              <a:gd name="connsiteY40" fmla="*/ 971550 h 2325270"/>
              <a:gd name="connsiteX41" fmla="*/ 1150138 w 1240981"/>
              <a:gd name="connsiteY41" fmla="*/ 933450 h 2325270"/>
              <a:gd name="connsiteX42" fmla="*/ 1124738 w 1240981"/>
              <a:gd name="connsiteY42" fmla="*/ 876300 h 2325270"/>
              <a:gd name="connsiteX43" fmla="*/ 1099338 w 1240981"/>
              <a:gd name="connsiteY43" fmla="*/ 819150 h 2325270"/>
              <a:gd name="connsiteX44" fmla="*/ 1080288 w 1240981"/>
              <a:gd name="connsiteY44" fmla="*/ 812800 h 2325270"/>
              <a:gd name="connsiteX45" fmla="*/ 1054888 w 1240981"/>
              <a:gd name="connsiteY45" fmla="*/ 774700 h 2325270"/>
              <a:gd name="connsiteX46" fmla="*/ 1042188 w 1240981"/>
              <a:gd name="connsiteY46" fmla="*/ 755650 h 2325270"/>
              <a:gd name="connsiteX47" fmla="*/ 1016788 w 1240981"/>
              <a:gd name="connsiteY47" fmla="*/ 730250 h 2325270"/>
              <a:gd name="connsiteX48" fmla="*/ 1004088 w 1240981"/>
              <a:gd name="connsiteY48" fmla="*/ 704850 h 2325270"/>
              <a:gd name="connsiteX49" fmla="*/ 985038 w 1240981"/>
              <a:gd name="connsiteY49" fmla="*/ 685800 h 2325270"/>
              <a:gd name="connsiteX50" fmla="*/ 965988 w 1240981"/>
              <a:gd name="connsiteY50" fmla="*/ 660400 h 2325270"/>
              <a:gd name="connsiteX51" fmla="*/ 953288 w 1240981"/>
              <a:gd name="connsiteY51" fmla="*/ 635000 h 2325270"/>
              <a:gd name="connsiteX52" fmla="*/ 927888 w 1240981"/>
              <a:gd name="connsiteY52" fmla="*/ 622300 h 2325270"/>
              <a:gd name="connsiteX53" fmla="*/ 902488 w 1240981"/>
              <a:gd name="connsiteY53" fmla="*/ 603250 h 2325270"/>
              <a:gd name="connsiteX54" fmla="*/ 877088 w 1240981"/>
              <a:gd name="connsiteY54" fmla="*/ 577850 h 2325270"/>
              <a:gd name="connsiteX55" fmla="*/ 832638 w 1240981"/>
              <a:gd name="connsiteY55" fmla="*/ 546100 h 2325270"/>
              <a:gd name="connsiteX56" fmla="*/ 756438 w 1240981"/>
              <a:gd name="connsiteY56" fmla="*/ 476250 h 2325270"/>
              <a:gd name="connsiteX57" fmla="*/ 737388 w 1240981"/>
              <a:gd name="connsiteY57" fmla="*/ 457200 h 2325270"/>
              <a:gd name="connsiteX58" fmla="*/ 718338 w 1240981"/>
              <a:gd name="connsiteY58" fmla="*/ 425450 h 2325270"/>
              <a:gd name="connsiteX59" fmla="*/ 699288 w 1240981"/>
              <a:gd name="connsiteY59" fmla="*/ 406400 h 2325270"/>
              <a:gd name="connsiteX60" fmla="*/ 686588 w 1240981"/>
              <a:gd name="connsiteY60" fmla="*/ 381000 h 2325270"/>
              <a:gd name="connsiteX61" fmla="*/ 673888 w 1240981"/>
              <a:gd name="connsiteY61" fmla="*/ 361950 h 2325270"/>
              <a:gd name="connsiteX62" fmla="*/ 654838 w 1240981"/>
              <a:gd name="connsiteY62" fmla="*/ 330200 h 2325270"/>
              <a:gd name="connsiteX63" fmla="*/ 635788 w 1240981"/>
              <a:gd name="connsiteY63" fmla="*/ 304800 h 2325270"/>
              <a:gd name="connsiteX64" fmla="*/ 623088 w 1240981"/>
              <a:gd name="connsiteY64" fmla="*/ 279400 h 2325270"/>
              <a:gd name="connsiteX65" fmla="*/ 610388 w 1240981"/>
              <a:gd name="connsiteY65" fmla="*/ 260350 h 2325270"/>
              <a:gd name="connsiteX66" fmla="*/ 591338 w 1240981"/>
              <a:gd name="connsiteY66" fmla="*/ 215900 h 2325270"/>
              <a:gd name="connsiteX67" fmla="*/ 572288 w 1240981"/>
              <a:gd name="connsiteY67" fmla="*/ 203200 h 2325270"/>
              <a:gd name="connsiteX68" fmla="*/ 559588 w 1240981"/>
              <a:gd name="connsiteY68" fmla="*/ 184150 h 2325270"/>
              <a:gd name="connsiteX69" fmla="*/ 489738 w 1240981"/>
              <a:gd name="connsiteY69" fmla="*/ 165100 h 2325270"/>
              <a:gd name="connsiteX70" fmla="*/ 445288 w 1240981"/>
              <a:gd name="connsiteY70" fmla="*/ 152400 h 2325270"/>
              <a:gd name="connsiteX71" fmla="*/ 381788 w 1240981"/>
              <a:gd name="connsiteY71" fmla="*/ 146050 h 2325270"/>
              <a:gd name="connsiteX72" fmla="*/ 362738 w 1240981"/>
              <a:gd name="connsiteY72" fmla="*/ 133350 h 2325270"/>
              <a:gd name="connsiteX73" fmla="*/ 343688 w 1240981"/>
              <a:gd name="connsiteY73" fmla="*/ 114300 h 2325270"/>
              <a:gd name="connsiteX74" fmla="*/ 324638 w 1240981"/>
              <a:gd name="connsiteY74" fmla="*/ 107950 h 2325270"/>
              <a:gd name="connsiteX75" fmla="*/ 286538 w 1240981"/>
              <a:gd name="connsiteY75" fmla="*/ 82550 h 2325270"/>
              <a:gd name="connsiteX76" fmla="*/ 267488 w 1240981"/>
              <a:gd name="connsiteY76" fmla="*/ 69850 h 2325270"/>
              <a:gd name="connsiteX77" fmla="*/ 248438 w 1240981"/>
              <a:gd name="connsiteY77" fmla="*/ 82550 h 2325270"/>
              <a:gd name="connsiteX78" fmla="*/ 210338 w 1240981"/>
              <a:gd name="connsiteY78" fmla="*/ 63500 h 2325270"/>
              <a:gd name="connsiteX79" fmla="*/ 197638 w 1240981"/>
              <a:gd name="connsiteY79" fmla="*/ 44450 h 2325270"/>
              <a:gd name="connsiteX80" fmla="*/ 178588 w 1240981"/>
              <a:gd name="connsiteY80" fmla="*/ 38100 h 2325270"/>
              <a:gd name="connsiteX81" fmla="*/ 127788 w 1240981"/>
              <a:gd name="connsiteY81" fmla="*/ 31750 h 2325270"/>
              <a:gd name="connsiteX82" fmla="*/ 70638 w 1240981"/>
              <a:gd name="connsiteY82" fmla="*/ 12700 h 2325270"/>
              <a:gd name="connsiteX83" fmla="*/ 51588 w 1240981"/>
              <a:gd name="connsiteY83" fmla="*/ 6350 h 2325270"/>
              <a:gd name="connsiteX84" fmla="*/ 32538 w 1240981"/>
              <a:gd name="connsiteY84" fmla="*/ 0 h 2325270"/>
              <a:gd name="connsiteX85" fmla="*/ 13488 w 1240981"/>
              <a:gd name="connsiteY85" fmla="*/ 6350 h 2325270"/>
              <a:gd name="connsiteX86" fmla="*/ 788 w 1240981"/>
              <a:gd name="connsiteY86" fmla="*/ 31750 h 2325270"/>
              <a:gd name="connsiteX87" fmla="*/ 13488 w 1240981"/>
              <a:gd name="connsiteY87" fmla="*/ 127000 h 2325270"/>
              <a:gd name="connsiteX88" fmla="*/ 26188 w 1240981"/>
              <a:gd name="connsiteY88" fmla="*/ 146050 h 2325270"/>
              <a:gd name="connsiteX89" fmla="*/ 45238 w 1240981"/>
              <a:gd name="connsiteY89" fmla="*/ 165100 h 2325270"/>
              <a:gd name="connsiteX90" fmla="*/ 76988 w 1240981"/>
              <a:gd name="connsiteY90" fmla="*/ 209550 h 2325270"/>
              <a:gd name="connsiteX91" fmla="*/ 127788 w 1240981"/>
              <a:gd name="connsiteY91" fmla="*/ 273050 h 2325270"/>
              <a:gd name="connsiteX92" fmla="*/ 134138 w 1240981"/>
              <a:gd name="connsiteY92" fmla="*/ 292100 h 2325270"/>
              <a:gd name="connsiteX93" fmla="*/ 165888 w 1240981"/>
              <a:gd name="connsiteY93" fmla="*/ 336550 h 2325270"/>
              <a:gd name="connsiteX94" fmla="*/ 178588 w 1240981"/>
              <a:gd name="connsiteY94" fmla="*/ 355600 h 2325270"/>
              <a:gd name="connsiteX95" fmla="*/ 191288 w 1240981"/>
              <a:gd name="connsiteY95" fmla="*/ 393700 h 2325270"/>
              <a:gd name="connsiteX96" fmla="*/ 203988 w 1240981"/>
              <a:gd name="connsiteY96" fmla="*/ 412750 h 2325270"/>
              <a:gd name="connsiteX97" fmla="*/ 223038 w 1240981"/>
              <a:gd name="connsiteY97" fmla="*/ 469900 h 2325270"/>
              <a:gd name="connsiteX98" fmla="*/ 229388 w 1240981"/>
              <a:gd name="connsiteY98" fmla="*/ 501650 h 2325270"/>
              <a:gd name="connsiteX99" fmla="*/ 254788 w 1240981"/>
              <a:gd name="connsiteY99" fmla="*/ 565150 h 2325270"/>
              <a:gd name="connsiteX100" fmla="*/ 286538 w 1240981"/>
              <a:gd name="connsiteY100" fmla="*/ 622300 h 2325270"/>
              <a:gd name="connsiteX101" fmla="*/ 324638 w 1240981"/>
              <a:gd name="connsiteY101" fmla="*/ 717550 h 2325270"/>
              <a:gd name="connsiteX102" fmla="*/ 330988 w 1240981"/>
              <a:gd name="connsiteY102" fmla="*/ 762000 h 2325270"/>
              <a:gd name="connsiteX103" fmla="*/ 337338 w 1240981"/>
              <a:gd name="connsiteY103" fmla="*/ 787400 h 2325270"/>
              <a:gd name="connsiteX104" fmla="*/ 356388 w 1240981"/>
              <a:gd name="connsiteY104" fmla="*/ 889000 h 2325270"/>
              <a:gd name="connsiteX105" fmla="*/ 362738 w 1240981"/>
              <a:gd name="connsiteY105" fmla="*/ 958850 h 2325270"/>
              <a:gd name="connsiteX106" fmla="*/ 356388 w 1240981"/>
              <a:gd name="connsiteY106" fmla="*/ 1111250 h 2325270"/>
              <a:gd name="connsiteX107" fmla="*/ 330988 w 1240981"/>
              <a:gd name="connsiteY107" fmla="*/ 1123950 h 2325270"/>
              <a:gd name="connsiteX108" fmla="*/ 286538 w 1240981"/>
              <a:gd name="connsiteY108" fmla="*/ 1123950 h 232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240981" h="2325270">
                <a:moveTo>
                  <a:pt x="286538" y="1123950"/>
                </a:moveTo>
                <a:cubicBezTo>
                  <a:pt x="280188" y="1143000"/>
                  <a:pt x="289845" y="1200213"/>
                  <a:pt x="292888" y="1238250"/>
                </a:cubicBezTo>
                <a:cubicBezTo>
                  <a:pt x="294732" y="1261294"/>
                  <a:pt x="310796" y="1348622"/>
                  <a:pt x="311938" y="1358900"/>
                </a:cubicBezTo>
                <a:cubicBezTo>
                  <a:pt x="314055" y="1377950"/>
                  <a:pt x="314957" y="1397174"/>
                  <a:pt x="318288" y="1416050"/>
                </a:cubicBezTo>
                <a:cubicBezTo>
                  <a:pt x="321321" y="1433239"/>
                  <a:pt x="328119" y="1449633"/>
                  <a:pt x="330988" y="1466850"/>
                </a:cubicBezTo>
                <a:cubicBezTo>
                  <a:pt x="336599" y="1500516"/>
                  <a:pt x="339455" y="1534583"/>
                  <a:pt x="343688" y="1568450"/>
                </a:cubicBezTo>
                <a:cubicBezTo>
                  <a:pt x="345805" y="1585383"/>
                  <a:pt x="345350" y="1602841"/>
                  <a:pt x="350038" y="1619250"/>
                </a:cubicBezTo>
                <a:cubicBezTo>
                  <a:pt x="358505" y="1648883"/>
                  <a:pt x="365692" y="1678912"/>
                  <a:pt x="375438" y="1708150"/>
                </a:cubicBezTo>
                <a:cubicBezTo>
                  <a:pt x="379671" y="1720850"/>
                  <a:pt x="382598" y="1734063"/>
                  <a:pt x="388138" y="1746250"/>
                </a:cubicBezTo>
                <a:cubicBezTo>
                  <a:pt x="405482" y="1784406"/>
                  <a:pt x="419227" y="1782036"/>
                  <a:pt x="432588" y="1828800"/>
                </a:cubicBezTo>
                <a:cubicBezTo>
                  <a:pt x="440118" y="1855153"/>
                  <a:pt x="445706" y="1880436"/>
                  <a:pt x="457988" y="1905000"/>
                </a:cubicBezTo>
                <a:cubicBezTo>
                  <a:pt x="461401" y="1911826"/>
                  <a:pt x="467275" y="1917224"/>
                  <a:pt x="470688" y="1924050"/>
                </a:cubicBezTo>
                <a:cubicBezTo>
                  <a:pt x="475786" y="1934245"/>
                  <a:pt x="479386" y="1945127"/>
                  <a:pt x="483388" y="1955800"/>
                </a:cubicBezTo>
                <a:cubicBezTo>
                  <a:pt x="485738" y="1962067"/>
                  <a:pt x="486745" y="1968863"/>
                  <a:pt x="489738" y="1974850"/>
                </a:cubicBezTo>
                <a:cubicBezTo>
                  <a:pt x="493151" y="1981676"/>
                  <a:pt x="498652" y="1987274"/>
                  <a:pt x="502438" y="1993900"/>
                </a:cubicBezTo>
                <a:cubicBezTo>
                  <a:pt x="507134" y="2002119"/>
                  <a:pt x="509636" y="2011597"/>
                  <a:pt x="515138" y="2019300"/>
                </a:cubicBezTo>
                <a:cubicBezTo>
                  <a:pt x="520358" y="2026608"/>
                  <a:pt x="528344" y="2031532"/>
                  <a:pt x="534188" y="2038350"/>
                </a:cubicBezTo>
                <a:cubicBezTo>
                  <a:pt x="541076" y="2046385"/>
                  <a:pt x="546269" y="2055785"/>
                  <a:pt x="553238" y="2063750"/>
                </a:cubicBezTo>
                <a:cubicBezTo>
                  <a:pt x="561123" y="2072761"/>
                  <a:pt x="570753" y="2080139"/>
                  <a:pt x="578638" y="2089150"/>
                </a:cubicBezTo>
                <a:cubicBezTo>
                  <a:pt x="610278" y="2125310"/>
                  <a:pt x="585099" y="2108783"/>
                  <a:pt x="629438" y="2146300"/>
                </a:cubicBezTo>
                <a:cubicBezTo>
                  <a:pt x="645596" y="2159972"/>
                  <a:pt x="662626" y="2172659"/>
                  <a:pt x="680238" y="2184400"/>
                </a:cubicBezTo>
                <a:cubicBezTo>
                  <a:pt x="692938" y="2192867"/>
                  <a:pt x="707545" y="2199007"/>
                  <a:pt x="718338" y="2209800"/>
                </a:cubicBezTo>
                <a:cubicBezTo>
                  <a:pt x="749368" y="2240830"/>
                  <a:pt x="723784" y="2219262"/>
                  <a:pt x="762788" y="2241550"/>
                </a:cubicBezTo>
                <a:cubicBezTo>
                  <a:pt x="769414" y="2245336"/>
                  <a:pt x="775012" y="2250837"/>
                  <a:pt x="781838" y="2254250"/>
                </a:cubicBezTo>
                <a:cubicBezTo>
                  <a:pt x="806383" y="2266522"/>
                  <a:pt x="810655" y="2265056"/>
                  <a:pt x="832638" y="2273300"/>
                </a:cubicBezTo>
                <a:cubicBezTo>
                  <a:pt x="843311" y="2277302"/>
                  <a:pt x="853972" y="2281371"/>
                  <a:pt x="864388" y="2286000"/>
                </a:cubicBezTo>
                <a:cubicBezTo>
                  <a:pt x="923350" y="2312205"/>
                  <a:pt x="856859" y="2287551"/>
                  <a:pt x="915188" y="2305050"/>
                </a:cubicBezTo>
                <a:cubicBezTo>
                  <a:pt x="928010" y="2308897"/>
                  <a:pt x="939967" y="2316418"/>
                  <a:pt x="953288" y="2317750"/>
                </a:cubicBezTo>
                <a:lnTo>
                  <a:pt x="1016788" y="2324100"/>
                </a:lnTo>
                <a:cubicBezTo>
                  <a:pt x="1050655" y="2321983"/>
                  <a:pt x="1085299" y="2325270"/>
                  <a:pt x="1118388" y="2317750"/>
                </a:cubicBezTo>
                <a:cubicBezTo>
                  <a:pt x="1133272" y="2314367"/>
                  <a:pt x="1143788" y="2300817"/>
                  <a:pt x="1156488" y="2292350"/>
                </a:cubicBezTo>
                <a:lnTo>
                  <a:pt x="1175538" y="2279650"/>
                </a:lnTo>
                <a:cubicBezTo>
                  <a:pt x="1240981" y="2181485"/>
                  <a:pt x="1175018" y="2287800"/>
                  <a:pt x="1194588" y="1981200"/>
                </a:cubicBezTo>
                <a:cubicBezTo>
                  <a:pt x="1195074" y="1973584"/>
                  <a:pt x="1203055" y="1968500"/>
                  <a:pt x="1207288" y="1962150"/>
                </a:cubicBezTo>
                <a:cubicBezTo>
                  <a:pt x="1205171" y="1689100"/>
                  <a:pt x="1205044" y="1416027"/>
                  <a:pt x="1200938" y="1143000"/>
                </a:cubicBezTo>
                <a:cubicBezTo>
                  <a:pt x="1200807" y="1134274"/>
                  <a:pt x="1196481" y="1126119"/>
                  <a:pt x="1194588" y="1117600"/>
                </a:cubicBezTo>
                <a:cubicBezTo>
                  <a:pt x="1192247" y="1107064"/>
                  <a:pt x="1190579" y="1096386"/>
                  <a:pt x="1188238" y="1085850"/>
                </a:cubicBezTo>
                <a:cubicBezTo>
                  <a:pt x="1186345" y="1077331"/>
                  <a:pt x="1183781" y="1068969"/>
                  <a:pt x="1181888" y="1060450"/>
                </a:cubicBezTo>
                <a:cubicBezTo>
                  <a:pt x="1179547" y="1049914"/>
                  <a:pt x="1177879" y="1039236"/>
                  <a:pt x="1175538" y="1028700"/>
                </a:cubicBezTo>
                <a:cubicBezTo>
                  <a:pt x="1173645" y="1020181"/>
                  <a:pt x="1171081" y="1011819"/>
                  <a:pt x="1169188" y="1003300"/>
                </a:cubicBezTo>
                <a:cubicBezTo>
                  <a:pt x="1166847" y="992764"/>
                  <a:pt x="1165678" y="981963"/>
                  <a:pt x="1162838" y="971550"/>
                </a:cubicBezTo>
                <a:cubicBezTo>
                  <a:pt x="1159316" y="958635"/>
                  <a:pt x="1153660" y="946365"/>
                  <a:pt x="1150138" y="933450"/>
                </a:cubicBezTo>
                <a:cubicBezTo>
                  <a:pt x="1136898" y="884903"/>
                  <a:pt x="1154985" y="916629"/>
                  <a:pt x="1124738" y="876300"/>
                </a:cubicBezTo>
                <a:cubicBezTo>
                  <a:pt x="1120857" y="864658"/>
                  <a:pt x="1113060" y="830128"/>
                  <a:pt x="1099338" y="819150"/>
                </a:cubicBezTo>
                <a:cubicBezTo>
                  <a:pt x="1094111" y="814969"/>
                  <a:pt x="1086638" y="814917"/>
                  <a:pt x="1080288" y="812800"/>
                </a:cubicBezTo>
                <a:lnTo>
                  <a:pt x="1054888" y="774700"/>
                </a:lnTo>
                <a:cubicBezTo>
                  <a:pt x="1050655" y="768350"/>
                  <a:pt x="1047584" y="761046"/>
                  <a:pt x="1042188" y="755650"/>
                </a:cubicBezTo>
                <a:cubicBezTo>
                  <a:pt x="1033721" y="747183"/>
                  <a:pt x="1023972" y="739829"/>
                  <a:pt x="1016788" y="730250"/>
                </a:cubicBezTo>
                <a:cubicBezTo>
                  <a:pt x="1011108" y="722677"/>
                  <a:pt x="1009590" y="712553"/>
                  <a:pt x="1004088" y="704850"/>
                </a:cubicBezTo>
                <a:cubicBezTo>
                  <a:pt x="998868" y="697542"/>
                  <a:pt x="990882" y="692618"/>
                  <a:pt x="985038" y="685800"/>
                </a:cubicBezTo>
                <a:cubicBezTo>
                  <a:pt x="978150" y="677765"/>
                  <a:pt x="971597" y="669375"/>
                  <a:pt x="965988" y="660400"/>
                </a:cubicBezTo>
                <a:cubicBezTo>
                  <a:pt x="960971" y="652373"/>
                  <a:pt x="959981" y="641693"/>
                  <a:pt x="953288" y="635000"/>
                </a:cubicBezTo>
                <a:cubicBezTo>
                  <a:pt x="946595" y="628307"/>
                  <a:pt x="935915" y="627317"/>
                  <a:pt x="927888" y="622300"/>
                </a:cubicBezTo>
                <a:cubicBezTo>
                  <a:pt x="918913" y="616691"/>
                  <a:pt x="910453" y="610219"/>
                  <a:pt x="902488" y="603250"/>
                </a:cubicBezTo>
                <a:cubicBezTo>
                  <a:pt x="893477" y="595365"/>
                  <a:pt x="886099" y="585735"/>
                  <a:pt x="877088" y="577850"/>
                </a:cubicBezTo>
                <a:cubicBezTo>
                  <a:pt x="851335" y="555316"/>
                  <a:pt x="856346" y="563881"/>
                  <a:pt x="832638" y="546100"/>
                </a:cubicBezTo>
                <a:cubicBezTo>
                  <a:pt x="794148" y="517233"/>
                  <a:pt x="795595" y="515407"/>
                  <a:pt x="756438" y="476250"/>
                </a:cubicBezTo>
                <a:cubicBezTo>
                  <a:pt x="750088" y="469900"/>
                  <a:pt x="742008" y="464901"/>
                  <a:pt x="737388" y="457200"/>
                </a:cubicBezTo>
                <a:cubicBezTo>
                  <a:pt x="731038" y="446617"/>
                  <a:pt x="725743" y="435324"/>
                  <a:pt x="718338" y="425450"/>
                </a:cubicBezTo>
                <a:cubicBezTo>
                  <a:pt x="712950" y="418266"/>
                  <a:pt x="704508" y="413708"/>
                  <a:pt x="699288" y="406400"/>
                </a:cubicBezTo>
                <a:cubicBezTo>
                  <a:pt x="693786" y="398697"/>
                  <a:pt x="691284" y="389219"/>
                  <a:pt x="686588" y="381000"/>
                </a:cubicBezTo>
                <a:cubicBezTo>
                  <a:pt x="682802" y="374374"/>
                  <a:pt x="677933" y="368422"/>
                  <a:pt x="673888" y="361950"/>
                </a:cubicBezTo>
                <a:cubicBezTo>
                  <a:pt x="667347" y="351484"/>
                  <a:pt x="661684" y="340469"/>
                  <a:pt x="654838" y="330200"/>
                </a:cubicBezTo>
                <a:cubicBezTo>
                  <a:pt x="648967" y="321394"/>
                  <a:pt x="641397" y="313775"/>
                  <a:pt x="635788" y="304800"/>
                </a:cubicBezTo>
                <a:cubicBezTo>
                  <a:pt x="630771" y="296773"/>
                  <a:pt x="627784" y="287619"/>
                  <a:pt x="623088" y="279400"/>
                </a:cubicBezTo>
                <a:cubicBezTo>
                  <a:pt x="619302" y="272774"/>
                  <a:pt x="613801" y="267176"/>
                  <a:pt x="610388" y="260350"/>
                </a:cubicBezTo>
                <a:cubicBezTo>
                  <a:pt x="600462" y="240498"/>
                  <a:pt x="607855" y="235720"/>
                  <a:pt x="591338" y="215900"/>
                </a:cubicBezTo>
                <a:cubicBezTo>
                  <a:pt x="586452" y="210037"/>
                  <a:pt x="578638" y="207433"/>
                  <a:pt x="572288" y="203200"/>
                </a:cubicBezTo>
                <a:cubicBezTo>
                  <a:pt x="568055" y="196850"/>
                  <a:pt x="566060" y="188195"/>
                  <a:pt x="559588" y="184150"/>
                </a:cubicBezTo>
                <a:cubicBezTo>
                  <a:pt x="541424" y="172798"/>
                  <a:pt x="510287" y="170237"/>
                  <a:pt x="489738" y="165100"/>
                </a:cubicBezTo>
                <a:cubicBezTo>
                  <a:pt x="465614" y="159069"/>
                  <a:pt x="473003" y="156359"/>
                  <a:pt x="445288" y="152400"/>
                </a:cubicBezTo>
                <a:cubicBezTo>
                  <a:pt x="424230" y="149392"/>
                  <a:pt x="402955" y="148167"/>
                  <a:pt x="381788" y="146050"/>
                </a:cubicBezTo>
                <a:cubicBezTo>
                  <a:pt x="375438" y="141817"/>
                  <a:pt x="368601" y="138236"/>
                  <a:pt x="362738" y="133350"/>
                </a:cubicBezTo>
                <a:cubicBezTo>
                  <a:pt x="355839" y="127601"/>
                  <a:pt x="351160" y="119281"/>
                  <a:pt x="343688" y="114300"/>
                </a:cubicBezTo>
                <a:cubicBezTo>
                  <a:pt x="338119" y="110587"/>
                  <a:pt x="330489" y="111201"/>
                  <a:pt x="324638" y="107950"/>
                </a:cubicBezTo>
                <a:cubicBezTo>
                  <a:pt x="311295" y="100537"/>
                  <a:pt x="299238" y="91017"/>
                  <a:pt x="286538" y="82550"/>
                </a:cubicBezTo>
                <a:lnTo>
                  <a:pt x="267488" y="69850"/>
                </a:lnTo>
                <a:cubicBezTo>
                  <a:pt x="261138" y="74083"/>
                  <a:pt x="255966" y="81295"/>
                  <a:pt x="248438" y="82550"/>
                </a:cubicBezTo>
                <a:cubicBezTo>
                  <a:pt x="237922" y="84303"/>
                  <a:pt x="216972" y="67923"/>
                  <a:pt x="210338" y="63500"/>
                </a:cubicBezTo>
                <a:cubicBezTo>
                  <a:pt x="206105" y="57150"/>
                  <a:pt x="203597" y="49218"/>
                  <a:pt x="197638" y="44450"/>
                </a:cubicBezTo>
                <a:cubicBezTo>
                  <a:pt x="192411" y="40269"/>
                  <a:pt x="185174" y="39297"/>
                  <a:pt x="178588" y="38100"/>
                </a:cubicBezTo>
                <a:cubicBezTo>
                  <a:pt x="161798" y="35047"/>
                  <a:pt x="144721" y="33867"/>
                  <a:pt x="127788" y="31750"/>
                </a:cubicBezTo>
                <a:lnTo>
                  <a:pt x="70638" y="12700"/>
                </a:lnTo>
                <a:lnTo>
                  <a:pt x="51588" y="6350"/>
                </a:lnTo>
                <a:lnTo>
                  <a:pt x="32538" y="0"/>
                </a:lnTo>
                <a:cubicBezTo>
                  <a:pt x="26188" y="2117"/>
                  <a:pt x="18221" y="1617"/>
                  <a:pt x="13488" y="6350"/>
                </a:cubicBezTo>
                <a:cubicBezTo>
                  <a:pt x="6795" y="13043"/>
                  <a:pt x="1378" y="22302"/>
                  <a:pt x="788" y="31750"/>
                </a:cubicBezTo>
                <a:cubicBezTo>
                  <a:pt x="0" y="44361"/>
                  <a:pt x="1099" y="102221"/>
                  <a:pt x="13488" y="127000"/>
                </a:cubicBezTo>
                <a:cubicBezTo>
                  <a:pt x="16901" y="133826"/>
                  <a:pt x="21302" y="140187"/>
                  <a:pt x="26188" y="146050"/>
                </a:cubicBezTo>
                <a:cubicBezTo>
                  <a:pt x="31937" y="152949"/>
                  <a:pt x="38888" y="158750"/>
                  <a:pt x="45238" y="165100"/>
                </a:cubicBezTo>
                <a:cubicBezTo>
                  <a:pt x="57781" y="202728"/>
                  <a:pt x="42550" y="166503"/>
                  <a:pt x="76988" y="209550"/>
                </a:cubicBezTo>
                <a:cubicBezTo>
                  <a:pt x="141072" y="289654"/>
                  <a:pt x="66459" y="211721"/>
                  <a:pt x="127788" y="273050"/>
                </a:cubicBezTo>
                <a:cubicBezTo>
                  <a:pt x="129905" y="279400"/>
                  <a:pt x="131145" y="286113"/>
                  <a:pt x="134138" y="292100"/>
                </a:cubicBezTo>
                <a:cubicBezTo>
                  <a:pt x="139126" y="302077"/>
                  <a:pt x="161094" y="329839"/>
                  <a:pt x="165888" y="336550"/>
                </a:cubicBezTo>
                <a:cubicBezTo>
                  <a:pt x="170324" y="342760"/>
                  <a:pt x="175488" y="348626"/>
                  <a:pt x="178588" y="355600"/>
                </a:cubicBezTo>
                <a:cubicBezTo>
                  <a:pt x="184025" y="367833"/>
                  <a:pt x="185851" y="381467"/>
                  <a:pt x="191288" y="393700"/>
                </a:cubicBezTo>
                <a:cubicBezTo>
                  <a:pt x="194388" y="400674"/>
                  <a:pt x="200575" y="405924"/>
                  <a:pt x="203988" y="412750"/>
                </a:cubicBezTo>
                <a:cubicBezTo>
                  <a:pt x="214360" y="433494"/>
                  <a:pt x="218187" y="448072"/>
                  <a:pt x="223038" y="469900"/>
                </a:cubicBezTo>
                <a:cubicBezTo>
                  <a:pt x="225379" y="480436"/>
                  <a:pt x="225975" y="491411"/>
                  <a:pt x="229388" y="501650"/>
                </a:cubicBezTo>
                <a:cubicBezTo>
                  <a:pt x="236597" y="523277"/>
                  <a:pt x="243059" y="545602"/>
                  <a:pt x="254788" y="565150"/>
                </a:cubicBezTo>
                <a:cubicBezTo>
                  <a:pt x="260892" y="575323"/>
                  <a:pt x="281983" y="608635"/>
                  <a:pt x="286538" y="622300"/>
                </a:cubicBezTo>
                <a:cubicBezTo>
                  <a:pt x="316848" y="713230"/>
                  <a:pt x="277408" y="634897"/>
                  <a:pt x="324638" y="717550"/>
                </a:cubicBezTo>
                <a:cubicBezTo>
                  <a:pt x="326755" y="732367"/>
                  <a:pt x="328311" y="747274"/>
                  <a:pt x="330988" y="762000"/>
                </a:cubicBezTo>
                <a:cubicBezTo>
                  <a:pt x="332549" y="770586"/>
                  <a:pt x="335730" y="778822"/>
                  <a:pt x="337338" y="787400"/>
                </a:cubicBezTo>
                <a:cubicBezTo>
                  <a:pt x="358540" y="900478"/>
                  <a:pt x="341397" y="829037"/>
                  <a:pt x="356388" y="889000"/>
                </a:cubicBezTo>
                <a:cubicBezTo>
                  <a:pt x="358505" y="912283"/>
                  <a:pt x="360006" y="935631"/>
                  <a:pt x="362738" y="958850"/>
                </a:cubicBezTo>
                <a:cubicBezTo>
                  <a:pt x="370446" y="1024367"/>
                  <a:pt x="385231" y="1015107"/>
                  <a:pt x="356388" y="1111250"/>
                </a:cubicBezTo>
                <a:cubicBezTo>
                  <a:pt x="353668" y="1120317"/>
                  <a:pt x="339968" y="1120957"/>
                  <a:pt x="330988" y="1123950"/>
                </a:cubicBezTo>
                <a:cubicBezTo>
                  <a:pt x="274028" y="1142937"/>
                  <a:pt x="292888" y="1104900"/>
                  <a:pt x="286538" y="1123950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619053" y="3762012"/>
            <a:ext cx="1555566" cy="271138"/>
          </a:xfrm>
          <a:custGeom>
            <a:avLst/>
            <a:gdLst>
              <a:gd name="connsiteX0" fmla="*/ 19247 w 1555566"/>
              <a:gd name="connsiteY0" fmla="*/ 112282 h 271138"/>
              <a:gd name="connsiteX1" fmla="*/ 35916 w 1555566"/>
              <a:gd name="connsiteY1" fmla="*/ 119426 h 271138"/>
              <a:gd name="connsiteX2" fmla="*/ 62110 w 1555566"/>
              <a:gd name="connsiteY2" fmla="*/ 121807 h 271138"/>
              <a:gd name="connsiteX3" fmla="*/ 85922 w 1555566"/>
              <a:gd name="connsiteY3" fmla="*/ 124188 h 271138"/>
              <a:gd name="connsiteX4" fmla="*/ 116878 w 1555566"/>
              <a:gd name="connsiteY4" fmla="*/ 128951 h 271138"/>
              <a:gd name="connsiteX5" fmla="*/ 135928 w 1555566"/>
              <a:gd name="connsiteY5" fmla="*/ 133713 h 271138"/>
              <a:gd name="connsiteX6" fmla="*/ 178791 w 1555566"/>
              <a:gd name="connsiteY6" fmla="*/ 136094 h 271138"/>
              <a:gd name="connsiteX7" fmla="*/ 190697 w 1555566"/>
              <a:gd name="connsiteY7" fmla="*/ 138476 h 271138"/>
              <a:gd name="connsiteX8" fmla="*/ 200222 w 1555566"/>
              <a:gd name="connsiteY8" fmla="*/ 143238 h 271138"/>
              <a:gd name="connsiteX9" fmla="*/ 207366 w 1555566"/>
              <a:gd name="connsiteY9" fmla="*/ 145619 h 271138"/>
              <a:gd name="connsiteX10" fmla="*/ 231178 w 1555566"/>
              <a:gd name="connsiteY10" fmla="*/ 155144 h 271138"/>
              <a:gd name="connsiteX11" fmla="*/ 250228 w 1555566"/>
              <a:gd name="connsiteY11" fmla="*/ 162288 h 271138"/>
              <a:gd name="connsiteX12" fmla="*/ 257372 w 1555566"/>
              <a:gd name="connsiteY12" fmla="*/ 167051 h 271138"/>
              <a:gd name="connsiteX13" fmla="*/ 276422 w 1555566"/>
              <a:gd name="connsiteY13" fmla="*/ 174194 h 271138"/>
              <a:gd name="connsiteX14" fmla="*/ 285947 w 1555566"/>
              <a:gd name="connsiteY14" fmla="*/ 176576 h 271138"/>
              <a:gd name="connsiteX15" fmla="*/ 304997 w 1555566"/>
              <a:gd name="connsiteY15" fmla="*/ 186101 h 271138"/>
              <a:gd name="connsiteX16" fmla="*/ 316903 w 1555566"/>
              <a:gd name="connsiteY16" fmla="*/ 188482 h 271138"/>
              <a:gd name="connsiteX17" fmla="*/ 409772 w 1555566"/>
              <a:gd name="connsiteY17" fmla="*/ 193244 h 271138"/>
              <a:gd name="connsiteX18" fmla="*/ 469303 w 1555566"/>
              <a:gd name="connsiteY18" fmla="*/ 195626 h 271138"/>
              <a:gd name="connsiteX19" fmla="*/ 476447 w 1555566"/>
              <a:gd name="connsiteY19" fmla="*/ 198007 h 271138"/>
              <a:gd name="connsiteX20" fmla="*/ 559791 w 1555566"/>
              <a:gd name="connsiteY20" fmla="*/ 202769 h 271138"/>
              <a:gd name="connsiteX21" fmla="*/ 576460 w 1555566"/>
              <a:gd name="connsiteY21" fmla="*/ 209913 h 271138"/>
              <a:gd name="connsiteX22" fmla="*/ 590747 w 1555566"/>
              <a:gd name="connsiteY22" fmla="*/ 214676 h 271138"/>
              <a:gd name="connsiteX23" fmla="*/ 607416 w 1555566"/>
              <a:gd name="connsiteY23" fmla="*/ 219438 h 271138"/>
              <a:gd name="connsiteX24" fmla="*/ 626466 w 1555566"/>
              <a:gd name="connsiteY24" fmla="*/ 224201 h 271138"/>
              <a:gd name="connsiteX25" fmla="*/ 816966 w 1555566"/>
              <a:gd name="connsiteY25" fmla="*/ 221819 h 271138"/>
              <a:gd name="connsiteX26" fmla="*/ 824110 w 1555566"/>
              <a:gd name="connsiteY26" fmla="*/ 217057 h 271138"/>
              <a:gd name="connsiteX27" fmla="*/ 833635 w 1555566"/>
              <a:gd name="connsiteY27" fmla="*/ 214676 h 271138"/>
              <a:gd name="connsiteX28" fmla="*/ 840778 w 1555566"/>
              <a:gd name="connsiteY28" fmla="*/ 212294 h 271138"/>
              <a:gd name="connsiteX29" fmla="*/ 1009847 w 1555566"/>
              <a:gd name="connsiteY29" fmla="*/ 217057 h 271138"/>
              <a:gd name="connsiteX30" fmla="*/ 1138435 w 1555566"/>
              <a:gd name="connsiteY30" fmla="*/ 224201 h 271138"/>
              <a:gd name="connsiteX31" fmla="*/ 1157485 w 1555566"/>
              <a:gd name="connsiteY31" fmla="*/ 226582 h 271138"/>
              <a:gd name="connsiteX32" fmla="*/ 1174153 w 1555566"/>
              <a:gd name="connsiteY32" fmla="*/ 238488 h 271138"/>
              <a:gd name="connsiteX33" fmla="*/ 1186060 w 1555566"/>
              <a:gd name="connsiteY33" fmla="*/ 240869 h 271138"/>
              <a:gd name="connsiteX34" fmla="*/ 1228922 w 1555566"/>
              <a:gd name="connsiteY34" fmla="*/ 243251 h 271138"/>
              <a:gd name="connsiteX35" fmla="*/ 1247972 w 1555566"/>
              <a:gd name="connsiteY35" fmla="*/ 248013 h 271138"/>
              <a:gd name="connsiteX36" fmla="*/ 1278928 w 1555566"/>
              <a:gd name="connsiteY36" fmla="*/ 255157 h 271138"/>
              <a:gd name="connsiteX37" fmla="*/ 1359891 w 1555566"/>
              <a:gd name="connsiteY37" fmla="*/ 259919 h 271138"/>
              <a:gd name="connsiteX38" fmla="*/ 1367035 w 1555566"/>
              <a:gd name="connsiteY38" fmla="*/ 262301 h 271138"/>
              <a:gd name="connsiteX39" fmla="*/ 1457522 w 1555566"/>
              <a:gd name="connsiteY39" fmla="*/ 267063 h 271138"/>
              <a:gd name="connsiteX40" fmla="*/ 1500385 w 1555566"/>
              <a:gd name="connsiteY40" fmla="*/ 269444 h 271138"/>
              <a:gd name="connsiteX41" fmla="*/ 1552772 w 1555566"/>
              <a:gd name="connsiteY41" fmla="*/ 267063 h 271138"/>
              <a:gd name="connsiteX42" fmla="*/ 1555153 w 1555566"/>
              <a:gd name="connsiteY42" fmla="*/ 259919 h 271138"/>
              <a:gd name="connsiteX43" fmla="*/ 1550391 w 1555566"/>
              <a:gd name="connsiteY43" fmla="*/ 252776 h 271138"/>
              <a:gd name="connsiteX44" fmla="*/ 1536103 w 1555566"/>
              <a:gd name="connsiteY44" fmla="*/ 248013 h 271138"/>
              <a:gd name="connsiteX45" fmla="*/ 1526578 w 1555566"/>
              <a:gd name="connsiteY45" fmla="*/ 243251 h 271138"/>
              <a:gd name="connsiteX46" fmla="*/ 1500385 w 1555566"/>
              <a:gd name="connsiteY46" fmla="*/ 236107 h 271138"/>
              <a:gd name="connsiteX47" fmla="*/ 1488478 w 1555566"/>
              <a:gd name="connsiteY47" fmla="*/ 233726 h 271138"/>
              <a:gd name="connsiteX48" fmla="*/ 1474191 w 1555566"/>
              <a:gd name="connsiteY48" fmla="*/ 228963 h 271138"/>
              <a:gd name="connsiteX49" fmla="*/ 1459903 w 1555566"/>
              <a:gd name="connsiteY49" fmla="*/ 226582 h 271138"/>
              <a:gd name="connsiteX50" fmla="*/ 1450378 w 1555566"/>
              <a:gd name="connsiteY50" fmla="*/ 224201 h 271138"/>
              <a:gd name="connsiteX51" fmla="*/ 1436091 w 1555566"/>
              <a:gd name="connsiteY51" fmla="*/ 221819 h 271138"/>
              <a:gd name="connsiteX52" fmla="*/ 1428947 w 1555566"/>
              <a:gd name="connsiteY52" fmla="*/ 219438 h 271138"/>
              <a:gd name="connsiteX53" fmla="*/ 1393228 w 1555566"/>
              <a:gd name="connsiteY53" fmla="*/ 212294 h 271138"/>
              <a:gd name="connsiteX54" fmla="*/ 1378941 w 1555566"/>
              <a:gd name="connsiteY54" fmla="*/ 207532 h 271138"/>
              <a:gd name="connsiteX55" fmla="*/ 1355128 w 1555566"/>
              <a:gd name="connsiteY55" fmla="*/ 202769 h 271138"/>
              <a:gd name="connsiteX56" fmla="*/ 1324172 w 1555566"/>
              <a:gd name="connsiteY56" fmla="*/ 195626 h 271138"/>
              <a:gd name="connsiteX57" fmla="*/ 1305122 w 1555566"/>
              <a:gd name="connsiteY57" fmla="*/ 190863 h 271138"/>
              <a:gd name="connsiteX58" fmla="*/ 1283691 w 1555566"/>
              <a:gd name="connsiteY58" fmla="*/ 188482 h 271138"/>
              <a:gd name="connsiteX59" fmla="*/ 1271785 w 1555566"/>
              <a:gd name="connsiteY59" fmla="*/ 186101 h 271138"/>
              <a:gd name="connsiteX60" fmla="*/ 1226541 w 1555566"/>
              <a:gd name="connsiteY60" fmla="*/ 178957 h 271138"/>
              <a:gd name="connsiteX61" fmla="*/ 1212253 w 1555566"/>
              <a:gd name="connsiteY61" fmla="*/ 174194 h 271138"/>
              <a:gd name="connsiteX62" fmla="*/ 1200347 w 1555566"/>
              <a:gd name="connsiteY62" fmla="*/ 171813 h 271138"/>
              <a:gd name="connsiteX63" fmla="*/ 1169391 w 1555566"/>
              <a:gd name="connsiteY63" fmla="*/ 167051 h 271138"/>
              <a:gd name="connsiteX64" fmla="*/ 1145578 w 1555566"/>
              <a:gd name="connsiteY64" fmla="*/ 162288 h 271138"/>
              <a:gd name="connsiteX65" fmla="*/ 1136053 w 1555566"/>
              <a:gd name="connsiteY65" fmla="*/ 159907 h 271138"/>
              <a:gd name="connsiteX66" fmla="*/ 1119385 w 1555566"/>
              <a:gd name="connsiteY66" fmla="*/ 157526 h 271138"/>
              <a:gd name="connsiteX67" fmla="*/ 1112241 w 1555566"/>
              <a:gd name="connsiteY67" fmla="*/ 155144 h 271138"/>
              <a:gd name="connsiteX68" fmla="*/ 1097953 w 1555566"/>
              <a:gd name="connsiteY68" fmla="*/ 152763 h 271138"/>
              <a:gd name="connsiteX69" fmla="*/ 1086047 w 1555566"/>
              <a:gd name="connsiteY69" fmla="*/ 150382 h 271138"/>
              <a:gd name="connsiteX70" fmla="*/ 1064616 w 1555566"/>
              <a:gd name="connsiteY70" fmla="*/ 145619 h 271138"/>
              <a:gd name="connsiteX71" fmla="*/ 1038422 w 1555566"/>
              <a:gd name="connsiteY71" fmla="*/ 140857 h 271138"/>
              <a:gd name="connsiteX72" fmla="*/ 1031278 w 1555566"/>
              <a:gd name="connsiteY72" fmla="*/ 138476 h 271138"/>
              <a:gd name="connsiteX73" fmla="*/ 1002703 w 1555566"/>
              <a:gd name="connsiteY73" fmla="*/ 131332 h 271138"/>
              <a:gd name="connsiteX74" fmla="*/ 983653 w 1555566"/>
              <a:gd name="connsiteY74" fmla="*/ 124188 h 271138"/>
              <a:gd name="connsiteX75" fmla="*/ 976510 w 1555566"/>
              <a:gd name="connsiteY75" fmla="*/ 119426 h 271138"/>
              <a:gd name="connsiteX76" fmla="*/ 966985 w 1555566"/>
              <a:gd name="connsiteY76" fmla="*/ 117044 h 271138"/>
              <a:gd name="connsiteX77" fmla="*/ 959841 w 1555566"/>
              <a:gd name="connsiteY77" fmla="*/ 114663 h 271138"/>
              <a:gd name="connsiteX78" fmla="*/ 943172 w 1555566"/>
              <a:gd name="connsiteY78" fmla="*/ 105138 h 271138"/>
              <a:gd name="connsiteX79" fmla="*/ 936028 w 1555566"/>
              <a:gd name="connsiteY79" fmla="*/ 102757 h 271138"/>
              <a:gd name="connsiteX80" fmla="*/ 912216 w 1555566"/>
              <a:gd name="connsiteY80" fmla="*/ 97994 h 271138"/>
              <a:gd name="connsiteX81" fmla="*/ 893166 w 1555566"/>
              <a:gd name="connsiteY81" fmla="*/ 93232 h 271138"/>
              <a:gd name="connsiteX82" fmla="*/ 866972 w 1555566"/>
              <a:gd name="connsiteY82" fmla="*/ 86088 h 271138"/>
              <a:gd name="connsiteX83" fmla="*/ 855066 w 1555566"/>
              <a:gd name="connsiteY83" fmla="*/ 83707 h 271138"/>
              <a:gd name="connsiteX84" fmla="*/ 845541 w 1555566"/>
              <a:gd name="connsiteY84" fmla="*/ 81326 h 271138"/>
              <a:gd name="connsiteX85" fmla="*/ 833635 w 1555566"/>
              <a:gd name="connsiteY85" fmla="*/ 78944 h 271138"/>
              <a:gd name="connsiteX86" fmla="*/ 826491 w 1555566"/>
              <a:gd name="connsiteY86" fmla="*/ 76563 h 271138"/>
              <a:gd name="connsiteX87" fmla="*/ 812203 w 1555566"/>
              <a:gd name="connsiteY87" fmla="*/ 74182 h 271138"/>
              <a:gd name="connsiteX88" fmla="*/ 802678 w 1555566"/>
              <a:gd name="connsiteY88" fmla="*/ 71801 h 271138"/>
              <a:gd name="connsiteX89" fmla="*/ 795535 w 1555566"/>
              <a:gd name="connsiteY89" fmla="*/ 69419 h 271138"/>
              <a:gd name="connsiteX90" fmla="*/ 769341 w 1555566"/>
              <a:gd name="connsiteY90" fmla="*/ 64657 h 271138"/>
              <a:gd name="connsiteX91" fmla="*/ 762197 w 1555566"/>
              <a:gd name="connsiteY91" fmla="*/ 59894 h 271138"/>
              <a:gd name="connsiteX92" fmla="*/ 747910 w 1555566"/>
              <a:gd name="connsiteY92" fmla="*/ 55132 h 271138"/>
              <a:gd name="connsiteX93" fmla="*/ 740766 w 1555566"/>
              <a:gd name="connsiteY93" fmla="*/ 50369 h 271138"/>
              <a:gd name="connsiteX94" fmla="*/ 731241 w 1555566"/>
              <a:gd name="connsiteY94" fmla="*/ 47988 h 271138"/>
              <a:gd name="connsiteX95" fmla="*/ 724097 w 1555566"/>
              <a:gd name="connsiteY95" fmla="*/ 45607 h 271138"/>
              <a:gd name="connsiteX96" fmla="*/ 702666 w 1555566"/>
              <a:gd name="connsiteY96" fmla="*/ 38463 h 271138"/>
              <a:gd name="connsiteX97" fmla="*/ 695522 w 1555566"/>
              <a:gd name="connsiteY97" fmla="*/ 33701 h 271138"/>
              <a:gd name="connsiteX98" fmla="*/ 681235 w 1555566"/>
              <a:gd name="connsiteY98" fmla="*/ 31319 h 271138"/>
              <a:gd name="connsiteX99" fmla="*/ 643135 w 1555566"/>
              <a:gd name="connsiteY99" fmla="*/ 26557 h 271138"/>
              <a:gd name="connsiteX100" fmla="*/ 633610 w 1555566"/>
              <a:gd name="connsiteY100" fmla="*/ 24176 h 271138"/>
              <a:gd name="connsiteX101" fmla="*/ 626466 w 1555566"/>
              <a:gd name="connsiteY101" fmla="*/ 21794 h 271138"/>
              <a:gd name="connsiteX102" fmla="*/ 412153 w 1555566"/>
              <a:gd name="connsiteY102" fmla="*/ 19413 h 271138"/>
              <a:gd name="connsiteX103" fmla="*/ 383578 w 1555566"/>
              <a:gd name="connsiteY103" fmla="*/ 14651 h 271138"/>
              <a:gd name="connsiteX104" fmla="*/ 283566 w 1555566"/>
              <a:gd name="connsiteY104" fmla="*/ 9888 h 271138"/>
              <a:gd name="connsiteX105" fmla="*/ 266897 w 1555566"/>
              <a:gd name="connsiteY105" fmla="*/ 7507 h 271138"/>
              <a:gd name="connsiteX106" fmla="*/ 28772 w 1555566"/>
              <a:gd name="connsiteY106" fmla="*/ 7507 h 271138"/>
              <a:gd name="connsiteX107" fmla="*/ 19247 w 1555566"/>
              <a:gd name="connsiteY107" fmla="*/ 12269 h 271138"/>
              <a:gd name="connsiteX108" fmla="*/ 7341 w 1555566"/>
              <a:gd name="connsiteY108" fmla="*/ 26557 h 271138"/>
              <a:gd name="connsiteX109" fmla="*/ 7341 w 1555566"/>
              <a:gd name="connsiteY109" fmla="*/ 100376 h 271138"/>
              <a:gd name="connsiteX110" fmla="*/ 9722 w 1555566"/>
              <a:gd name="connsiteY110" fmla="*/ 107519 h 271138"/>
              <a:gd name="connsiteX111" fmla="*/ 16866 w 1555566"/>
              <a:gd name="connsiteY111" fmla="*/ 109901 h 271138"/>
              <a:gd name="connsiteX112" fmla="*/ 31153 w 1555566"/>
              <a:gd name="connsiteY112" fmla="*/ 112282 h 271138"/>
              <a:gd name="connsiteX113" fmla="*/ 19247 w 1555566"/>
              <a:gd name="connsiteY113" fmla="*/ 112282 h 27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1555566" h="271138">
                <a:moveTo>
                  <a:pt x="19247" y="112282"/>
                </a:moveTo>
                <a:cubicBezTo>
                  <a:pt x="20041" y="113473"/>
                  <a:pt x="31014" y="118726"/>
                  <a:pt x="35916" y="119426"/>
                </a:cubicBezTo>
                <a:cubicBezTo>
                  <a:pt x="44595" y="120666"/>
                  <a:pt x="53382" y="120976"/>
                  <a:pt x="62110" y="121807"/>
                </a:cubicBezTo>
                <a:lnTo>
                  <a:pt x="85922" y="124188"/>
                </a:lnTo>
                <a:cubicBezTo>
                  <a:pt x="103945" y="130195"/>
                  <a:pt x="80045" y="122812"/>
                  <a:pt x="116878" y="128951"/>
                </a:cubicBezTo>
                <a:cubicBezTo>
                  <a:pt x="123334" y="130027"/>
                  <a:pt x="129578" y="132126"/>
                  <a:pt x="135928" y="133713"/>
                </a:cubicBezTo>
                <a:cubicBezTo>
                  <a:pt x="149811" y="137183"/>
                  <a:pt x="164503" y="135300"/>
                  <a:pt x="178791" y="136094"/>
                </a:cubicBezTo>
                <a:cubicBezTo>
                  <a:pt x="182760" y="136888"/>
                  <a:pt x="186857" y="137196"/>
                  <a:pt x="190697" y="138476"/>
                </a:cubicBezTo>
                <a:cubicBezTo>
                  <a:pt x="194065" y="139599"/>
                  <a:pt x="196959" y="141840"/>
                  <a:pt x="200222" y="143238"/>
                </a:cubicBezTo>
                <a:cubicBezTo>
                  <a:pt x="202529" y="144227"/>
                  <a:pt x="205023" y="144718"/>
                  <a:pt x="207366" y="145619"/>
                </a:cubicBezTo>
                <a:cubicBezTo>
                  <a:pt x="215345" y="148688"/>
                  <a:pt x="223532" y="151321"/>
                  <a:pt x="231178" y="155144"/>
                </a:cubicBezTo>
                <a:cubicBezTo>
                  <a:pt x="243630" y="161371"/>
                  <a:pt x="237259" y="159046"/>
                  <a:pt x="250228" y="162288"/>
                </a:cubicBezTo>
                <a:cubicBezTo>
                  <a:pt x="252609" y="163876"/>
                  <a:pt x="254812" y="165771"/>
                  <a:pt x="257372" y="167051"/>
                </a:cubicBezTo>
                <a:cubicBezTo>
                  <a:pt x="260730" y="168730"/>
                  <a:pt x="271611" y="172819"/>
                  <a:pt x="276422" y="174194"/>
                </a:cubicBezTo>
                <a:cubicBezTo>
                  <a:pt x="279569" y="175093"/>
                  <a:pt x="282772" y="175782"/>
                  <a:pt x="285947" y="176576"/>
                </a:cubicBezTo>
                <a:cubicBezTo>
                  <a:pt x="293987" y="181935"/>
                  <a:pt x="294408" y="182924"/>
                  <a:pt x="304997" y="186101"/>
                </a:cubicBezTo>
                <a:cubicBezTo>
                  <a:pt x="308874" y="187264"/>
                  <a:pt x="312952" y="187604"/>
                  <a:pt x="316903" y="188482"/>
                </a:cubicBezTo>
                <a:cubicBezTo>
                  <a:pt x="359014" y="197839"/>
                  <a:pt x="275404" y="188765"/>
                  <a:pt x="409772" y="193244"/>
                </a:cubicBezTo>
                <a:lnTo>
                  <a:pt x="469303" y="195626"/>
                </a:lnTo>
                <a:cubicBezTo>
                  <a:pt x="471684" y="196420"/>
                  <a:pt x="473997" y="197463"/>
                  <a:pt x="476447" y="198007"/>
                </a:cubicBezTo>
                <a:cubicBezTo>
                  <a:pt x="502503" y="203796"/>
                  <a:pt x="538149" y="202023"/>
                  <a:pt x="559791" y="202769"/>
                </a:cubicBezTo>
                <a:cubicBezTo>
                  <a:pt x="584987" y="209070"/>
                  <a:pt x="555317" y="200516"/>
                  <a:pt x="576460" y="209913"/>
                </a:cubicBezTo>
                <a:cubicBezTo>
                  <a:pt x="581047" y="211952"/>
                  <a:pt x="585985" y="213088"/>
                  <a:pt x="590747" y="214676"/>
                </a:cubicBezTo>
                <a:cubicBezTo>
                  <a:pt x="607854" y="220378"/>
                  <a:pt x="586515" y="213467"/>
                  <a:pt x="607416" y="219438"/>
                </a:cubicBezTo>
                <a:cubicBezTo>
                  <a:pt x="624507" y="224321"/>
                  <a:pt x="602251" y="219356"/>
                  <a:pt x="626466" y="224201"/>
                </a:cubicBezTo>
                <a:cubicBezTo>
                  <a:pt x="689966" y="223407"/>
                  <a:pt x="753502" y="224113"/>
                  <a:pt x="816966" y="221819"/>
                </a:cubicBezTo>
                <a:cubicBezTo>
                  <a:pt x="819826" y="221716"/>
                  <a:pt x="821479" y="218184"/>
                  <a:pt x="824110" y="217057"/>
                </a:cubicBezTo>
                <a:cubicBezTo>
                  <a:pt x="827118" y="215768"/>
                  <a:pt x="830488" y="215575"/>
                  <a:pt x="833635" y="214676"/>
                </a:cubicBezTo>
                <a:cubicBezTo>
                  <a:pt x="836048" y="213986"/>
                  <a:pt x="838397" y="213088"/>
                  <a:pt x="840778" y="212294"/>
                </a:cubicBezTo>
                <a:cubicBezTo>
                  <a:pt x="1004233" y="215564"/>
                  <a:pt x="908542" y="212555"/>
                  <a:pt x="1009847" y="217057"/>
                </a:cubicBezTo>
                <a:cubicBezTo>
                  <a:pt x="1052711" y="218962"/>
                  <a:pt x="1095711" y="219928"/>
                  <a:pt x="1138435" y="224201"/>
                </a:cubicBezTo>
                <a:cubicBezTo>
                  <a:pt x="1144803" y="224838"/>
                  <a:pt x="1151135" y="225788"/>
                  <a:pt x="1157485" y="226582"/>
                </a:cubicBezTo>
                <a:cubicBezTo>
                  <a:pt x="1158032" y="226993"/>
                  <a:pt x="1171832" y="237618"/>
                  <a:pt x="1174153" y="238488"/>
                </a:cubicBezTo>
                <a:cubicBezTo>
                  <a:pt x="1177943" y="239909"/>
                  <a:pt x="1182028" y="240518"/>
                  <a:pt x="1186060" y="240869"/>
                </a:cubicBezTo>
                <a:cubicBezTo>
                  <a:pt x="1200316" y="242109"/>
                  <a:pt x="1214635" y="242457"/>
                  <a:pt x="1228922" y="243251"/>
                </a:cubicBezTo>
                <a:cubicBezTo>
                  <a:pt x="1245252" y="248694"/>
                  <a:pt x="1224984" y="242267"/>
                  <a:pt x="1247972" y="248013"/>
                </a:cubicBezTo>
                <a:cubicBezTo>
                  <a:pt x="1262968" y="251762"/>
                  <a:pt x="1252098" y="253745"/>
                  <a:pt x="1278928" y="255157"/>
                </a:cubicBezTo>
                <a:cubicBezTo>
                  <a:pt x="1336088" y="258165"/>
                  <a:pt x="1309103" y="256534"/>
                  <a:pt x="1359891" y="259919"/>
                </a:cubicBezTo>
                <a:cubicBezTo>
                  <a:pt x="1362272" y="260713"/>
                  <a:pt x="1364621" y="261611"/>
                  <a:pt x="1367035" y="262301"/>
                </a:cubicBezTo>
                <a:cubicBezTo>
                  <a:pt x="1397961" y="271138"/>
                  <a:pt x="1412826" y="265344"/>
                  <a:pt x="1457522" y="267063"/>
                </a:cubicBezTo>
                <a:cubicBezTo>
                  <a:pt x="1471821" y="267613"/>
                  <a:pt x="1486097" y="268650"/>
                  <a:pt x="1500385" y="269444"/>
                </a:cubicBezTo>
                <a:cubicBezTo>
                  <a:pt x="1517847" y="268650"/>
                  <a:pt x="1535550" y="270058"/>
                  <a:pt x="1552772" y="267063"/>
                </a:cubicBezTo>
                <a:cubicBezTo>
                  <a:pt x="1555245" y="266633"/>
                  <a:pt x="1555566" y="262395"/>
                  <a:pt x="1555153" y="259919"/>
                </a:cubicBezTo>
                <a:cubicBezTo>
                  <a:pt x="1554683" y="257096"/>
                  <a:pt x="1552818" y="254293"/>
                  <a:pt x="1550391" y="252776"/>
                </a:cubicBezTo>
                <a:cubicBezTo>
                  <a:pt x="1546134" y="250115"/>
                  <a:pt x="1540593" y="250258"/>
                  <a:pt x="1536103" y="248013"/>
                </a:cubicBezTo>
                <a:cubicBezTo>
                  <a:pt x="1532928" y="246426"/>
                  <a:pt x="1529841" y="244649"/>
                  <a:pt x="1526578" y="243251"/>
                </a:cubicBezTo>
                <a:cubicBezTo>
                  <a:pt x="1520583" y="240682"/>
                  <a:pt x="1502683" y="236566"/>
                  <a:pt x="1500385" y="236107"/>
                </a:cubicBezTo>
                <a:cubicBezTo>
                  <a:pt x="1496416" y="235313"/>
                  <a:pt x="1492383" y="234791"/>
                  <a:pt x="1488478" y="233726"/>
                </a:cubicBezTo>
                <a:cubicBezTo>
                  <a:pt x="1483635" y="232405"/>
                  <a:pt x="1479143" y="229788"/>
                  <a:pt x="1474191" y="228963"/>
                </a:cubicBezTo>
                <a:cubicBezTo>
                  <a:pt x="1469428" y="228169"/>
                  <a:pt x="1464638" y="227529"/>
                  <a:pt x="1459903" y="226582"/>
                </a:cubicBezTo>
                <a:cubicBezTo>
                  <a:pt x="1456694" y="225940"/>
                  <a:pt x="1453587" y="224843"/>
                  <a:pt x="1450378" y="224201"/>
                </a:cubicBezTo>
                <a:cubicBezTo>
                  <a:pt x="1445644" y="223254"/>
                  <a:pt x="1440804" y="222866"/>
                  <a:pt x="1436091" y="221819"/>
                </a:cubicBezTo>
                <a:cubicBezTo>
                  <a:pt x="1433641" y="221274"/>
                  <a:pt x="1431382" y="220047"/>
                  <a:pt x="1428947" y="219438"/>
                </a:cubicBezTo>
                <a:cubicBezTo>
                  <a:pt x="1417133" y="216485"/>
                  <a:pt x="1404919" y="215802"/>
                  <a:pt x="1393228" y="212294"/>
                </a:cubicBezTo>
                <a:cubicBezTo>
                  <a:pt x="1388420" y="210851"/>
                  <a:pt x="1383893" y="208357"/>
                  <a:pt x="1378941" y="207532"/>
                </a:cubicBezTo>
                <a:cubicBezTo>
                  <a:pt x="1369274" y="205921"/>
                  <a:pt x="1364017" y="205436"/>
                  <a:pt x="1355128" y="202769"/>
                </a:cubicBezTo>
                <a:cubicBezTo>
                  <a:pt x="1331362" y="195639"/>
                  <a:pt x="1350455" y="199380"/>
                  <a:pt x="1324172" y="195626"/>
                </a:cubicBezTo>
                <a:cubicBezTo>
                  <a:pt x="1315860" y="192855"/>
                  <a:pt x="1315182" y="192300"/>
                  <a:pt x="1305122" y="190863"/>
                </a:cubicBezTo>
                <a:cubicBezTo>
                  <a:pt x="1298007" y="189847"/>
                  <a:pt x="1290806" y="189498"/>
                  <a:pt x="1283691" y="188482"/>
                </a:cubicBezTo>
                <a:cubicBezTo>
                  <a:pt x="1279684" y="187910"/>
                  <a:pt x="1275771" y="186804"/>
                  <a:pt x="1271785" y="186101"/>
                </a:cubicBezTo>
                <a:cubicBezTo>
                  <a:pt x="1247605" y="181834"/>
                  <a:pt x="1246997" y="181879"/>
                  <a:pt x="1226541" y="178957"/>
                </a:cubicBezTo>
                <a:cubicBezTo>
                  <a:pt x="1221778" y="177369"/>
                  <a:pt x="1217096" y="175515"/>
                  <a:pt x="1212253" y="174194"/>
                </a:cubicBezTo>
                <a:cubicBezTo>
                  <a:pt x="1208348" y="173129"/>
                  <a:pt x="1204339" y="172478"/>
                  <a:pt x="1200347" y="171813"/>
                </a:cubicBezTo>
                <a:cubicBezTo>
                  <a:pt x="1177453" y="167998"/>
                  <a:pt x="1190457" y="171001"/>
                  <a:pt x="1169391" y="167051"/>
                </a:cubicBezTo>
                <a:cubicBezTo>
                  <a:pt x="1161435" y="165559"/>
                  <a:pt x="1153431" y="164251"/>
                  <a:pt x="1145578" y="162288"/>
                </a:cubicBezTo>
                <a:cubicBezTo>
                  <a:pt x="1142403" y="161494"/>
                  <a:pt x="1139273" y="160492"/>
                  <a:pt x="1136053" y="159907"/>
                </a:cubicBezTo>
                <a:cubicBezTo>
                  <a:pt x="1130531" y="158903"/>
                  <a:pt x="1124941" y="158320"/>
                  <a:pt x="1119385" y="157526"/>
                </a:cubicBezTo>
                <a:cubicBezTo>
                  <a:pt x="1117004" y="156732"/>
                  <a:pt x="1114691" y="155689"/>
                  <a:pt x="1112241" y="155144"/>
                </a:cubicBezTo>
                <a:cubicBezTo>
                  <a:pt x="1107528" y="154097"/>
                  <a:pt x="1102703" y="153627"/>
                  <a:pt x="1097953" y="152763"/>
                </a:cubicBezTo>
                <a:cubicBezTo>
                  <a:pt x="1093971" y="152039"/>
                  <a:pt x="1089998" y="151260"/>
                  <a:pt x="1086047" y="150382"/>
                </a:cubicBezTo>
                <a:cubicBezTo>
                  <a:pt x="1068861" y="146563"/>
                  <a:pt x="1084350" y="149207"/>
                  <a:pt x="1064616" y="145619"/>
                </a:cubicBezTo>
                <a:cubicBezTo>
                  <a:pt x="1056825" y="144202"/>
                  <a:pt x="1046270" y="142819"/>
                  <a:pt x="1038422" y="140857"/>
                </a:cubicBezTo>
                <a:cubicBezTo>
                  <a:pt x="1035987" y="140248"/>
                  <a:pt x="1033728" y="139021"/>
                  <a:pt x="1031278" y="138476"/>
                </a:cubicBezTo>
                <a:cubicBezTo>
                  <a:pt x="1002419" y="132062"/>
                  <a:pt x="1031574" y="140954"/>
                  <a:pt x="1002703" y="131332"/>
                </a:cubicBezTo>
                <a:cubicBezTo>
                  <a:pt x="985955" y="120164"/>
                  <a:pt x="1007188" y="133013"/>
                  <a:pt x="983653" y="124188"/>
                </a:cubicBezTo>
                <a:cubicBezTo>
                  <a:pt x="980974" y="123183"/>
                  <a:pt x="979140" y="120553"/>
                  <a:pt x="976510" y="119426"/>
                </a:cubicBezTo>
                <a:cubicBezTo>
                  <a:pt x="973502" y="118137"/>
                  <a:pt x="970132" y="117943"/>
                  <a:pt x="966985" y="117044"/>
                </a:cubicBezTo>
                <a:cubicBezTo>
                  <a:pt x="964571" y="116354"/>
                  <a:pt x="962148" y="115652"/>
                  <a:pt x="959841" y="114663"/>
                </a:cubicBezTo>
                <a:cubicBezTo>
                  <a:pt x="930624" y="102143"/>
                  <a:pt x="967083" y="117094"/>
                  <a:pt x="943172" y="105138"/>
                </a:cubicBezTo>
                <a:cubicBezTo>
                  <a:pt x="940927" y="104015"/>
                  <a:pt x="938474" y="103321"/>
                  <a:pt x="936028" y="102757"/>
                </a:cubicBezTo>
                <a:cubicBezTo>
                  <a:pt x="928141" y="100937"/>
                  <a:pt x="920069" y="99957"/>
                  <a:pt x="912216" y="97994"/>
                </a:cubicBezTo>
                <a:cubicBezTo>
                  <a:pt x="905866" y="96407"/>
                  <a:pt x="899376" y="95302"/>
                  <a:pt x="893166" y="93232"/>
                </a:cubicBezTo>
                <a:cubicBezTo>
                  <a:pt x="882905" y="89812"/>
                  <a:pt x="880391" y="88772"/>
                  <a:pt x="866972" y="86088"/>
                </a:cubicBezTo>
                <a:cubicBezTo>
                  <a:pt x="863003" y="85294"/>
                  <a:pt x="859017" y="84585"/>
                  <a:pt x="855066" y="83707"/>
                </a:cubicBezTo>
                <a:cubicBezTo>
                  <a:pt x="851871" y="82997"/>
                  <a:pt x="848736" y="82036"/>
                  <a:pt x="845541" y="81326"/>
                </a:cubicBezTo>
                <a:cubicBezTo>
                  <a:pt x="841590" y="80448"/>
                  <a:pt x="837561" y="79926"/>
                  <a:pt x="833635" y="78944"/>
                </a:cubicBezTo>
                <a:cubicBezTo>
                  <a:pt x="831200" y="78335"/>
                  <a:pt x="828941" y="77107"/>
                  <a:pt x="826491" y="76563"/>
                </a:cubicBezTo>
                <a:cubicBezTo>
                  <a:pt x="821778" y="75516"/>
                  <a:pt x="816938" y="75129"/>
                  <a:pt x="812203" y="74182"/>
                </a:cubicBezTo>
                <a:cubicBezTo>
                  <a:pt x="808994" y="73540"/>
                  <a:pt x="805825" y="72700"/>
                  <a:pt x="802678" y="71801"/>
                </a:cubicBezTo>
                <a:cubicBezTo>
                  <a:pt x="800265" y="71111"/>
                  <a:pt x="797996" y="69911"/>
                  <a:pt x="795535" y="69419"/>
                </a:cubicBezTo>
                <a:cubicBezTo>
                  <a:pt x="752833" y="60878"/>
                  <a:pt x="797602" y="71721"/>
                  <a:pt x="769341" y="64657"/>
                </a:cubicBezTo>
                <a:cubicBezTo>
                  <a:pt x="766960" y="63069"/>
                  <a:pt x="764812" y="61056"/>
                  <a:pt x="762197" y="59894"/>
                </a:cubicBezTo>
                <a:cubicBezTo>
                  <a:pt x="757610" y="57855"/>
                  <a:pt x="747910" y="55132"/>
                  <a:pt x="747910" y="55132"/>
                </a:cubicBezTo>
                <a:cubicBezTo>
                  <a:pt x="745529" y="53544"/>
                  <a:pt x="743397" y="51496"/>
                  <a:pt x="740766" y="50369"/>
                </a:cubicBezTo>
                <a:cubicBezTo>
                  <a:pt x="737758" y="49080"/>
                  <a:pt x="734388" y="48887"/>
                  <a:pt x="731241" y="47988"/>
                </a:cubicBezTo>
                <a:cubicBezTo>
                  <a:pt x="728827" y="47298"/>
                  <a:pt x="726447" y="46488"/>
                  <a:pt x="724097" y="45607"/>
                </a:cubicBezTo>
                <a:cubicBezTo>
                  <a:pt x="706160" y="38880"/>
                  <a:pt x="718629" y="42453"/>
                  <a:pt x="702666" y="38463"/>
                </a:cubicBezTo>
                <a:cubicBezTo>
                  <a:pt x="700285" y="36876"/>
                  <a:pt x="698237" y="34606"/>
                  <a:pt x="695522" y="33701"/>
                </a:cubicBezTo>
                <a:cubicBezTo>
                  <a:pt x="690942" y="32174"/>
                  <a:pt x="686019" y="31971"/>
                  <a:pt x="681235" y="31319"/>
                </a:cubicBezTo>
                <a:cubicBezTo>
                  <a:pt x="668554" y="29590"/>
                  <a:pt x="655552" y="29661"/>
                  <a:pt x="643135" y="26557"/>
                </a:cubicBezTo>
                <a:cubicBezTo>
                  <a:pt x="639960" y="25763"/>
                  <a:pt x="636757" y="25075"/>
                  <a:pt x="633610" y="24176"/>
                </a:cubicBezTo>
                <a:cubicBezTo>
                  <a:pt x="631196" y="23486"/>
                  <a:pt x="628976" y="21848"/>
                  <a:pt x="626466" y="21794"/>
                </a:cubicBezTo>
                <a:cubicBezTo>
                  <a:pt x="555040" y="20258"/>
                  <a:pt x="483591" y="20207"/>
                  <a:pt x="412153" y="19413"/>
                </a:cubicBezTo>
                <a:cubicBezTo>
                  <a:pt x="403512" y="17685"/>
                  <a:pt x="392093" y="15172"/>
                  <a:pt x="383578" y="14651"/>
                </a:cubicBezTo>
                <a:cubicBezTo>
                  <a:pt x="350265" y="12611"/>
                  <a:pt x="316903" y="11476"/>
                  <a:pt x="283566" y="9888"/>
                </a:cubicBezTo>
                <a:cubicBezTo>
                  <a:pt x="278010" y="9094"/>
                  <a:pt x="272484" y="8039"/>
                  <a:pt x="266897" y="7507"/>
                </a:cubicBezTo>
                <a:cubicBezTo>
                  <a:pt x="188064" y="0"/>
                  <a:pt x="106225" y="6606"/>
                  <a:pt x="28772" y="7507"/>
                </a:cubicBezTo>
                <a:cubicBezTo>
                  <a:pt x="25597" y="9094"/>
                  <a:pt x="22136" y="10206"/>
                  <a:pt x="19247" y="12269"/>
                </a:cubicBezTo>
                <a:cubicBezTo>
                  <a:pt x="13412" y="16436"/>
                  <a:pt x="11139" y="20860"/>
                  <a:pt x="7341" y="26557"/>
                </a:cubicBezTo>
                <a:cubicBezTo>
                  <a:pt x="0" y="55923"/>
                  <a:pt x="3259" y="39133"/>
                  <a:pt x="7341" y="100376"/>
                </a:cubicBezTo>
                <a:cubicBezTo>
                  <a:pt x="7508" y="102880"/>
                  <a:pt x="7947" y="105744"/>
                  <a:pt x="9722" y="107519"/>
                </a:cubicBezTo>
                <a:cubicBezTo>
                  <a:pt x="11497" y="109294"/>
                  <a:pt x="14416" y="109356"/>
                  <a:pt x="16866" y="109901"/>
                </a:cubicBezTo>
                <a:cubicBezTo>
                  <a:pt x="21579" y="110948"/>
                  <a:pt x="26573" y="110755"/>
                  <a:pt x="31153" y="112282"/>
                </a:cubicBezTo>
                <a:cubicBezTo>
                  <a:pt x="31906" y="112533"/>
                  <a:pt x="18453" y="111091"/>
                  <a:pt x="19247" y="112282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3109931" y="4032991"/>
            <a:ext cx="135316" cy="63156"/>
          </a:xfrm>
          <a:custGeom>
            <a:avLst/>
            <a:gdLst>
              <a:gd name="connsiteX0" fmla="*/ 128569 w 135316"/>
              <a:gd name="connsiteY0" fmla="*/ 60378 h 63156"/>
              <a:gd name="connsiteX1" fmla="*/ 126188 w 135316"/>
              <a:gd name="connsiteY1" fmla="*/ 38947 h 63156"/>
              <a:gd name="connsiteX2" fmla="*/ 123807 w 135316"/>
              <a:gd name="connsiteY2" fmla="*/ 31803 h 63156"/>
              <a:gd name="connsiteX3" fmla="*/ 116663 w 135316"/>
              <a:gd name="connsiteY3" fmla="*/ 24659 h 63156"/>
              <a:gd name="connsiteX4" fmla="*/ 107138 w 135316"/>
              <a:gd name="connsiteY4" fmla="*/ 12753 h 63156"/>
              <a:gd name="connsiteX5" fmla="*/ 95232 w 135316"/>
              <a:gd name="connsiteY5" fmla="*/ 3228 h 63156"/>
              <a:gd name="connsiteX6" fmla="*/ 4744 w 135316"/>
              <a:gd name="connsiteY6" fmla="*/ 5609 h 63156"/>
              <a:gd name="connsiteX7" fmla="*/ 7125 w 135316"/>
              <a:gd name="connsiteY7" fmla="*/ 19897 h 63156"/>
              <a:gd name="connsiteX8" fmla="*/ 21413 w 135316"/>
              <a:gd name="connsiteY8" fmla="*/ 24659 h 63156"/>
              <a:gd name="connsiteX9" fmla="*/ 49988 w 135316"/>
              <a:gd name="connsiteY9" fmla="*/ 27040 h 63156"/>
              <a:gd name="connsiteX10" fmla="*/ 64275 w 135316"/>
              <a:gd name="connsiteY10" fmla="*/ 31803 h 63156"/>
              <a:gd name="connsiteX11" fmla="*/ 66657 w 135316"/>
              <a:gd name="connsiteY11" fmla="*/ 38947 h 63156"/>
              <a:gd name="connsiteX12" fmla="*/ 85707 w 135316"/>
              <a:gd name="connsiteY12" fmla="*/ 55615 h 63156"/>
              <a:gd name="connsiteX13" fmla="*/ 128569 w 135316"/>
              <a:gd name="connsiteY13" fmla="*/ 60378 h 6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5316" h="63156">
                <a:moveTo>
                  <a:pt x="128569" y="60378"/>
                </a:moveTo>
                <a:cubicBezTo>
                  <a:pt x="135316" y="57600"/>
                  <a:pt x="127370" y="46037"/>
                  <a:pt x="126188" y="38947"/>
                </a:cubicBezTo>
                <a:cubicBezTo>
                  <a:pt x="125775" y="36471"/>
                  <a:pt x="125199" y="33892"/>
                  <a:pt x="123807" y="31803"/>
                </a:cubicBezTo>
                <a:cubicBezTo>
                  <a:pt x="121939" y="29001"/>
                  <a:pt x="119044" y="27040"/>
                  <a:pt x="116663" y="24659"/>
                </a:cubicBezTo>
                <a:cubicBezTo>
                  <a:pt x="112028" y="10751"/>
                  <a:pt x="117909" y="23523"/>
                  <a:pt x="107138" y="12753"/>
                </a:cubicBezTo>
                <a:cubicBezTo>
                  <a:pt x="96366" y="1982"/>
                  <a:pt x="109139" y="7864"/>
                  <a:pt x="95232" y="3228"/>
                </a:cubicBezTo>
                <a:cubicBezTo>
                  <a:pt x="65069" y="4022"/>
                  <a:pt x="34391" y="0"/>
                  <a:pt x="4744" y="5609"/>
                </a:cubicBezTo>
                <a:cubicBezTo>
                  <a:pt x="0" y="6507"/>
                  <a:pt x="3945" y="16263"/>
                  <a:pt x="7125" y="19897"/>
                </a:cubicBezTo>
                <a:cubicBezTo>
                  <a:pt x="10431" y="23675"/>
                  <a:pt x="16410" y="24242"/>
                  <a:pt x="21413" y="24659"/>
                </a:cubicBezTo>
                <a:lnTo>
                  <a:pt x="49988" y="27040"/>
                </a:lnTo>
                <a:cubicBezTo>
                  <a:pt x="54750" y="28628"/>
                  <a:pt x="62687" y="27041"/>
                  <a:pt x="64275" y="31803"/>
                </a:cubicBezTo>
                <a:cubicBezTo>
                  <a:pt x="65069" y="34184"/>
                  <a:pt x="65534" y="36702"/>
                  <a:pt x="66657" y="38947"/>
                </a:cubicBezTo>
                <a:cubicBezTo>
                  <a:pt x="70229" y="46091"/>
                  <a:pt x="77769" y="54027"/>
                  <a:pt x="85707" y="55615"/>
                </a:cubicBezTo>
                <a:cubicBezTo>
                  <a:pt x="106953" y="59866"/>
                  <a:pt x="121822" y="63156"/>
                  <a:pt x="128569" y="60378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2971800" y="4033838"/>
            <a:ext cx="245269" cy="0"/>
          </a:xfrm>
          <a:custGeom>
            <a:avLst/>
            <a:gdLst>
              <a:gd name="connsiteX0" fmla="*/ 0 w 245269"/>
              <a:gd name="connsiteY0" fmla="*/ 0 h 0"/>
              <a:gd name="connsiteX1" fmla="*/ 245269 w 24526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5269">
                <a:moveTo>
                  <a:pt x="0" y="0"/>
                </a:moveTo>
                <a:lnTo>
                  <a:pt x="245269" y="0"/>
                </a:lnTo>
              </a:path>
            </a:pathLst>
          </a:cu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 descr="(10x)+2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flipH="1">
            <a:off x="3071802" y="4000504"/>
            <a:ext cx="71438" cy="7143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0.35034 4.44444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7" grpId="2" animBg="1"/>
      <p:bldP spid="19" grpId="0" animBg="1"/>
      <p:bldP spid="20" grpId="0" animBg="1"/>
      <p:bldP spid="21" grpId="0" animBg="1"/>
      <p:bldP spid="23" grpId="0" animBg="1"/>
      <p:bldP spid="25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усто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52" y="3657603"/>
            <a:ext cx="4000496" cy="320039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Рисунок 13" descr="-10 div abs(x)+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0"/>
            <a:ext cx="3429024" cy="954335"/>
          </a:xfrm>
          <a:prstGeom prst="rect">
            <a:avLst/>
          </a:prstGeom>
        </p:spPr>
      </p:pic>
      <p:pic>
        <p:nvPicPr>
          <p:cNvPr id="4" name="Рисунок 3" descr="(-10x)+2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928670"/>
            <a:ext cx="4000496" cy="320039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(-10x)+2.bmp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3504" y="928670"/>
            <a:ext cx="4000496" cy="320039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Полилиния 6"/>
          <p:cNvSpPr/>
          <p:nvPr/>
        </p:nvSpPr>
        <p:spPr>
          <a:xfrm>
            <a:off x="2152650" y="2266950"/>
            <a:ext cx="1695450" cy="1479550"/>
          </a:xfrm>
          <a:custGeom>
            <a:avLst/>
            <a:gdLst>
              <a:gd name="connsiteX0" fmla="*/ 0 w 1695450"/>
              <a:gd name="connsiteY0" fmla="*/ 1479550 h 1479550"/>
              <a:gd name="connsiteX1" fmla="*/ 34925 w 1695450"/>
              <a:gd name="connsiteY1" fmla="*/ 1177925 h 1479550"/>
              <a:gd name="connsiteX2" fmla="*/ 85725 w 1695450"/>
              <a:gd name="connsiteY2" fmla="*/ 901700 h 1479550"/>
              <a:gd name="connsiteX3" fmla="*/ 174625 w 1695450"/>
              <a:gd name="connsiteY3" fmla="*/ 622300 h 1479550"/>
              <a:gd name="connsiteX4" fmla="*/ 285750 w 1695450"/>
              <a:gd name="connsiteY4" fmla="*/ 428625 h 1479550"/>
              <a:gd name="connsiteX5" fmla="*/ 469900 w 1695450"/>
              <a:gd name="connsiteY5" fmla="*/ 260350 h 1479550"/>
              <a:gd name="connsiteX6" fmla="*/ 860425 w 1695450"/>
              <a:gd name="connsiteY6" fmla="*/ 111125 h 1479550"/>
              <a:gd name="connsiteX7" fmla="*/ 1190625 w 1695450"/>
              <a:gd name="connsiteY7" fmla="*/ 50800 h 1479550"/>
              <a:gd name="connsiteX8" fmla="*/ 1695450 w 1695450"/>
              <a:gd name="connsiteY8" fmla="*/ 0 h 147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5450" h="1479550">
                <a:moveTo>
                  <a:pt x="0" y="1479550"/>
                </a:moveTo>
                <a:cubicBezTo>
                  <a:pt x="10319" y="1376891"/>
                  <a:pt x="20638" y="1274233"/>
                  <a:pt x="34925" y="1177925"/>
                </a:cubicBezTo>
                <a:cubicBezTo>
                  <a:pt x="49212" y="1081617"/>
                  <a:pt x="62442" y="994304"/>
                  <a:pt x="85725" y="901700"/>
                </a:cubicBezTo>
                <a:cubicBezTo>
                  <a:pt x="109008" y="809096"/>
                  <a:pt x="141288" y="701146"/>
                  <a:pt x="174625" y="622300"/>
                </a:cubicBezTo>
                <a:cubicBezTo>
                  <a:pt x="207962" y="543454"/>
                  <a:pt x="236538" y="488950"/>
                  <a:pt x="285750" y="428625"/>
                </a:cubicBezTo>
                <a:cubicBezTo>
                  <a:pt x="334962" y="368300"/>
                  <a:pt x="374121" y="313267"/>
                  <a:pt x="469900" y="260350"/>
                </a:cubicBezTo>
                <a:cubicBezTo>
                  <a:pt x="565679" y="207433"/>
                  <a:pt x="740304" y="146050"/>
                  <a:pt x="860425" y="111125"/>
                </a:cubicBezTo>
                <a:cubicBezTo>
                  <a:pt x="980546" y="76200"/>
                  <a:pt x="1051454" y="69321"/>
                  <a:pt x="1190625" y="50800"/>
                </a:cubicBezTo>
                <a:cubicBezTo>
                  <a:pt x="1329796" y="32279"/>
                  <a:pt x="1512623" y="16139"/>
                  <a:pt x="1695450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5300210" y="2267381"/>
            <a:ext cx="1688123" cy="1468833"/>
          </a:xfrm>
          <a:custGeom>
            <a:avLst/>
            <a:gdLst>
              <a:gd name="connsiteX0" fmla="*/ 0 w 1688123"/>
              <a:gd name="connsiteY0" fmla="*/ 0 h 1468833"/>
              <a:gd name="connsiteX1" fmla="*/ 517195 w 1688123"/>
              <a:gd name="connsiteY1" fmla="*/ 53788 h 1468833"/>
              <a:gd name="connsiteX2" fmla="*/ 935088 w 1688123"/>
              <a:gd name="connsiteY2" fmla="*/ 136539 h 1468833"/>
              <a:gd name="connsiteX3" fmla="*/ 1224717 w 1688123"/>
              <a:gd name="connsiteY3" fmla="*/ 264804 h 1468833"/>
              <a:gd name="connsiteX4" fmla="*/ 1439870 w 1688123"/>
              <a:gd name="connsiteY4" fmla="*/ 479957 h 1468833"/>
              <a:gd name="connsiteX5" fmla="*/ 1572271 w 1688123"/>
              <a:gd name="connsiteY5" fmla="*/ 786136 h 1468833"/>
              <a:gd name="connsiteX6" fmla="*/ 1634335 w 1688123"/>
              <a:gd name="connsiteY6" fmla="*/ 1038527 h 1468833"/>
              <a:gd name="connsiteX7" fmla="*/ 1688123 w 1688123"/>
              <a:gd name="connsiteY7" fmla="*/ 1468833 h 1468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8123" h="1468833">
                <a:moveTo>
                  <a:pt x="0" y="0"/>
                </a:moveTo>
                <a:cubicBezTo>
                  <a:pt x="180673" y="15516"/>
                  <a:pt x="361347" y="31032"/>
                  <a:pt x="517195" y="53788"/>
                </a:cubicBezTo>
                <a:cubicBezTo>
                  <a:pt x="673043" y="76544"/>
                  <a:pt x="817168" y="101370"/>
                  <a:pt x="935088" y="136539"/>
                </a:cubicBezTo>
                <a:cubicBezTo>
                  <a:pt x="1053008" y="171708"/>
                  <a:pt x="1140587" y="207568"/>
                  <a:pt x="1224717" y="264804"/>
                </a:cubicBezTo>
                <a:cubicBezTo>
                  <a:pt x="1308847" y="322040"/>
                  <a:pt x="1381944" y="393068"/>
                  <a:pt x="1439870" y="479957"/>
                </a:cubicBezTo>
                <a:cubicBezTo>
                  <a:pt x="1497796" y="566846"/>
                  <a:pt x="1539860" y="693041"/>
                  <a:pt x="1572271" y="786136"/>
                </a:cubicBezTo>
                <a:cubicBezTo>
                  <a:pt x="1604682" y="879231"/>
                  <a:pt x="1615026" y="924744"/>
                  <a:pt x="1634335" y="1038527"/>
                </a:cubicBezTo>
                <a:cubicBezTo>
                  <a:pt x="1653644" y="1152310"/>
                  <a:pt x="1670883" y="1310571"/>
                  <a:pt x="1688123" y="1468833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0.27431 0.408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-0.27431 0.4088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10" grpId="0" animBg="1"/>
      <p:bldP spid="10" grpId="1" animBg="1"/>
      <p:bldP spid="10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14356"/>
            <a:ext cx="8062912" cy="1470025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C00000"/>
                </a:solidFill>
              </a:rPr>
              <a:t>Модуль числа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2955"/>
            <a:ext cx="9144000" cy="4393430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cap="all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Модулем числа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 </a:t>
            </a:r>
            <a:r>
              <a:rPr lang="ru-RU" sz="5400" b="1" dirty="0" smtClean="0">
                <a:solidFill>
                  <a:srgbClr val="FFC000"/>
                </a:solidFill>
                <a:latin typeface="Calibri" pitchFamily="34" charset="0"/>
              </a:rPr>
              <a:t>а</a:t>
            </a:r>
            <a:r>
              <a:rPr lang="ru-RU" b="1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 </a:t>
            </a:r>
            <a:r>
              <a:rPr lang="ru-RU" b="1" cap="all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называют расстояние (в единичных отрезках) от начала координат до точки </a:t>
            </a:r>
            <a:r>
              <a:rPr lang="ru-RU" sz="3200" b="1" cap="all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А</a:t>
            </a:r>
            <a:r>
              <a:rPr lang="ru-RU" b="1" cap="all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 (</a:t>
            </a:r>
            <a:r>
              <a:rPr lang="en-US" sz="3600" b="1" dirty="0" smtClean="0">
                <a:solidFill>
                  <a:srgbClr val="FFC000"/>
                </a:solidFill>
                <a:latin typeface="Calibri" pitchFamily="34" charset="0"/>
              </a:rPr>
              <a:t>a</a:t>
            </a:r>
            <a:r>
              <a:rPr lang="ru-RU" b="1" cap="all" dirty="0" smtClean="0">
                <a:solidFill>
                  <a:schemeClr val="tx1">
                    <a:lumMod val="95000"/>
                  </a:schemeClr>
                </a:solidFill>
                <a:latin typeface="Calibri" pitchFamily="34" charset="0"/>
              </a:rPr>
              <a:t>).</a:t>
            </a:r>
            <a:endParaRPr lang="en-US" b="1" cap="all" dirty="0" smtClean="0">
              <a:solidFill>
                <a:schemeClr val="tx1">
                  <a:lumMod val="95000"/>
                </a:schemeClr>
              </a:solidFill>
              <a:latin typeface="Calibri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b="1" i="1" cap="all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b="1" i="1" cap="all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b="1" i="1" cap="all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b="1" i="1" cap="all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cap="all" dirty="0" smtClean="0">
                <a:solidFill>
                  <a:schemeClr val="tx1">
                    <a:lumMod val="95000"/>
                  </a:schemeClr>
                </a:solidFill>
              </a:rPr>
              <a:t>    Пишут</a:t>
            </a:r>
            <a:r>
              <a:rPr lang="ru-RU" b="1" cap="all" dirty="0" smtClean="0">
                <a:solidFill>
                  <a:srgbClr val="FFC000"/>
                </a:solidFill>
              </a:rPr>
              <a:t>:</a:t>
            </a:r>
            <a:r>
              <a:rPr lang="ru-RU" sz="4000" b="1" i="1" cap="all" dirty="0" smtClean="0">
                <a:solidFill>
                  <a:srgbClr val="FFC000"/>
                </a:solidFill>
              </a:rPr>
              <a:t>                  </a:t>
            </a:r>
            <a:r>
              <a:rPr lang="en-US" sz="4000" b="1" cap="all" dirty="0" smtClean="0">
                <a:solidFill>
                  <a:srgbClr val="FFC000"/>
                </a:solidFill>
                <a:latin typeface="Technic" pitchFamily="2" charset="2"/>
              </a:rPr>
              <a:t>|</a:t>
            </a:r>
            <a:r>
              <a:rPr lang="ru-RU" sz="4000" b="1" cap="all" dirty="0" smtClean="0">
                <a:solidFill>
                  <a:srgbClr val="FFC000"/>
                </a:solidFill>
              </a:rPr>
              <a:t>-6</a:t>
            </a:r>
            <a:r>
              <a:rPr lang="en-US" sz="4000" b="1" cap="all" dirty="0" err="1" smtClean="0">
                <a:solidFill>
                  <a:srgbClr val="FFC000"/>
                </a:solidFill>
                <a:latin typeface="Technic" pitchFamily="2" charset="2"/>
              </a:rPr>
              <a:t>|</a:t>
            </a:r>
            <a:r>
              <a:rPr lang="ru-RU" sz="4000" b="1" cap="all" dirty="0" smtClean="0">
                <a:solidFill>
                  <a:srgbClr val="FFC000"/>
                </a:solidFill>
              </a:rPr>
              <a:t> =  6</a:t>
            </a:r>
            <a:endParaRPr lang="en-US" sz="4000" b="1" cap="all" dirty="0" smtClean="0">
              <a:solidFill>
                <a:srgbClr val="FFC000"/>
              </a:solidFill>
              <a:latin typeface="Technic" pitchFamily="2" charset="2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cap="all" dirty="0" smtClean="0">
                <a:solidFill>
                  <a:srgbClr val="FFC000"/>
                </a:solidFill>
                <a:latin typeface="Technic" pitchFamily="2" charset="2"/>
              </a:rPr>
              <a:t>|</a:t>
            </a:r>
            <a:r>
              <a:rPr lang="ru-RU" sz="4000" b="1" cap="all" dirty="0" smtClean="0">
                <a:solidFill>
                  <a:srgbClr val="FFC000"/>
                </a:solidFill>
              </a:rPr>
              <a:t>5</a:t>
            </a:r>
            <a:r>
              <a:rPr lang="en-US" sz="4000" b="1" cap="all" dirty="0" smtClean="0">
                <a:solidFill>
                  <a:srgbClr val="FFC000"/>
                </a:solidFill>
                <a:latin typeface="Technic" pitchFamily="2" charset="2"/>
              </a:rPr>
              <a:t>| </a:t>
            </a:r>
            <a:r>
              <a:rPr lang="ru-RU" sz="4000" b="1" cap="all" dirty="0" smtClean="0">
                <a:solidFill>
                  <a:srgbClr val="FFC000"/>
                </a:solidFill>
              </a:rPr>
              <a:t>=</a:t>
            </a:r>
            <a:r>
              <a:rPr lang="en-US" sz="4000" b="1" cap="all" dirty="0" smtClean="0">
                <a:solidFill>
                  <a:srgbClr val="FFC000"/>
                </a:solidFill>
                <a:latin typeface="Technic" pitchFamily="2" charset="2"/>
              </a:rPr>
              <a:t> </a:t>
            </a:r>
            <a:r>
              <a:rPr lang="ru-RU" sz="4000" b="1" cap="all" dirty="0" smtClean="0">
                <a:solidFill>
                  <a:srgbClr val="FFC000"/>
                </a:solidFill>
              </a:rPr>
              <a:t> 5</a:t>
            </a:r>
            <a:r>
              <a:rPr lang="en-US" sz="4000" b="1" cap="all" dirty="0" smtClean="0">
                <a:solidFill>
                  <a:srgbClr val="FFC000"/>
                </a:solidFill>
                <a:latin typeface="Technic" pitchFamily="2" charset="2"/>
              </a:rPr>
              <a:t> </a:t>
            </a:r>
            <a:r>
              <a:rPr lang="en-US" sz="4000" b="1" i="1" cap="all" dirty="0" smtClean="0">
                <a:solidFill>
                  <a:srgbClr val="FFC000"/>
                </a:solidFill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cap="all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числовая пряма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4143380"/>
            <a:ext cx="9484564" cy="165926"/>
          </a:xfrm>
          <a:prstGeom prst="rect">
            <a:avLst/>
          </a:prstGeom>
        </p:spPr>
      </p:pic>
      <p:grpSp>
        <p:nvGrpSpPr>
          <p:cNvPr id="4" name="Группа 13"/>
          <p:cNvGrpSpPr/>
          <p:nvPr/>
        </p:nvGrpSpPr>
        <p:grpSpPr>
          <a:xfrm>
            <a:off x="1500166" y="3357562"/>
            <a:ext cx="5009346" cy="923330"/>
            <a:chOff x="1500166" y="3357562"/>
            <a:chExt cx="5009346" cy="92333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786182" y="3357562"/>
              <a:ext cx="7585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О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643570" y="3643314"/>
              <a:ext cx="8659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В(5)</a:t>
              </a:r>
              <a:endPara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00166" y="3714752"/>
              <a:ext cx="1117615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М(-6)</a:t>
              </a:r>
              <a:endPara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5" name="Группа 14"/>
          <p:cNvGrpSpPr/>
          <p:nvPr/>
        </p:nvGrpSpPr>
        <p:grpSpPr>
          <a:xfrm>
            <a:off x="1928794" y="4286256"/>
            <a:ext cx="4143404" cy="285752"/>
            <a:chOff x="1928794" y="4286256"/>
            <a:chExt cx="4143404" cy="285752"/>
          </a:xfrm>
        </p:grpSpPr>
        <p:sp>
          <p:nvSpPr>
            <p:cNvPr id="10" name="Правая фигурная скобка 9"/>
            <p:cNvSpPr/>
            <p:nvPr/>
          </p:nvSpPr>
          <p:spPr>
            <a:xfrm rot="5400000">
              <a:off x="2893207" y="3321843"/>
              <a:ext cx="285752" cy="2214578"/>
            </a:xfrm>
            <a:prstGeom prst="rightBrace">
              <a:avLst>
                <a:gd name="adj1" fmla="val 54999"/>
                <a:gd name="adj2" fmla="val 50000"/>
              </a:avLst>
            </a:prstGeom>
            <a:ln w="38100">
              <a:solidFill>
                <a:srgbClr val="C00000"/>
              </a:solidFill>
            </a:ln>
            <a:effectLst>
              <a:glow rad="101600">
                <a:srgbClr val="FF0000">
                  <a:alpha val="6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 w="571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Правая фигурная скобка 10"/>
            <p:cNvSpPr/>
            <p:nvPr/>
          </p:nvSpPr>
          <p:spPr>
            <a:xfrm rot="5400000">
              <a:off x="4964909" y="3464719"/>
              <a:ext cx="285752" cy="1928826"/>
            </a:xfrm>
            <a:prstGeom prst="rightBrace">
              <a:avLst>
                <a:gd name="adj1" fmla="val 54999"/>
                <a:gd name="adj2" fmla="val 50000"/>
              </a:avLst>
            </a:prstGeom>
            <a:ln w="38100">
              <a:solidFill>
                <a:srgbClr val="FFC000"/>
              </a:solidFill>
            </a:ln>
            <a:effectLst>
              <a:glow rad="101600">
                <a:srgbClr val="FFC000">
                  <a:alpha val="6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 w="57150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14" name="Группа 15"/>
          <p:cNvGrpSpPr/>
          <p:nvPr/>
        </p:nvGrpSpPr>
        <p:grpSpPr>
          <a:xfrm>
            <a:off x="1857356" y="4357694"/>
            <a:ext cx="4468913" cy="646331"/>
            <a:chOff x="1857356" y="4357694"/>
            <a:chExt cx="4468913" cy="64633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857356" y="4357694"/>
              <a:ext cx="225433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6</a:t>
              </a:r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 единиц</a:t>
              </a:r>
              <a:endParaRPr lang="ru-RU" sz="3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4071934" y="4357694"/>
              <a:ext cx="225433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5</a:t>
              </a:r>
              <a:r>
                <a:rPr lang="ru-RU" sz="36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 единиц</a:t>
              </a:r>
              <a:endParaRPr lang="ru-RU" sz="36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1857367" y="0"/>
            <a:ext cx="54292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18" name="Рисунок 17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306" y="500042"/>
            <a:ext cx="2331389" cy="107157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21" name="Прямоугольник 20"/>
          <p:cNvSpPr/>
          <p:nvPr/>
        </p:nvSpPr>
        <p:spPr>
          <a:xfrm>
            <a:off x="1500166" y="6286520"/>
            <a:ext cx="1500198" cy="28575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(-10x)+2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1714488"/>
            <a:ext cx="6429390" cy="5143512"/>
          </a:xfrm>
          <a:prstGeom prst="rect">
            <a:avLst/>
          </a:prstGeom>
        </p:spPr>
      </p:pic>
      <p:sp>
        <p:nvSpPr>
          <p:cNvPr id="28" name="Полилиния 27"/>
          <p:cNvSpPr/>
          <p:nvPr/>
        </p:nvSpPr>
        <p:spPr>
          <a:xfrm>
            <a:off x="4819650" y="3867150"/>
            <a:ext cx="2711450" cy="2368550"/>
          </a:xfrm>
          <a:custGeom>
            <a:avLst/>
            <a:gdLst>
              <a:gd name="connsiteX0" fmla="*/ 0 w 2711450"/>
              <a:gd name="connsiteY0" fmla="*/ 2368550 h 2368550"/>
              <a:gd name="connsiteX1" fmla="*/ 31750 w 2711450"/>
              <a:gd name="connsiteY1" fmla="*/ 2063750 h 2368550"/>
              <a:gd name="connsiteX2" fmla="*/ 76200 w 2711450"/>
              <a:gd name="connsiteY2" fmla="*/ 1758950 h 2368550"/>
              <a:gd name="connsiteX3" fmla="*/ 146050 w 2711450"/>
              <a:gd name="connsiteY3" fmla="*/ 1409700 h 2368550"/>
              <a:gd name="connsiteX4" fmla="*/ 228600 w 2711450"/>
              <a:gd name="connsiteY4" fmla="*/ 1130300 h 2368550"/>
              <a:gd name="connsiteX5" fmla="*/ 349250 w 2711450"/>
              <a:gd name="connsiteY5" fmla="*/ 850900 h 2368550"/>
              <a:gd name="connsiteX6" fmla="*/ 558800 w 2711450"/>
              <a:gd name="connsiteY6" fmla="*/ 571500 h 2368550"/>
              <a:gd name="connsiteX7" fmla="*/ 831850 w 2711450"/>
              <a:gd name="connsiteY7" fmla="*/ 374650 h 2368550"/>
              <a:gd name="connsiteX8" fmla="*/ 1162050 w 2711450"/>
              <a:gd name="connsiteY8" fmla="*/ 241300 h 2368550"/>
              <a:gd name="connsiteX9" fmla="*/ 1549400 w 2711450"/>
              <a:gd name="connsiteY9" fmla="*/ 139700 h 2368550"/>
              <a:gd name="connsiteX10" fmla="*/ 1936750 w 2711450"/>
              <a:gd name="connsiteY10" fmla="*/ 76200 h 2368550"/>
              <a:gd name="connsiteX11" fmla="*/ 2190750 w 2711450"/>
              <a:gd name="connsiteY11" fmla="*/ 44450 h 2368550"/>
              <a:gd name="connsiteX12" fmla="*/ 2711450 w 2711450"/>
              <a:gd name="connsiteY12" fmla="*/ 0 h 2368550"/>
              <a:gd name="connsiteX13" fmla="*/ 2711450 w 2711450"/>
              <a:gd name="connsiteY13" fmla="*/ 0 h 2368550"/>
              <a:gd name="connsiteX14" fmla="*/ 2711450 w 2711450"/>
              <a:gd name="connsiteY14" fmla="*/ 0 h 236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11450" h="2368550">
                <a:moveTo>
                  <a:pt x="0" y="2368550"/>
                </a:moveTo>
                <a:cubicBezTo>
                  <a:pt x="9525" y="2266950"/>
                  <a:pt x="19050" y="2165350"/>
                  <a:pt x="31750" y="2063750"/>
                </a:cubicBezTo>
                <a:cubicBezTo>
                  <a:pt x="44450" y="1962150"/>
                  <a:pt x="57150" y="1867958"/>
                  <a:pt x="76200" y="1758950"/>
                </a:cubicBezTo>
                <a:cubicBezTo>
                  <a:pt x="95250" y="1649942"/>
                  <a:pt x="120650" y="1514475"/>
                  <a:pt x="146050" y="1409700"/>
                </a:cubicBezTo>
                <a:cubicBezTo>
                  <a:pt x="171450" y="1304925"/>
                  <a:pt x="194733" y="1223433"/>
                  <a:pt x="228600" y="1130300"/>
                </a:cubicBezTo>
                <a:cubicBezTo>
                  <a:pt x="262467" y="1037167"/>
                  <a:pt x="294217" y="944033"/>
                  <a:pt x="349250" y="850900"/>
                </a:cubicBezTo>
                <a:cubicBezTo>
                  <a:pt x="404283" y="757767"/>
                  <a:pt x="478367" y="650875"/>
                  <a:pt x="558800" y="571500"/>
                </a:cubicBezTo>
                <a:cubicBezTo>
                  <a:pt x="639233" y="492125"/>
                  <a:pt x="731308" y="429683"/>
                  <a:pt x="831850" y="374650"/>
                </a:cubicBezTo>
                <a:cubicBezTo>
                  <a:pt x="932392" y="319617"/>
                  <a:pt x="1042458" y="280458"/>
                  <a:pt x="1162050" y="241300"/>
                </a:cubicBezTo>
                <a:cubicBezTo>
                  <a:pt x="1281642" y="202142"/>
                  <a:pt x="1420283" y="167217"/>
                  <a:pt x="1549400" y="139700"/>
                </a:cubicBezTo>
                <a:cubicBezTo>
                  <a:pt x="1678517" y="112183"/>
                  <a:pt x="1829858" y="92075"/>
                  <a:pt x="1936750" y="76200"/>
                </a:cubicBezTo>
                <a:cubicBezTo>
                  <a:pt x="2043642" y="60325"/>
                  <a:pt x="2061633" y="57150"/>
                  <a:pt x="2190750" y="44450"/>
                </a:cubicBezTo>
                <a:cubicBezTo>
                  <a:pt x="2319867" y="31750"/>
                  <a:pt x="2711450" y="0"/>
                  <a:pt x="2711450" y="0"/>
                </a:cubicBezTo>
                <a:lnTo>
                  <a:pt x="2711450" y="0"/>
                </a:lnTo>
                <a:lnTo>
                  <a:pt x="2711450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786314" y="3857628"/>
            <a:ext cx="2711450" cy="2368550"/>
          </a:xfrm>
          <a:custGeom>
            <a:avLst/>
            <a:gdLst>
              <a:gd name="connsiteX0" fmla="*/ 0 w 2711450"/>
              <a:gd name="connsiteY0" fmla="*/ 2368550 h 2368550"/>
              <a:gd name="connsiteX1" fmla="*/ 31750 w 2711450"/>
              <a:gd name="connsiteY1" fmla="*/ 2063750 h 2368550"/>
              <a:gd name="connsiteX2" fmla="*/ 76200 w 2711450"/>
              <a:gd name="connsiteY2" fmla="*/ 1758950 h 2368550"/>
              <a:gd name="connsiteX3" fmla="*/ 146050 w 2711450"/>
              <a:gd name="connsiteY3" fmla="*/ 1409700 h 2368550"/>
              <a:gd name="connsiteX4" fmla="*/ 228600 w 2711450"/>
              <a:gd name="connsiteY4" fmla="*/ 1130300 h 2368550"/>
              <a:gd name="connsiteX5" fmla="*/ 349250 w 2711450"/>
              <a:gd name="connsiteY5" fmla="*/ 850900 h 2368550"/>
              <a:gd name="connsiteX6" fmla="*/ 558800 w 2711450"/>
              <a:gd name="connsiteY6" fmla="*/ 571500 h 2368550"/>
              <a:gd name="connsiteX7" fmla="*/ 831850 w 2711450"/>
              <a:gd name="connsiteY7" fmla="*/ 374650 h 2368550"/>
              <a:gd name="connsiteX8" fmla="*/ 1162050 w 2711450"/>
              <a:gd name="connsiteY8" fmla="*/ 241300 h 2368550"/>
              <a:gd name="connsiteX9" fmla="*/ 1549400 w 2711450"/>
              <a:gd name="connsiteY9" fmla="*/ 139700 h 2368550"/>
              <a:gd name="connsiteX10" fmla="*/ 1936750 w 2711450"/>
              <a:gd name="connsiteY10" fmla="*/ 76200 h 2368550"/>
              <a:gd name="connsiteX11" fmla="*/ 2190750 w 2711450"/>
              <a:gd name="connsiteY11" fmla="*/ 44450 h 2368550"/>
              <a:gd name="connsiteX12" fmla="*/ 2711450 w 2711450"/>
              <a:gd name="connsiteY12" fmla="*/ 0 h 2368550"/>
              <a:gd name="connsiteX13" fmla="*/ 2711450 w 2711450"/>
              <a:gd name="connsiteY13" fmla="*/ 0 h 2368550"/>
              <a:gd name="connsiteX14" fmla="*/ 2711450 w 2711450"/>
              <a:gd name="connsiteY14" fmla="*/ 0 h 236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11450" h="2368550">
                <a:moveTo>
                  <a:pt x="0" y="2368550"/>
                </a:moveTo>
                <a:cubicBezTo>
                  <a:pt x="9525" y="2266950"/>
                  <a:pt x="19050" y="2165350"/>
                  <a:pt x="31750" y="2063750"/>
                </a:cubicBezTo>
                <a:cubicBezTo>
                  <a:pt x="44450" y="1962150"/>
                  <a:pt x="57150" y="1867958"/>
                  <a:pt x="76200" y="1758950"/>
                </a:cubicBezTo>
                <a:cubicBezTo>
                  <a:pt x="95250" y="1649942"/>
                  <a:pt x="120650" y="1514475"/>
                  <a:pt x="146050" y="1409700"/>
                </a:cubicBezTo>
                <a:cubicBezTo>
                  <a:pt x="171450" y="1304925"/>
                  <a:pt x="194733" y="1223433"/>
                  <a:pt x="228600" y="1130300"/>
                </a:cubicBezTo>
                <a:cubicBezTo>
                  <a:pt x="262467" y="1037167"/>
                  <a:pt x="294217" y="944033"/>
                  <a:pt x="349250" y="850900"/>
                </a:cubicBezTo>
                <a:cubicBezTo>
                  <a:pt x="404283" y="757767"/>
                  <a:pt x="478367" y="650875"/>
                  <a:pt x="558800" y="571500"/>
                </a:cubicBezTo>
                <a:cubicBezTo>
                  <a:pt x="639233" y="492125"/>
                  <a:pt x="731308" y="429683"/>
                  <a:pt x="831850" y="374650"/>
                </a:cubicBezTo>
                <a:cubicBezTo>
                  <a:pt x="932392" y="319617"/>
                  <a:pt x="1042458" y="280458"/>
                  <a:pt x="1162050" y="241300"/>
                </a:cubicBezTo>
                <a:cubicBezTo>
                  <a:pt x="1281642" y="202142"/>
                  <a:pt x="1420283" y="167217"/>
                  <a:pt x="1549400" y="139700"/>
                </a:cubicBezTo>
                <a:cubicBezTo>
                  <a:pt x="1678517" y="112183"/>
                  <a:pt x="1829858" y="92075"/>
                  <a:pt x="1936750" y="76200"/>
                </a:cubicBezTo>
                <a:cubicBezTo>
                  <a:pt x="2043642" y="60325"/>
                  <a:pt x="2061633" y="57150"/>
                  <a:pt x="2190750" y="44450"/>
                </a:cubicBezTo>
                <a:cubicBezTo>
                  <a:pt x="2319867" y="31750"/>
                  <a:pt x="2711450" y="0"/>
                  <a:pt x="2711450" y="0"/>
                </a:cubicBezTo>
                <a:lnTo>
                  <a:pt x="2711450" y="0"/>
                </a:lnTo>
                <a:lnTo>
                  <a:pt x="2711450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571604" y="1785926"/>
            <a:ext cx="2786082" cy="171451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357290" y="6143644"/>
            <a:ext cx="1785950" cy="428628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 flipH="1">
            <a:off x="1571604" y="3857628"/>
            <a:ext cx="2711450" cy="2368550"/>
          </a:xfrm>
          <a:custGeom>
            <a:avLst/>
            <a:gdLst>
              <a:gd name="connsiteX0" fmla="*/ 0 w 2711450"/>
              <a:gd name="connsiteY0" fmla="*/ 2368550 h 2368550"/>
              <a:gd name="connsiteX1" fmla="*/ 31750 w 2711450"/>
              <a:gd name="connsiteY1" fmla="*/ 2063750 h 2368550"/>
              <a:gd name="connsiteX2" fmla="*/ 76200 w 2711450"/>
              <a:gd name="connsiteY2" fmla="*/ 1758950 h 2368550"/>
              <a:gd name="connsiteX3" fmla="*/ 146050 w 2711450"/>
              <a:gd name="connsiteY3" fmla="*/ 1409700 h 2368550"/>
              <a:gd name="connsiteX4" fmla="*/ 228600 w 2711450"/>
              <a:gd name="connsiteY4" fmla="*/ 1130300 h 2368550"/>
              <a:gd name="connsiteX5" fmla="*/ 349250 w 2711450"/>
              <a:gd name="connsiteY5" fmla="*/ 850900 h 2368550"/>
              <a:gd name="connsiteX6" fmla="*/ 558800 w 2711450"/>
              <a:gd name="connsiteY6" fmla="*/ 571500 h 2368550"/>
              <a:gd name="connsiteX7" fmla="*/ 831850 w 2711450"/>
              <a:gd name="connsiteY7" fmla="*/ 374650 h 2368550"/>
              <a:gd name="connsiteX8" fmla="*/ 1162050 w 2711450"/>
              <a:gd name="connsiteY8" fmla="*/ 241300 h 2368550"/>
              <a:gd name="connsiteX9" fmla="*/ 1549400 w 2711450"/>
              <a:gd name="connsiteY9" fmla="*/ 139700 h 2368550"/>
              <a:gd name="connsiteX10" fmla="*/ 1936750 w 2711450"/>
              <a:gd name="connsiteY10" fmla="*/ 76200 h 2368550"/>
              <a:gd name="connsiteX11" fmla="*/ 2190750 w 2711450"/>
              <a:gd name="connsiteY11" fmla="*/ 44450 h 2368550"/>
              <a:gd name="connsiteX12" fmla="*/ 2711450 w 2711450"/>
              <a:gd name="connsiteY12" fmla="*/ 0 h 2368550"/>
              <a:gd name="connsiteX13" fmla="*/ 2711450 w 2711450"/>
              <a:gd name="connsiteY13" fmla="*/ 0 h 2368550"/>
              <a:gd name="connsiteX14" fmla="*/ 2711450 w 2711450"/>
              <a:gd name="connsiteY14" fmla="*/ 0 h 236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11450" h="2368550">
                <a:moveTo>
                  <a:pt x="0" y="2368550"/>
                </a:moveTo>
                <a:cubicBezTo>
                  <a:pt x="9525" y="2266950"/>
                  <a:pt x="19050" y="2165350"/>
                  <a:pt x="31750" y="2063750"/>
                </a:cubicBezTo>
                <a:cubicBezTo>
                  <a:pt x="44450" y="1962150"/>
                  <a:pt x="57150" y="1867958"/>
                  <a:pt x="76200" y="1758950"/>
                </a:cubicBezTo>
                <a:cubicBezTo>
                  <a:pt x="95250" y="1649942"/>
                  <a:pt x="120650" y="1514475"/>
                  <a:pt x="146050" y="1409700"/>
                </a:cubicBezTo>
                <a:cubicBezTo>
                  <a:pt x="171450" y="1304925"/>
                  <a:pt x="194733" y="1223433"/>
                  <a:pt x="228600" y="1130300"/>
                </a:cubicBezTo>
                <a:cubicBezTo>
                  <a:pt x="262467" y="1037167"/>
                  <a:pt x="294217" y="944033"/>
                  <a:pt x="349250" y="850900"/>
                </a:cubicBezTo>
                <a:cubicBezTo>
                  <a:pt x="404283" y="757767"/>
                  <a:pt x="478367" y="650875"/>
                  <a:pt x="558800" y="571500"/>
                </a:cubicBezTo>
                <a:cubicBezTo>
                  <a:pt x="639233" y="492125"/>
                  <a:pt x="731308" y="429683"/>
                  <a:pt x="831850" y="374650"/>
                </a:cubicBezTo>
                <a:cubicBezTo>
                  <a:pt x="932392" y="319617"/>
                  <a:pt x="1042458" y="280458"/>
                  <a:pt x="1162050" y="241300"/>
                </a:cubicBezTo>
                <a:cubicBezTo>
                  <a:pt x="1281642" y="202142"/>
                  <a:pt x="1420283" y="167217"/>
                  <a:pt x="1549400" y="139700"/>
                </a:cubicBezTo>
                <a:cubicBezTo>
                  <a:pt x="1678517" y="112183"/>
                  <a:pt x="1829858" y="92075"/>
                  <a:pt x="1936750" y="76200"/>
                </a:cubicBezTo>
                <a:cubicBezTo>
                  <a:pt x="2043642" y="60325"/>
                  <a:pt x="2061633" y="57150"/>
                  <a:pt x="2190750" y="44450"/>
                </a:cubicBezTo>
                <a:cubicBezTo>
                  <a:pt x="2319867" y="31750"/>
                  <a:pt x="2711450" y="0"/>
                  <a:pt x="2711450" y="0"/>
                </a:cubicBezTo>
                <a:lnTo>
                  <a:pt x="2711450" y="0"/>
                </a:lnTo>
                <a:lnTo>
                  <a:pt x="2711450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-0.31337 4.8148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1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0 div (x+2)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3502" y="785794"/>
            <a:ext cx="4000498" cy="3200398"/>
          </a:xfrm>
          <a:prstGeom prst="rect">
            <a:avLst/>
          </a:prstGeom>
        </p:spPr>
      </p:pic>
      <p:pic>
        <p:nvPicPr>
          <p:cNvPr id="16" name="Рисунок 15" descr="названи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443" y="0"/>
            <a:ext cx="3303115" cy="953944"/>
          </a:xfrm>
          <a:prstGeom prst="rect">
            <a:avLst/>
          </a:prstGeom>
        </p:spPr>
      </p:pic>
      <p:pic>
        <p:nvPicPr>
          <p:cNvPr id="14" name="Рисунок 13" descr="10 div (x+2)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785794"/>
            <a:ext cx="4000497" cy="3200398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2571736" y="3657602"/>
            <a:ext cx="4000497" cy="3200397"/>
            <a:chOff x="2571736" y="3657602"/>
            <a:chExt cx="4000497" cy="3200397"/>
          </a:xfrm>
        </p:grpSpPr>
        <p:pic>
          <p:nvPicPr>
            <p:cNvPr id="15" name="Рисунок 14" descr="10 div (x+2).bmp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2571736" y="3657602"/>
              <a:ext cx="4000497" cy="3200397"/>
            </a:xfrm>
            <a:prstGeom prst="rect">
              <a:avLst/>
            </a:prstGeom>
          </p:spPr>
        </p:pic>
        <p:sp>
          <p:nvSpPr>
            <p:cNvPr id="22" name="Полилиния 21"/>
            <p:cNvSpPr/>
            <p:nvPr/>
          </p:nvSpPr>
          <p:spPr>
            <a:xfrm>
              <a:off x="4571820" y="4432697"/>
              <a:ext cx="1910367" cy="679847"/>
            </a:xfrm>
            <a:custGeom>
              <a:avLst/>
              <a:gdLst>
                <a:gd name="connsiteX0" fmla="*/ 54949 w 1910367"/>
                <a:gd name="connsiteY0" fmla="*/ 8334 h 679847"/>
                <a:gd name="connsiteX1" fmla="*/ 157343 w 1910367"/>
                <a:gd name="connsiteY1" fmla="*/ 60722 h 679847"/>
                <a:gd name="connsiteX2" fmla="*/ 195443 w 1910367"/>
                <a:gd name="connsiteY2" fmla="*/ 72628 h 679847"/>
                <a:gd name="connsiteX3" fmla="*/ 333555 w 1910367"/>
                <a:gd name="connsiteY3" fmla="*/ 132159 h 679847"/>
                <a:gd name="connsiteX4" fmla="*/ 435949 w 1910367"/>
                <a:gd name="connsiteY4" fmla="*/ 172641 h 679847"/>
                <a:gd name="connsiteX5" fmla="*/ 600255 w 1910367"/>
                <a:gd name="connsiteY5" fmla="*/ 241697 h 679847"/>
                <a:gd name="connsiteX6" fmla="*/ 731224 w 1910367"/>
                <a:gd name="connsiteY6" fmla="*/ 294084 h 679847"/>
                <a:gd name="connsiteX7" fmla="*/ 847905 w 1910367"/>
                <a:gd name="connsiteY7" fmla="*/ 344091 h 679847"/>
                <a:gd name="connsiteX8" fmla="*/ 931249 w 1910367"/>
                <a:gd name="connsiteY8" fmla="*/ 384572 h 679847"/>
                <a:gd name="connsiteX9" fmla="*/ 993161 w 1910367"/>
                <a:gd name="connsiteY9" fmla="*/ 403622 h 679847"/>
                <a:gd name="connsiteX10" fmla="*/ 1021736 w 1910367"/>
                <a:gd name="connsiteY10" fmla="*/ 398859 h 679847"/>
                <a:gd name="connsiteX11" fmla="*/ 1140799 w 1910367"/>
                <a:gd name="connsiteY11" fmla="*/ 415528 h 679847"/>
                <a:gd name="connsiteX12" fmla="*/ 1176518 w 1910367"/>
                <a:gd name="connsiteY12" fmla="*/ 410766 h 679847"/>
                <a:gd name="connsiteX13" fmla="*/ 1228905 w 1910367"/>
                <a:gd name="connsiteY13" fmla="*/ 417909 h 679847"/>
                <a:gd name="connsiteX14" fmla="*/ 1295580 w 1910367"/>
                <a:gd name="connsiteY14" fmla="*/ 429816 h 679847"/>
                <a:gd name="connsiteX15" fmla="*/ 1333680 w 1910367"/>
                <a:gd name="connsiteY15" fmla="*/ 434578 h 679847"/>
                <a:gd name="connsiteX16" fmla="*/ 1400355 w 1910367"/>
                <a:gd name="connsiteY16" fmla="*/ 446484 h 679847"/>
                <a:gd name="connsiteX17" fmla="*/ 1478936 w 1910367"/>
                <a:gd name="connsiteY17" fmla="*/ 458391 h 679847"/>
                <a:gd name="connsiteX18" fmla="*/ 1531324 w 1910367"/>
                <a:gd name="connsiteY18" fmla="*/ 470297 h 679847"/>
                <a:gd name="connsiteX19" fmla="*/ 1557518 w 1910367"/>
                <a:gd name="connsiteY19" fmla="*/ 479822 h 679847"/>
                <a:gd name="connsiteX20" fmla="*/ 1600380 w 1910367"/>
                <a:gd name="connsiteY20" fmla="*/ 498872 h 679847"/>
                <a:gd name="connsiteX21" fmla="*/ 1636099 w 1910367"/>
                <a:gd name="connsiteY21" fmla="*/ 510778 h 679847"/>
                <a:gd name="connsiteX22" fmla="*/ 1659911 w 1910367"/>
                <a:gd name="connsiteY22" fmla="*/ 517922 h 679847"/>
                <a:gd name="connsiteX23" fmla="*/ 1695630 w 1910367"/>
                <a:gd name="connsiteY23" fmla="*/ 527447 h 679847"/>
                <a:gd name="connsiteX24" fmla="*/ 1709918 w 1910367"/>
                <a:gd name="connsiteY24" fmla="*/ 534591 h 679847"/>
                <a:gd name="connsiteX25" fmla="*/ 1736111 w 1910367"/>
                <a:gd name="connsiteY25" fmla="*/ 536972 h 679847"/>
                <a:gd name="connsiteX26" fmla="*/ 1776593 w 1910367"/>
                <a:gd name="connsiteY26" fmla="*/ 539353 h 679847"/>
                <a:gd name="connsiteX27" fmla="*/ 1805168 w 1910367"/>
                <a:gd name="connsiteY27" fmla="*/ 544116 h 679847"/>
                <a:gd name="connsiteX28" fmla="*/ 1828980 w 1910367"/>
                <a:gd name="connsiteY28" fmla="*/ 548878 h 679847"/>
                <a:gd name="connsiteX29" fmla="*/ 1836124 w 1910367"/>
                <a:gd name="connsiteY29" fmla="*/ 553641 h 679847"/>
                <a:gd name="connsiteX30" fmla="*/ 1857555 w 1910367"/>
                <a:gd name="connsiteY30" fmla="*/ 560784 h 679847"/>
                <a:gd name="connsiteX31" fmla="*/ 1867080 w 1910367"/>
                <a:gd name="connsiteY31" fmla="*/ 570309 h 679847"/>
                <a:gd name="connsiteX32" fmla="*/ 1878986 w 1910367"/>
                <a:gd name="connsiteY32" fmla="*/ 577453 h 679847"/>
                <a:gd name="connsiteX33" fmla="*/ 1895655 w 1910367"/>
                <a:gd name="connsiteY33" fmla="*/ 596503 h 679847"/>
                <a:gd name="connsiteX34" fmla="*/ 1909943 w 1910367"/>
                <a:gd name="connsiteY34" fmla="*/ 617934 h 679847"/>
                <a:gd name="connsiteX35" fmla="*/ 1907561 w 1910367"/>
                <a:gd name="connsiteY35" fmla="*/ 660797 h 679847"/>
                <a:gd name="connsiteX36" fmla="*/ 1900418 w 1910367"/>
                <a:gd name="connsiteY36" fmla="*/ 665559 h 679847"/>
                <a:gd name="connsiteX37" fmla="*/ 1895655 w 1910367"/>
                <a:gd name="connsiteY37" fmla="*/ 672703 h 679847"/>
                <a:gd name="connsiteX38" fmla="*/ 1878986 w 1910367"/>
                <a:gd name="connsiteY38" fmla="*/ 677466 h 679847"/>
                <a:gd name="connsiteX39" fmla="*/ 1831361 w 1910367"/>
                <a:gd name="connsiteY39" fmla="*/ 679847 h 679847"/>
                <a:gd name="connsiteX40" fmla="*/ 1440836 w 1910367"/>
                <a:gd name="connsiteY40" fmla="*/ 677466 h 679847"/>
                <a:gd name="connsiteX41" fmla="*/ 1433693 w 1910367"/>
                <a:gd name="connsiteY41" fmla="*/ 675084 h 679847"/>
                <a:gd name="connsiteX42" fmla="*/ 1388449 w 1910367"/>
                <a:gd name="connsiteY42" fmla="*/ 672703 h 679847"/>
                <a:gd name="connsiteX43" fmla="*/ 1350349 w 1910367"/>
                <a:gd name="connsiteY43" fmla="*/ 670322 h 679847"/>
                <a:gd name="connsiteX44" fmla="*/ 1240811 w 1910367"/>
                <a:gd name="connsiteY44" fmla="*/ 663178 h 679847"/>
                <a:gd name="connsiteX45" fmla="*/ 1224143 w 1910367"/>
                <a:gd name="connsiteY45" fmla="*/ 658416 h 679847"/>
                <a:gd name="connsiteX46" fmla="*/ 959824 w 1910367"/>
                <a:gd name="connsiteY46" fmla="*/ 656034 h 679847"/>
                <a:gd name="connsiteX47" fmla="*/ 919343 w 1910367"/>
                <a:gd name="connsiteY47" fmla="*/ 641747 h 679847"/>
                <a:gd name="connsiteX48" fmla="*/ 919343 w 1910367"/>
                <a:gd name="connsiteY48" fmla="*/ 641747 h 679847"/>
                <a:gd name="connsiteX49" fmla="*/ 893149 w 1910367"/>
                <a:gd name="connsiteY49" fmla="*/ 634603 h 679847"/>
                <a:gd name="connsiteX50" fmla="*/ 881243 w 1910367"/>
                <a:gd name="connsiteY50" fmla="*/ 629841 h 679847"/>
                <a:gd name="connsiteX51" fmla="*/ 855049 w 1910367"/>
                <a:gd name="connsiteY51" fmla="*/ 625078 h 679847"/>
                <a:gd name="connsiteX52" fmla="*/ 828855 w 1910367"/>
                <a:gd name="connsiteY52" fmla="*/ 617934 h 679847"/>
                <a:gd name="connsiteX53" fmla="*/ 809805 w 1910367"/>
                <a:gd name="connsiteY53" fmla="*/ 613172 h 679847"/>
                <a:gd name="connsiteX54" fmla="*/ 771705 w 1910367"/>
                <a:gd name="connsiteY54" fmla="*/ 601266 h 679847"/>
                <a:gd name="connsiteX55" fmla="*/ 764561 w 1910367"/>
                <a:gd name="connsiteY55" fmla="*/ 596503 h 679847"/>
                <a:gd name="connsiteX56" fmla="*/ 747893 w 1910367"/>
                <a:gd name="connsiteY56" fmla="*/ 594122 h 679847"/>
                <a:gd name="connsiteX57" fmla="*/ 735986 w 1910367"/>
                <a:gd name="connsiteY57" fmla="*/ 591741 h 679847"/>
                <a:gd name="connsiteX58" fmla="*/ 724080 w 1910367"/>
                <a:gd name="connsiteY58" fmla="*/ 586978 h 679847"/>
                <a:gd name="connsiteX59" fmla="*/ 688361 w 1910367"/>
                <a:gd name="connsiteY59" fmla="*/ 577453 h 679847"/>
                <a:gd name="connsiteX60" fmla="*/ 674074 w 1910367"/>
                <a:gd name="connsiteY60" fmla="*/ 575072 h 679847"/>
                <a:gd name="connsiteX61" fmla="*/ 643118 w 1910367"/>
                <a:gd name="connsiteY61" fmla="*/ 567928 h 679847"/>
                <a:gd name="connsiteX62" fmla="*/ 628830 w 1910367"/>
                <a:gd name="connsiteY62" fmla="*/ 563166 h 679847"/>
                <a:gd name="connsiteX63" fmla="*/ 600255 w 1910367"/>
                <a:gd name="connsiteY63" fmla="*/ 558403 h 679847"/>
                <a:gd name="connsiteX64" fmla="*/ 571680 w 1910367"/>
                <a:gd name="connsiteY64" fmla="*/ 548878 h 679847"/>
                <a:gd name="connsiteX65" fmla="*/ 552630 w 1910367"/>
                <a:gd name="connsiteY65" fmla="*/ 546497 h 679847"/>
                <a:gd name="connsiteX66" fmla="*/ 543105 w 1910367"/>
                <a:gd name="connsiteY66" fmla="*/ 544116 h 679847"/>
                <a:gd name="connsiteX67" fmla="*/ 514530 w 1910367"/>
                <a:gd name="connsiteY67" fmla="*/ 539353 h 679847"/>
                <a:gd name="connsiteX68" fmla="*/ 490718 w 1910367"/>
                <a:gd name="connsiteY68" fmla="*/ 534591 h 679847"/>
                <a:gd name="connsiteX69" fmla="*/ 483574 w 1910367"/>
                <a:gd name="connsiteY69" fmla="*/ 532209 h 679847"/>
                <a:gd name="connsiteX70" fmla="*/ 459761 w 1910367"/>
                <a:gd name="connsiteY70" fmla="*/ 527447 h 679847"/>
                <a:gd name="connsiteX71" fmla="*/ 440711 w 1910367"/>
                <a:gd name="connsiteY71" fmla="*/ 522684 h 679847"/>
                <a:gd name="connsiteX72" fmla="*/ 431186 w 1910367"/>
                <a:gd name="connsiteY72" fmla="*/ 517922 h 679847"/>
                <a:gd name="connsiteX73" fmla="*/ 419280 w 1910367"/>
                <a:gd name="connsiteY73" fmla="*/ 513159 h 679847"/>
                <a:gd name="connsiteX74" fmla="*/ 412136 w 1910367"/>
                <a:gd name="connsiteY74" fmla="*/ 508397 h 679847"/>
                <a:gd name="connsiteX75" fmla="*/ 397849 w 1910367"/>
                <a:gd name="connsiteY75" fmla="*/ 503634 h 679847"/>
                <a:gd name="connsiteX76" fmla="*/ 381180 w 1910367"/>
                <a:gd name="connsiteY76" fmla="*/ 494109 h 679847"/>
                <a:gd name="connsiteX77" fmla="*/ 369274 w 1910367"/>
                <a:gd name="connsiteY77" fmla="*/ 489347 h 679847"/>
                <a:gd name="connsiteX78" fmla="*/ 359749 w 1910367"/>
                <a:gd name="connsiteY78" fmla="*/ 484584 h 679847"/>
                <a:gd name="connsiteX79" fmla="*/ 352605 w 1910367"/>
                <a:gd name="connsiteY79" fmla="*/ 482203 h 679847"/>
                <a:gd name="connsiteX80" fmla="*/ 328793 w 1910367"/>
                <a:gd name="connsiteY80" fmla="*/ 470297 h 679847"/>
                <a:gd name="connsiteX81" fmla="*/ 316886 w 1910367"/>
                <a:gd name="connsiteY81" fmla="*/ 463153 h 679847"/>
                <a:gd name="connsiteX82" fmla="*/ 309743 w 1910367"/>
                <a:gd name="connsiteY82" fmla="*/ 458391 h 679847"/>
                <a:gd name="connsiteX83" fmla="*/ 300218 w 1910367"/>
                <a:gd name="connsiteY83" fmla="*/ 453628 h 679847"/>
                <a:gd name="connsiteX84" fmla="*/ 288311 w 1910367"/>
                <a:gd name="connsiteY84" fmla="*/ 446484 h 679847"/>
                <a:gd name="connsiteX85" fmla="*/ 264499 w 1910367"/>
                <a:gd name="connsiteY85" fmla="*/ 434578 h 679847"/>
                <a:gd name="connsiteX86" fmla="*/ 250211 w 1910367"/>
                <a:gd name="connsiteY86" fmla="*/ 425053 h 679847"/>
                <a:gd name="connsiteX87" fmla="*/ 243068 w 1910367"/>
                <a:gd name="connsiteY87" fmla="*/ 417909 h 679847"/>
                <a:gd name="connsiteX88" fmla="*/ 233543 w 1910367"/>
                <a:gd name="connsiteY88" fmla="*/ 415528 h 679847"/>
                <a:gd name="connsiteX89" fmla="*/ 216874 w 1910367"/>
                <a:gd name="connsiteY89" fmla="*/ 403622 h 679847"/>
                <a:gd name="connsiteX90" fmla="*/ 209730 w 1910367"/>
                <a:gd name="connsiteY90" fmla="*/ 394097 h 679847"/>
                <a:gd name="connsiteX91" fmla="*/ 197824 w 1910367"/>
                <a:gd name="connsiteY91" fmla="*/ 384572 h 679847"/>
                <a:gd name="connsiteX92" fmla="*/ 190680 w 1910367"/>
                <a:gd name="connsiteY92" fmla="*/ 377428 h 679847"/>
                <a:gd name="connsiteX93" fmla="*/ 171630 w 1910367"/>
                <a:gd name="connsiteY93" fmla="*/ 363141 h 679847"/>
                <a:gd name="connsiteX94" fmla="*/ 152580 w 1910367"/>
                <a:gd name="connsiteY94" fmla="*/ 346472 h 679847"/>
                <a:gd name="connsiteX95" fmla="*/ 131149 w 1910367"/>
                <a:gd name="connsiteY95" fmla="*/ 329803 h 679847"/>
                <a:gd name="connsiteX96" fmla="*/ 104955 w 1910367"/>
                <a:gd name="connsiteY96" fmla="*/ 308372 h 679847"/>
                <a:gd name="connsiteX97" fmla="*/ 100193 w 1910367"/>
                <a:gd name="connsiteY97" fmla="*/ 301228 h 679847"/>
                <a:gd name="connsiteX98" fmla="*/ 83524 w 1910367"/>
                <a:gd name="connsiteY98" fmla="*/ 289322 h 679847"/>
                <a:gd name="connsiteX99" fmla="*/ 76380 w 1910367"/>
                <a:gd name="connsiteY99" fmla="*/ 282178 h 679847"/>
                <a:gd name="connsiteX100" fmla="*/ 69236 w 1910367"/>
                <a:gd name="connsiteY100" fmla="*/ 277416 h 679847"/>
                <a:gd name="connsiteX101" fmla="*/ 62093 w 1910367"/>
                <a:gd name="connsiteY101" fmla="*/ 270272 h 679847"/>
                <a:gd name="connsiteX102" fmla="*/ 52568 w 1910367"/>
                <a:gd name="connsiteY102" fmla="*/ 255984 h 679847"/>
                <a:gd name="connsiteX103" fmla="*/ 45424 w 1910367"/>
                <a:gd name="connsiteY103" fmla="*/ 251222 h 679847"/>
                <a:gd name="connsiteX104" fmla="*/ 33518 w 1910367"/>
                <a:gd name="connsiteY104" fmla="*/ 236934 h 679847"/>
                <a:gd name="connsiteX105" fmla="*/ 21611 w 1910367"/>
                <a:gd name="connsiteY105" fmla="*/ 215503 h 679847"/>
                <a:gd name="connsiteX106" fmla="*/ 16849 w 1910367"/>
                <a:gd name="connsiteY106" fmla="*/ 208359 h 679847"/>
                <a:gd name="connsiteX107" fmla="*/ 12086 w 1910367"/>
                <a:gd name="connsiteY107" fmla="*/ 194072 h 679847"/>
                <a:gd name="connsiteX108" fmla="*/ 9705 w 1910367"/>
                <a:gd name="connsiteY108" fmla="*/ 153591 h 679847"/>
                <a:gd name="connsiteX109" fmla="*/ 7324 w 1910367"/>
                <a:gd name="connsiteY109" fmla="*/ 146447 h 679847"/>
                <a:gd name="connsiteX110" fmla="*/ 4943 w 1910367"/>
                <a:gd name="connsiteY110" fmla="*/ 136922 h 679847"/>
                <a:gd name="connsiteX111" fmla="*/ 7324 w 1910367"/>
                <a:gd name="connsiteY111" fmla="*/ 110728 h 679847"/>
                <a:gd name="connsiteX112" fmla="*/ 2561 w 1910367"/>
                <a:gd name="connsiteY112" fmla="*/ 98822 h 679847"/>
                <a:gd name="connsiteX113" fmla="*/ 7324 w 1910367"/>
                <a:gd name="connsiteY113" fmla="*/ 39291 h 679847"/>
                <a:gd name="connsiteX114" fmla="*/ 9705 w 1910367"/>
                <a:gd name="connsiteY114" fmla="*/ 22622 h 679847"/>
                <a:gd name="connsiteX115" fmla="*/ 16849 w 1910367"/>
                <a:gd name="connsiteY115" fmla="*/ 17859 h 679847"/>
                <a:gd name="connsiteX116" fmla="*/ 40661 w 1910367"/>
                <a:gd name="connsiteY116" fmla="*/ 10716 h 679847"/>
                <a:gd name="connsiteX117" fmla="*/ 54949 w 1910367"/>
                <a:gd name="connsiteY117" fmla="*/ 8334 h 679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910367" h="679847">
                  <a:moveTo>
                    <a:pt x="54949" y="8334"/>
                  </a:moveTo>
                  <a:cubicBezTo>
                    <a:pt x="74396" y="16668"/>
                    <a:pt x="83320" y="27676"/>
                    <a:pt x="157343" y="60722"/>
                  </a:cubicBezTo>
                  <a:cubicBezTo>
                    <a:pt x="169493" y="66146"/>
                    <a:pt x="183089" y="67686"/>
                    <a:pt x="195443" y="72628"/>
                  </a:cubicBezTo>
                  <a:cubicBezTo>
                    <a:pt x="335354" y="128593"/>
                    <a:pt x="257613" y="101003"/>
                    <a:pt x="333555" y="132159"/>
                  </a:cubicBezTo>
                  <a:cubicBezTo>
                    <a:pt x="493488" y="197773"/>
                    <a:pt x="311359" y="122326"/>
                    <a:pt x="435949" y="172641"/>
                  </a:cubicBezTo>
                  <a:cubicBezTo>
                    <a:pt x="616258" y="245458"/>
                    <a:pt x="416144" y="165513"/>
                    <a:pt x="600255" y="241697"/>
                  </a:cubicBezTo>
                  <a:cubicBezTo>
                    <a:pt x="700800" y="283302"/>
                    <a:pt x="608549" y="241508"/>
                    <a:pt x="731224" y="294084"/>
                  </a:cubicBezTo>
                  <a:cubicBezTo>
                    <a:pt x="770118" y="310753"/>
                    <a:pt x="809842" y="325603"/>
                    <a:pt x="847905" y="344091"/>
                  </a:cubicBezTo>
                  <a:cubicBezTo>
                    <a:pt x="875686" y="357585"/>
                    <a:pt x="901381" y="376712"/>
                    <a:pt x="931249" y="384572"/>
                  </a:cubicBezTo>
                  <a:cubicBezTo>
                    <a:pt x="982339" y="398016"/>
                    <a:pt x="962159" y="390335"/>
                    <a:pt x="993161" y="403622"/>
                  </a:cubicBezTo>
                  <a:cubicBezTo>
                    <a:pt x="998271" y="388298"/>
                    <a:pt x="993202" y="395774"/>
                    <a:pt x="1021736" y="398859"/>
                  </a:cubicBezTo>
                  <a:cubicBezTo>
                    <a:pt x="1092753" y="406537"/>
                    <a:pt x="1072529" y="404150"/>
                    <a:pt x="1140799" y="415528"/>
                  </a:cubicBezTo>
                  <a:cubicBezTo>
                    <a:pt x="1153914" y="398042"/>
                    <a:pt x="1143597" y="405925"/>
                    <a:pt x="1176518" y="410766"/>
                  </a:cubicBezTo>
                  <a:cubicBezTo>
                    <a:pt x="1193954" y="413330"/>
                    <a:pt x="1211497" y="415160"/>
                    <a:pt x="1228905" y="417909"/>
                  </a:cubicBezTo>
                  <a:cubicBezTo>
                    <a:pt x="1282619" y="426390"/>
                    <a:pt x="1249683" y="423259"/>
                    <a:pt x="1295580" y="429816"/>
                  </a:cubicBezTo>
                  <a:cubicBezTo>
                    <a:pt x="1308250" y="431626"/>
                    <a:pt x="1321010" y="432768"/>
                    <a:pt x="1333680" y="434578"/>
                  </a:cubicBezTo>
                  <a:cubicBezTo>
                    <a:pt x="1394293" y="443237"/>
                    <a:pt x="1326948" y="435191"/>
                    <a:pt x="1400355" y="446484"/>
                  </a:cubicBezTo>
                  <a:cubicBezTo>
                    <a:pt x="1458316" y="455401"/>
                    <a:pt x="1439196" y="449698"/>
                    <a:pt x="1478936" y="458391"/>
                  </a:cubicBezTo>
                  <a:cubicBezTo>
                    <a:pt x="1496430" y="462218"/>
                    <a:pt x="1514494" y="464177"/>
                    <a:pt x="1531324" y="470297"/>
                  </a:cubicBezTo>
                  <a:cubicBezTo>
                    <a:pt x="1540055" y="473472"/>
                    <a:pt x="1548933" y="476270"/>
                    <a:pt x="1557518" y="479822"/>
                  </a:cubicBezTo>
                  <a:cubicBezTo>
                    <a:pt x="1571965" y="485800"/>
                    <a:pt x="1585212" y="495080"/>
                    <a:pt x="1600380" y="498872"/>
                  </a:cubicBezTo>
                  <a:cubicBezTo>
                    <a:pt x="1643332" y="509609"/>
                    <a:pt x="1596755" y="496891"/>
                    <a:pt x="1636099" y="510778"/>
                  </a:cubicBezTo>
                  <a:cubicBezTo>
                    <a:pt x="1643913" y="513536"/>
                    <a:pt x="1652001" y="515450"/>
                    <a:pt x="1659911" y="517922"/>
                  </a:cubicBezTo>
                  <a:cubicBezTo>
                    <a:pt x="1686033" y="526085"/>
                    <a:pt x="1662168" y="520010"/>
                    <a:pt x="1695630" y="527447"/>
                  </a:cubicBezTo>
                  <a:cubicBezTo>
                    <a:pt x="1700393" y="529828"/>
                    <a:pt x="1704735" y="533371"/>
                    <a:pt x="1709918" y="534591"/>
                  </a:cubicBezTo>
                  <a:cubicBezTo>
                    <a:pt x="1718452" y="536599"/>
                    <a:pt x="1727366" y="536347"/>
                    <a:pt x="1736111" y="536972"/>
                  </a:cubicBezTo>
                  <a:cubicBezTo>
                    <a:pt x="1749594" y="537935"/>
                    <a:pt x="1763099" y="538559"/>
                    <a:pt x="1776593" y="539353"/>
                  </a:cubicBezTo>
                  <a:cubicBezTo>
                    <a:pt x="1786118" y="540941"/>
                    <a:pt x="1796007" y="541062"/>
                    <a:pt x="1805168" y="544116"/>
                  </a:cubicBezTo>
                  <a:cubicBezTo>
                    <a:pt x="1817636" y="548272"/>
                    <a:pt x="1809826" y="546142"/>
                    <a:pt x="1828980" y="548878"/>
                  </a:cubicBezTo>
                  <a:cubicBezTo>
                    <a:pt x="1831361" y="550466"/>
                    <a:pt x="1833482" y="552540"/>
                    <a:pt x="1836124" y="553641"/>
                  </a:cubicBezTo>
                  <a:cubicBezTo>
                    <a:pt x="1843075" y="556537"/>
                    <a:pt x="1857555" y="560784"/>
                    <a:pt x="1857555" y="560784"/>
                  </a:cubicBezTo>
                  <a:cubicBezTo>
                    <a:pt x="1860730" y="563959"/>
                    <a:pt x="1863536" y="567552"/>
                    <a:pt x="1867080" y="570309"/>
                  </a:cubicBezTo>
                  <a:cubicBezTo>
                    <a:pt x="1870733" y="573151"/>
                    <a:pt x="1875574" y="574326"/>
                    <a:pt x="1878986" y="577453"/>
                  </a:cubicBezTo>
                  <a:cubicBezTo>
                    <a:pt x="1885206" y="583155"/>
                    <a:pt x="1890529" y="589800"/>
                    <a:pt x="1895655" y="596503"/>
                  </a:cubicBezTo>
                  <a:cubicBezTo>
                    <a:pt x="1900871" y="603323"/>
                    <a:pt x="1909943" y="617934"/>
                    <a:pt x="1909943" y="617934"/>
                  </a:cubicBezTo>
                  <a:cubicBezTo>
                    <a:pt x="1909149" y="632222"/>
                    <a:pt x="1910367" y="646765"/>
                    <a:pt x="1907561" y="660797"/>
                  </a:cubicBezTo>
                  <a:cubicBezTo>
                    <a:pt x="1907000" y="663603"/>
                    <a:pt x="1902441" y="663536"/>
                    <a:pt x="1900418" y="665559"/>
                  </a:cubicBezTo>
                  <a:cubicBezTo>
                    <a:pt x="1898394" y="667583"/>
                    <a:pt x="1897890" y="670915"/>
                    <a:pt x="1895655" y="672703"/>
                  </a:cubicBezTo>
                  <a:cubicBezTo>
                    <a:pt x="1894215" y="673855"/>
                    <a:pt x="1879461" y="677426"/>
                    <a:pt x="1878986" y="677466"/>
                  </a:cubicBezTo>
                  <a:cubicBezTo>
                    <a:pt x="1863146" y="678786"/>
                    <a:pt x="1847236" y="679053"/>
                    <a:pt x="1831361" y="679847"/>
                  </a:cubicBezTo>
                  <a:lnTo>
                    <a:pt x="1440836" y="677466"/>
                  </a:lnTo>
                  <a:cubicBezTo>
                    <a:pt x="1438326" y="677436"/>
                    <a:pt x="1436193" y="675311"/>
                    <a:pt x="1433693" y="675084"/>
                  </a:cubicBezTo>
                  <a:cubicBezTo>
                    <a:pt x="1418653" y="673717"/>
                    <a:pt x="1403527" y="673564"/>
                    <a:pt x="1388449" y="672703"/>
                  </a:cubicBezTo>
                  <a:lnTo>
                    <a:pt x="1350349" y="670322"/>
                  </a:lnTo>
                  <a:cubicBezTo>
                    <a:pt x="1306399" y="659336"/>
                    <a:pt x="1364958" y="673313"/>
                    <a:pt x="1240811" y="663178"/>
                  </a:cubicBezTo>
                  <a:cubicBezTo>
                    <a:pt x="1235052" y="662708"/>
                    <a:pt x="1229919" y="658563"/>
                    <a:pt x="1224143" y="658416"/>
                  </a:cubicBezTo>
                  <a:cubicBezTo>
                    <a:pt x="1136062" y="656177"/>
                    <a:pt x="1047930" y="656828"/>
                    <a:pt x="959824" y="656034"/>
                  </a:cubicBezTo>
                  <a:cubicBezTo>
                    <a:pt x="934370" y="652398"/>
                    <a:pt x="948175" y="656163"/>
                    <a:pt x="919343" y="641747"/>
                  </a:cubicBezTo>
                  <a:lnTo>
                    <a:pt x="919343" y="641747"/>
                  </a:lnTo>
                  <a:cubicBezTo>
                    <a:pt x="905216" y="638922"/>
                    <a:pt x="907924" y="639976"/>
                    <a:pt x="893149" y="634603"/>
                  </a:cubicBezTo>
                  <a:cubicBezTo>
                    <a:pt x="889132" y="633142"/>
                    <a:pt x="885337" y="631069"/>
                    <a:pt x="881243" y="629841"/>
                  </a:cubicBezTo>
                  <a:cubicBezTo>
                    <a:pt x="876710" y="628481"/>
                    <a:pt x="858886" y="625776"/>
                    <a:pt x="855049" y="625078"/>
                  </a:cubicBezTo>
                  <a:cubicBezTo>
                    <a:pt x="834463" y="621335"/>
                    <a:pt x="851643" y="624445"/>
                    <a:pt x="828855" y="617934"/>
                  </a:cubicBezTo>
                  <a:cubicBezTo>
                    <a:pt x="822561" y="616136"/>
                    <a:pt x="815977" y="615350"/>
                    <a:pt x="809805" y="613172"/>
                  </a:cubicBezTo>
                  <a:cubicBezTo>
                    <a:pt x="771675" y="599715"/>
                    <a:pt x="804420" y="605939"/>
                    <a:pt x="771705" y="601266"/>
                  </a:cubicBezTo>
                  <a:cubicBezTo>
                    <a:pt x="769324" y="599678"/>
                    <a:pt x="767302" y="597325"/>
                    <a:pt x="764561" y="596503"/>
                  </a:cubicBezTo>
                  <a:cubicBezTo>
                    <a:pt x="759185" y="594890"/>
                    <a:pt x="753429" y="595045"/>
                    <a:pt x="747893" y="594122"/>
                  </a:cubicBezTo>
                  <a:cubicBezTo>
                    <a:pt x="743900" y="593457"/>
                    <a:pt x="739955" y="592535"/>
                    <a:pt x="735986" y="591741"/>
                  </a:cubicBezTo>
                  <a:cubicBezTo>
                    <a:pt x="732017" y="590153"/>
                    <a:pt x="728135" y="588330"/>
                    <a:pt x="724080" y="586978"/>
                  </a:cubicBezTo>
                  <a:cubicBezTo>
                    <a:pt x="716843" y="584566"/>
                    <a:pt x="695204" y="578919"/>
                    <a:pt x="688361" y="577453"/>
                  </a:cubicBezTo>
                  <a:cubicBezTo>
                    <a:pt x="683640" y="576441"/>
                    <a:pt x="678836" y="575866"/>
                    <a:pt x="674074" y="575072"/>
                  </a:cubicBezTo>
                  <a:cubicBezTo>
                    <a:pt x="648751" y="564942"/>
                    <a:pt x="677601" y="575316"/>
                    <a:pt x="643118" y="567928"/>
                  </a:cubicBezTo>
                  <a:cubicBezTo>
                    <a:pt x="638209" y="566876"/>
                    <a:pt x="633673" y="564487"/>
                    <a:pt x="628830" y="563166"/>
                  </a:cubicBezTo>
                  <a:cubicBezTo>
                    <a:pt x="621160" y="561074"/>
                    <a:pt x="607424" y="559427"/>
                    <a:pt x="600255" y="558403"/>
                  </a:cubicBezTo>
                  <a:cubicBezTo>
                    <a:pt x="590730" y="555228"/>
                    <a:pt x="581643" y="550123"/>
                    <a:pt x="571680" y="548878"/>
                  </a:cubicBezTo>
                  <a:cubicBezTo>
                    <a:pt x="565330" y="548084"/>
                    <a:pt x="558942" y="547549"/>
                    <a:pt x="552630" y="546497"/>
                  </a:cubicBezTo>
                  <a:cubicBezTo>
                    <a:pt x="549402" y="545959"/>
                    <a:pt x="546300" y="544826"/>
                    <a:pt x="543105" y="544116"/>
                  </a:cubicBezTo>
                  <a:cubicBezTo>
                    <a:pt x="530558" y="541328"/>
                    <a:pt x="528462" y="541343"/>
                    <a:pt x="514530" y="539353"/>
                  </a:cubicBezTo>
                  <a:cubicBezTo>
                    <a:pt x="498386" y="533972"/>
                    <a:pt x="518089" y="540066"/>
                    <a:pt x="490718" y="534591"/>
                  </a:cubicBezTo>
                  <a:cubicBezTo>
                    <a:pt x="488257" y="534099"/>
                    <a:pt x="486020" y="532773"/>
                    <a:pt x="483574" y="532209"/>
                  </a:cubicBezTo>
                  <a:cubicBezTo>
                    <a:pt x="475686" y="530389"/>
                    <a:pt x="467614" y="529410"/>
                    <a:pt x="459761" y="527447"/>
                  </a:cubicBezTo>
                  <a:cubicBezTo>
                    <a:pt x="453411" y="525859"/>
                    <a:pt x="446566" y="525611"/>
                    <a:pt x="440711" y="522684"/>
                  </a:cubicBezTo>
                  <a:cubicBezTo>
                    <a:pt x="437536" y="521097"/>
                    <a:pt x="434430" y="519364"/>
                    <a:pt x="431186" y="517922"/>
                  </a:cubicBezTo>
                  <a:cubicBezTo>
                    <a:pt x="427280" y="516186"/>
                    <a:pt x="423103" y="515071"/>
                    <a:pt x="419280" y="513159"/>
                  </a:cubicBezTo>
                  <a:cubicBezTo>
                    <a:pt x="416720" y="511879"/>
                    <a:pt x="414751" y="509559"/>
                    <a:pt x="412136" y="508397"/>
                  </a:cubicBezTo>
                  <a:cubicBezTo>
                    <a:pt x="407549" y="506358"/>
                    <a:pt x="402510" y="505498"/>
                    <a:pt x="397849" y="503634"/>
                  </a:cubicBezTo>
                  <a:cubicBezTo>
                    <a:pt x="376963" y="495279"/>
                    <a:pt x="398374" y="502706"/>
                    <a:pt x="381180" y="494109"/>
                  </a:cubicBezTo>
                  <a:cubicBezTo>
                    <a:pt x="377357" y="492197"/>
                    <a:pt x="373180" y="491083"/>
                    <a:pt x="369274" y="489347"/>
                  </a:cubicBezTo>
                  <a:cubicBezTo>
                    <a:pt x="366030" y="487905"/>
                    <a:pt x="363012" y="485982"/>
                    <a:pt x="359749" y="484584"/>
                  </a:cubicBezTo>
                  <a:cubicBezTo>
                    <a:pt x="357442" y="483595"/>
                    <a:pt x="354799" y="483422"/>
                    <a:pt x="352605" y="482203"/>
                  </a:cubicBezTo>
                  <a:cubicBezTo>
                    <a:pt x="329408" y="469316"/>
                    <a:pt x="347408" y="474950"/>
                    <a:pt x="328793" y="470297"/>
                  </a:cubicBezTo>
                  <a:cubicBezTo>
                    <a:pt x="324824" y="467916"/>
                    <a:pt x="320811" y="465606"/>
                    <a:pt x="316886" y="463153"/>
                  </a:cubicBezTo>
                  <a:cubicBezTo>
                    <a:pt x="314459" y="461636"/>
                    <a:pt x="312228" y="459811"/>
                    <a:pt x="309743" y="458391"/>
                  </a:cubicBezTo>
                  <a:cubicBezTo>
                    <a:pt x="306661" y="456630"/>
                    <a:pt x="303321" y="455352"/>
                    <a:pt x="300218" y="453628"/>
                  </a:cubicBezTo>
                  <a:cubicBezTo>
                    <a:pt x="296172" y="451380"/>
                    <a:pt x="292395" y="448662"/>
                    <a:pt x="288311" y="446484"/>
                  </a:cubicBezTo>
                  <a:cubicBezTo>
                    <a:pt x="280481" y="442308"/>
                    <a:pt x="271883" y="439500"/>
                    <a:pt x="264499" y="434578"/>
                  </a:cubicBezTo>
                  <a:cubicBezTo>
                    <a:pt x="259736" y="431403"/>
                    <a:pt x="254258" y="429101"/>
                    <a:pt x="250211" y="425053"/>
                  </a:cubicBezTo>
                  <a:cubicBezTo>
                    <a:pt x="247830" y="422672"/>
                    <a:pt x="245992" y="419580"/>
                    <a:pt x="243068" y="417909"/>
                  </a:cubicBezTo>
                  <a:cubicBezTo>
                    <a:pt x="240227" y="416285"/>
                    <a:pt x="236718" y="416322"/>
                    <a:pt x="233543" y="415528"/>
                  </a:cubicBezTo>
                  <a:cubicBezTo>
                    <a:pt x="229484" y="412822"/>
                    <a:pt x="219831" y="406579"/>
                    <a:pt x="216874" y="403622"/>
                  </a:cubicBezTo>
                  <a:cubicBezTo>
                    <a:pt x="214068" y="400816"/>
                    <a:pt x="212536" y="396903"/>
                    <a:pt x="209730" y="394097"/>
                  </a:cubicBezTo>
                  <a:cubicBezTo>
                    <a:pt x="206136" y="390503"/>
                    <a:pt x="201649" y="387919"/>
                    <a:pt x="197824" y="384572"/>
                  </a:cubicBezTo>
                  <a:cubicBezTo>
                    <a:pt x="195290" y="382354"/>
                    <a:pt x="193286" y="379561"/>
                    <a:pt x="190680" y="377428"/>
                  </a:cubicBezTo>
                  <a:cubicBezTo>
                    <a:pt x="184537" y="372402"/>
                    <a:pt x="177243" y="368754"/>
                    <a:pt x="171630" y="363141"/>
                  </a:cubicBezTo>
                  <a:cubicBezTo>
                    <a:pt x="137024" y="328535"/>
                    <a:pt x="185386" y="375999"/>
                    <a:pt x="152580" y="346472"/>
                  </a:cubicBezTo>
                  <a:cubicBezTo>
                    <a:pt x="133684" y="329464"/>
                    <a:pt x="145739" y="334666"/>
                    <a:pt x="131149" y="329803"/>
                  </a:cubicBezTo>
                  <a:cubicBezTo>
                    <a:pt x="111970" y="310624"/>
                    <a:pt x="121508" y="316648"/>
                    <a:pt x="104955" y="308372"/>
                  </a:cubicBezTo>
                  <a:cubicBezTo>
                    <a:pt x="103368" y="305991"/>
                    <a:pt x="102217" y="303252"/>
                    <a:pt x="100193" y="301228"/>
                  </a:cubicBezTo>
                  <a:cubicBezTo>
                    <a:pt x="91610" y="292645"/>
                    <a:pt x="91640" y="296085"/>
                    <a:pt x="83524" y="289322"/>
                  </a:cubicBezTo>
                  <a:cubicBezTo>
                    <a:pt x="80937" y="287166"/>
                    <a:pt x="78967" y="284334"/>
                    <a:pt x="76380" y="282178"/>
                  </a:cubicBezTo>
                  <a:cubicBezTo>
                    <a:pt x="74181" y="280346"/>
                    <a:pt x="71435" y="279248"/>
                    <a:pt x="69236" y="277416"/>
                  </a:cubicBezTo>
                  <a:cubicBezTo>
                    <a:pt x="66649" y="275260"/>
                    <a:pt x="64160" y="272930"/>
                    <a:pt x="62093" y="270272"/>
                  </a:cubicBezTo>
                  <a:cubicBezTo>
                    <a:pt x="58579" y="265754"/>
                    <a:pt x="57331" y="259159"/>
                    <a:pt x="52568" y="255984"/>
                  </a:cubicBezTo>
                  <a:lnTo>
                    <a:pt x="45424" y="251222"/>
                  </a:lnTo>
                  <a:cubicBezTo>
                    <a:pt x="28402" y="225690"/>
                    <a:pt x="54911" y="264440"/>
                    <a:pt x="33518" y="236934"/>
                  </a:cubicBezTo>
                  <a:cubicBezTo>
                    <a:pt x="12502" y="209912"/>
                    <a:pt x="30232" y="232746"/>
                    <a:pt x="21611" y="215503"/>
                  </a:cubicBezTo>
                  <a:cubicBezTo>
                    <a:pt x="20331" y="212943"/>
                    <a:pt x="18011" y="210974"/>
                    <a:pt x="16849" y="208359"/>
                  </a:cubicBezTo>
                  <a:cubicBezTo>
                    <a:pt x="14810" y="203772"/>
                    <a:pt x="12086" y="194072"/>
                    <a:pt x="12086" y="194072"/>
                  </a:cubicBezTo>
                  <a:cubicBezTo>
                    <a:pt x="11292" y="180578"/>
                    <a:pt x="11050" y="167041"/>
                    <a:pt x="9705" y="153591"/>
                  </a:cubicBezTo>
                  <a:cubicBezTo>
                    <a:pt x="9455" y="151093"/>
                    <a:pt x="8014" y="148861"/>
                    <a:pt x="7324" y="146447"/>
                  </a:cubicBezTo>
                  <a:cubicBezTo>
                    <a:pt x="6425" y="143300"/>
                    <a:pt x="5737" y="140097"/>
                    <a:pt x="4943" y="136922"/>
                  </a:cubicBezTo>
                  <a:cubicBezTo>
                    <a:pt x="5737" y="128191"/>
                    <a:pt x="7871" y="119478"/>
                    <a:pt x="7324" y="110728"/>
                  </a:cubicBezTo>
                  <a:cubicBezTo>
                    <a:pt x="7057" y="106462"/>
                    <a:pt x="2719" y="103094"/>
                    <a:pt x="2561" y="98822"/>
                  </a:cubicBezTo>
                  <a:cubicBezTo>
                    <a:pt x="981" y="56155"/>
                    <a:pt x="0" y="61262"/>
                    <a:pt x="7324" y="39291"/>
                  </a:cubicBezTo>
                  <a:cubicBezTo>
                    <a:pt x="8118" y="33735"/>
                    <a:pt x="7426" y="27751"/>
                    <a:pt x="9705" y="22622"/>
                  </a:cubicBezTo>
                  <a:cubicBezTo>
                    <a:pt x="10867" y="20007"/>
                    <a:pt x="14234" y="19021"/>
                    <a:pt x="16849" y="17859"/>
                  </a:cubicBezTo>
                  <a:cubicBezTo>
                    <a:pt x="19015" y="16896"/>
                    <a:pt x="36192" y="11163"/>
                    <a:pt x="40661" y="10716"/>
                  </a:cubicBezTo>
                  <a:cubicBezTo>
                    <a:pt x="45400" y="10242"/>
                    <a:pt x="35502" y="0"/>
                    <a:pt x="54949" y="8334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 flipH="1">
              <a:off x="2571736" y="4500570"/>
              <a:ext cx="1910367" cy="679847"/>
            </a:xfrm>
            <a:custGeom>
              <a:avLst/>
              <a:gdLst>
                <a:gd name="connsiteX0" fmla="*/ 54949 w 1910367"/>
                <a:gd name="connsiteY0" fmla="*/ 8334 h 679847"/>
                <a:gd name="connsiteX1" fmla="*/ 157343 w 1910367"/>
                <a:gd name="connsiteY1" fmla="*/ 60722 h 679847"/>
                <a:gd name="connsiteX2" fmla="*/ 195443 w 1910367"/>
                <a:gd name="connsiteY2" fmla="*/ 72628 h 679847"/>
                <a:gd name="connsiteX3" fmla="*/ 333555 w 1910367"/>
                <a:gd name="connsiteY3" fmla="*/ 132159 h 679847"/>
                <a:gd name="connsiteX4" fmla="*/ 435949 w 1910367"/>
                <a:gd name="connsiteY4" fmla="*/ 172641 h 679847"/>
                <a:gd name="connsiteX5" fmla="*/ 600255 w 1910367"/>
                <a:gd name="connsiteY5" fmla="*/ 241697 h 679847"/>
                <a:gd name="connsiteX6" fmla="*/ 731224 w 1910367"/>
                <a:gd name="connsiteY6" fmla="*/ 294084 h 679847"/>
                <a:gd name="connsiteX7" fmla="*/ 847905 w 1910367"/>
                <a:gd name="connsiteY7" fmla="*/ 344091 h 679847"/>
                <a:gd name="connsiteX8" fmla="*/ 931249 w 1910367"/>
                <a:gd name="connsiteY8" fmla="*/ 384572 h 679847"/>
                <a:gd name="connsiteX9" fmla="*/ 993161 w 1910367"/>
                <a:gd name="connsiteY9" fmla="*/ 403622 h 679847"/>
                <a:gd name="connsiteX10" fmla="*/ 1021736 w 1910367"/>
                <a:gd name="connsiteY10" fmla="*/ 398859 h 679847"/>
                <a:gd name="connsiteX11" fmla="*/ 1140799 w 1910367"/>
                <a:gd name="connsiteY11" fmla="*/ 415528 h 679847"/>
                <a:gd name="connsiteX12" fmla="*/ 1176518 w 1910367"/>
                <a:gd name="connsiteY12" fmla="*/ 410766 h 679847"/>
                <a:gd name="connsiteX13" fmla="*/ 1228905 w 1910367"/>
                <a:gd name="connsiteY13" fmla="*/ 417909 h 679847"/>
                <a:gd name="connsiteX14" fmla="*/ 1295580 w 1910367"/>
                <a:gd name="connsiteY14" fmla="*/ 429816 h 679847"/>
                <a:gd name="connsiteX15" fmla="*/ 1333680 w 1910367"/>
                <a:gd name="connsiteY15" fmla="*/ 434578 h 679847"/>
                <a:gd name="connsiteX16" fmla="*/ 1400355 w 1910367"/>
                <a:gd name="connsiteY16" fmla="*/ 446484 h 679847"/>
                <a:gd name="connsiteX17" fmla="*/ 1478936 w 1910367"/>
                <a:gd name="connsiteY17" fmla="*/ 458391 h 679847"/>
                <a:gd name="connsiteX18" fmla="*/ 1531324 w 1910367"/>
                <a:gd name="connsiteY18" fmla="*/ 470297 h 679847"/>
                <a:gd name="connsiteX19" fmla="*/ 1557518 w 1910367"/>
                <a:gd name="connsiteY19" fmla="*/ 479822 h 679847"/>
                <a:gd name="connsiteX20" fmla="*/ 1600380 w 1910367"/>
                <a:gd name="connsiteY20" fmla="*/ 498872 h 679847"/>
                <a:gd name="connsiteX21" fmla="*/ 1636099 w 1910367"/>
                <a:gd name="connsiteY21" fmla="*/ 510778 h 679847"/>
                <a:gd name="connsiteX22" fmla="*/ 1659911 w 1910367"/>
                <a:gd name="connsiteY22" fmla="*/ 517922 h 679847"/>
                <a:gd name="connsiteX23" fmla="*/ 1695630 w 1910367"/>
                <a:gd name="connsiteY23" fmla="*/ 527447 h 679847"/>
                <a:gd name="connsiteX24" fmla="*/ 1709918 w 1910367"/>
                <a:gd name="connsiteY24" fmla="*/ 534591 h 679847"/>
                <a:gd name="connsiteX25" fmla="*/ 1736111 w 1910367"/>
                <a:gd name="connsiteY25" fmla="*/ 536972 h 679847"/>
                <a:gd name="connsiteX26" fmla="*/ 1776593 w 1910367"/>
                <a:gd name="connsiteY26" fmla="*/ 539353 h 679847"/>
                <a:gd name="connsiteX27" fmla="*/ 1805168 w 1910367"/>
                <a:gd name="connsiteY27" fmla="*/ 544116 h 679847"/>
                <a:gd name="connsiteX28" fmla="*/ 1828980 w 1910367"/>
                <a:gd name="connsiteY28" fmla="*/ 548878 h 679847"/>
                <a:gd name="connsiteX29" fmla="*/ 1836124 w 1910367"/>
                <a:gd name="connsiteY29" fmla="*/ 553641 h 679847"/>
                <a:gd name="connsiteX30" fmla="*/ 1857555 w 1910367"/>
                <a:gd name="connsiteY30" fmla="*/ 560784 h 679847"/>
                <a:gd name="connsiteX31" fmla="*/ 1867080 w 1910367"/>
                <a:gd name="connsiteY31" fmla="*/ 570309 h 679847"/>
                <a:gd name="connsiteX32" fmla="*/ 1878986 w 1910367"/>
                <a:gd name="connsiteY32" fmla="*/ 577453 h 679847"/>
                <a:gd name="connsiteX33" fmla="*/ 1895655 w 1910367"/>
                <a:gd name="connsiteY33" fmla="*/ 596503 h 679847"/>
                <a:gd name="connsiteX34" fmla="*/ 1909943 w 1910367"/>
                <a:gd name="connsiteY34" fmla="*/ 617934 h 679847"/>
                <a:gd name="connsiteX35" fmla="*/ 1907561 w 1910367"/>
                <a:gd name="connsiteY35" fmla="*/ 660797 h 679847"/>
                <a:gd name="connsiteX36" fmla="*/ 1900418 w 1910367"/>
                <a:gd name="connsiteY36" fmla="*/ 665559 h 679847"/>
                <a:gd name="connsiteX37" fmla="*/ 1895655 w 1910367"/>
                <a:gd name="connsiteY37" fmla="*/ 672703 h 679847"/>
                <a:gd name="connsiteX38" fmla="*/ 1878986 w 1910367"/>
                <a:gd name="connsiteY38" fmla="*/ 677466 h 679847"/>
                <a:gd name="connsiteX39" fmla="*/ 1831361 w 1910367"/>
                <a:gd name="connsiteY39" fmla="*/ 679847 h 679847"/>
                <a:gd name="connsiteX40" fmla="*/ 1440836 w 1910367"/>
                <a:gd name="connsiteY40" fmla="*/ 677466 h 679847"/>
                <a:gd name="connsiteX41" fmla="*/ 1433693 w 1910367"/>
                <a:gd name="connsiteY41" fmla="*/ 675084 h 679847"/>
                <a:gd name="connsiteX42" fmla="*/ 1388449 w 1910367"/>
                <a:gd name="connsiteY42" fmla="*/ 672703 h 679847"/>
                <a:gd name="connsiteX43" fmla="*/ 1350349 w 1910367"/>
                <a:gd name="connsiteY43" fmla="*/ 670322 h 679847"/>
                <a:gd name="connsiteX44" fmla="*/ 1240811 w 1910367"/>
                <a:gd name="connsiteY44" fmla="*/ 663178 h 679847"/>
                <a:gd name="connsiteX45" fmla="*/ 1224143 w 1910367"/>
                <a:gd name="connsiteY45" fmla="*/ 658416 h 679847"/>
                <a:gd name="connsiteX46" fmla="*/ 959824 w 1910367"/>
                <a:gd name="connsiteY46" fmla="*/ 656034 h 679847"/>
                <a:gd name="connsiteX47" fmla="*/ 919343 w 1910367"/>
                <a:gd name="connsiteY47" fmla="*/ 641747 h 679847"/>
                <a:gd name="connsiteX48" fmla="*/ 919343 w 1910367"/>
                <a:gd name="connsiteY48" fmla="*/ 641747 h 679847"/>
                <a:gd name="connsiteX49" fmla="*/ 893149 w 1910367"/>
                <a:gd name="connsiteY49" fmla="*/ 634603 h 679847"/>
                <a:gd name="connsiteX50" fmla="*/ 881243 w 1910367"/>
                <a:gd name="connsiteY50" fmla="*/ 629841 h 679847"/>
                <a:gd name="connsiteX51" fmla="*/ 855049 w 1910367"/>
                <a:gd name="connsiteY51" fmla="*/ 625078 h 679847"/>
                <a:gd name="connsiteX52" fmla="*/ 828855 w 1910367"/>
                <a:gd name="connsiteY52" fmla="*/ 617934 h 679847"/>
                <a:gd name="connsiteX53" fmla="*/ 809805 w 1910367"/>
                <a:gd name="connsiteY53" fmla="*/ 613172 h 679847"/>
                <a:gd name="connsiteX54" fmla="*/ 771705 w 1910367"/>
                <a:gd name="connsiteY54" fmla="*/ 601266 h 679847"/>
                <a:gd name="connsiteX55" fmla="*/ 764561 w 1910367"/>
                <a:gd name="connsiteY55" fmla="*/ 596503 h 679847"/>
                <a:gd name="connsiteX56" fmla="*/ 747893 w 1910367"/>
                <a:gd name="connsiteY56" fmla="*/ 594122 h 679847"/>
                <a:gd name="connsiteX57" fmla="*/ 735986 w 1910367"/>
                <a:gd name="connsiteY57" fmla="*/ 591741 h 679847"/>
                <a:gd name="connsiteX58" fmla="*/ 724080 w 1910367"/>
                <a:gd name="connsiteY58" fmla="*/ 586978 h 679847"/>
                <a:gd name="connsiteX59" fmla="*/ 688361 w 1910367"/>
                <a:gd name="connsiteY59" fmla="*/ 577453 h 679847"/>
                <a:gd name="connsiteX60" fmla="*/ 674074 w 1910367"/>
                <a:gd name="connsiteY60" fmla="*/ 575072 h 679847"/>
                <a:gd name="connsiteX61" fmla="*/ 643118 w 1910367"/>
                <a:gd name="connsiteY61" fmla="*/ 567928 h 679847"/>
                <a:gd name="connsiteX62" fmla="*/ 628830 w 1910367"/>
                <a:gd name="connsiteY62" fmla="*/ 563166 h 679847"/>
                <a:gd name="connsiteX63" fmla="*/ 600255 w 1910367"/>
                <a:gd name="connsiteY63" fmla="*/ 558403 h 679847"/>
                <a:gd name="connsiteX64" fmla="*/ 571680 w 1910367"/>
                <a:gd name="connsiteY64" fmla="*/ 548878 h 679847"/>
                <a:gd name="connsiteX65" fmla="*/ 552630 w 1910367"/>
                <a:gd name="connsiteY65" fmla="*/ 546497 h 679847"/>
                <a:gd name="connsiteX66" fmla="*/ 543105 w 1910367"/>
                <a:gd name="connsiteY66" fmla="*/ 544116 h 679847"/>
                <a:gd name="connsiteX67" fmla="*/ 514530 w 1910367"/>
                <a:gd name="connsiteY67" fmla="*/ 539353 h 679847"/>
                <a:gd name="connsiteX68" fmla="*/ 490718 w 1910367"/>
                <a:gd name="connsiteY68" fmla="*/ 534591 h 679847"/>
                <a:gd name="connsiteX69" fmla="*/ 483574 w 1910367"/>
                <a:gd name="connsiteY69" fmla="*/ 532209 h 679847"/>
                <a:gd name="connsiteX70" fmla="*/ 459761 w 1910367"/>
                <a:gd name="connsiteY70" fmla="*/ 527447 h 679847"/>
                <a:gd name="connsiteX71" fmla="*/ 440711 w 1910367"/>
                <a:gd name="connsiteY71" fmla="*/ 522684 h 679847"/>
                <a:gd name="connsiteX72" fmla="*/ 431186 w 1910367"/>
                <a:gd name="connsiteY72" fmla="*/ 517922 h 679847"/>
                <a:gd name="connsiteX73" fmla="*/ 419280 w 1910367"/>
                <a:gd name="connsiteY73" fmla="*/ 513159 h 679847"/>
                <a:gd name="connsiteX74" fmla="*/ 412136 w 1910367"/>
                <a:gd name="connsiteY74" fmla="*/ 508397 h 679847"/>
                <a:gd name="connsiteX75" fmla="*/ 397849 w 1910367"/>
                <a:gd name="connsiteY75" fmla="*/ 503634 h 679847"/>
                <a:gd name="connsiteX76" fmla="*/ 381180 w 1910367"/>
                <a:gd name="connsiteY76" fmla="*/ 494109 h 679847"/>
                <a:gd name="connsiteX77" fmla="*/ 369274 w 1910367"/>
                <a:gd name="connsiteY77" fmla="*/ 489347 h 679847"/>
                <a:gd name="connsiteX78" fmla="*/ 359749 w 1910367"/>
                <a:gd name="connsiteY78" fmla="*/ 484584 h 679847"/>
                <a:gd name="connsiteX79" fmla="*/ 352605 w 1910367"/>
                <a:gd name="connsiteY79" fmla="*/ 482203 h 679847"/>
                <a:gd name="connsiteX80" fmla="*/ 328793 w 1910367"/>
                <a:gd name="connsiteY80" fmla="*/ 470297 h 679847"/>
                <a:gd name="connsiteX81" fmla="*/ 316886 w 1910367"/>
                <a:gd name="connsiteY81" fmla="*/ 463153 h 679847"/>
                <a:gd name="connsiteX82" fmla="*/ 309743 w 1910367"/>
                <a:gd name="connsiteY82" fmla="*/ 458391 h 679847"/>
                <a:gd name="connsiteX83" fmla="*/ 300218 w 1910367"/>
                <a:gd name="connsiteY83" fmla="*/ 453628 h 679847"/>
                <a:gd name="connsiteX84" fmla="*/ 288311 w 1910367"/>
                <a:gd name="connsiteY84" fmla="*/ 446484 h 679847"/>
                <a:gd name="connsiteX85" fmla="*/ 264499 w 1910367"/>
                <a:gd name="connsiteY85" fmla="*/ 434578 h 679847"/>
                <a:gd name="connsiteX86" fmla="*/ 250211 w 1910367"/>
                <a:gd name="connsiteY86" fmla="*/ 425053 h 679847"/>
                <a:gd name="connsiteX87" fmla="*/ 243068 w 1910367"/>
                <a:gd name="connsiteY87" fmla="*/ 417909 h 679847"/>
                <a:gd name="connsiteX88" fmla="*/ 233543 w 1910367"/>
                <a:gd name="connsiteY88" fmla="*/ 415528 h 679847"/>
                <a:gd name="connsiteX89" fmla="*/ 216874 w 1910367"/>
                <a:gd name="connsiteY89" fmla="*/ 403622 h 679847"/>
                <a:gd name="connsiteX90" fmla="*/ 209730 w 1910367"/>
                <a:gd name="connsiteY90" fmla="*/ 394097 h 679847"/>
                <a:gd name="connsiteX91" fmla="*/ 197824 w 1910367"/>
                <a:gd name="connsiteY91" fmla="*/ 384572 h 679847"/>
                <a:gd name="connsiteX92" fmla="*/ 190680 w 1910367"/>
                <a:gd name="connsiteY92" fmla="*/ 377428 h 679847"/>
                <a:gd name="connsiteX93" fmla="*/ 171630 w 1910367"/>
                <a:gd name="connsiteY93" fmla="*/ 363141 h 679847"/>
                <a:gd name="connsiteX94" fmla="*/ 152580 w 1910367"/>
                <a:gd name="connsiteY94" fmla="*/ 346472 h 679847"/>
                <a:gd name="connsiteX95" fmla="*/ 131149 w 1910367"/>
                <a:gd name="connsiteY95" fmla="*/ 329803 h 679847"/>
                <a:gd name="connsiteX96" fmla="*/ 104955 w 1910367"/>
                <a:gd name="connsiteY96" fmla="*/ 308372 h 679847"/>
                <a:gd name="connsiteX97" fmla="*/ 100193 w 1910367"/>
                <a:gd name="connsiteY97" fmla="*/ 301228 h 679847"/>
                <a:gd name="connsiteX98" fmla="*/ 83524 w 1910367"/>
                <a:gd name="connsiteY98" fmla="*/ 289322 h 679847"/>
                <a:gd name="connsiteX99" fmla="*/ 76380 w 1910367"/>
                <a:gd name="connsiteY99" fmla="*/ 282178 h 679847"/>
                <a:gd name="connsiteX100" fmla="*/ 69236 w 1910367"/>
                <a:gd name="connsiteY100" fmla="*/ 277416 h 679847"/>
                <a:gd name="connsiteX101" fmla="*/ 62093 w 1910367"/>
                <a:gd name="connsiteY101" fmla="*/ 270272 h 679847"/>
                <a:gd name="connsiteX102" fmla="*/ 52568 w 1910367"/>
                <a:gd name="connsiteY102" fmla="*/ 255984 h 679847"/>
                <a:gd name="connsiteX103" fmla="*/ 45424 w 1910367"/>
                <a:gd name="connsiteY103" fmla="*/ 251222 h 679847"/>
                <a:gd name="connsiteX104" fmla="*/ 33518 w 1910367"/>
                <a:gd name="connsiteY104" fmla="*/ 236934 h 679847"/>
                <a:gd name="connsiteX105" fmla="*/ 21611 w 1910367"/>
                <a:gd name="connsiteY105" fmla="*/ 215503 h 679847"/>
                <a:gd name="connsiteX106" fmla="*/ 16849 w 1910367"/>
                <a:gd name="connsiteY106" fmla="*/ 208359 h 679847"/>
                <a:gd name="connsiteX107" fmla="*/ 12086 w 1910367"/>
                <a:gd name="connsiteY107" fmla="*/ 194072 h 679847"/>
                <a:gd name="connsiteX108" fmla="*/ 9705 w 1910367"/>
                <a:gd name="connsiteY108" fmla="*/ 153591 h 679847"/>
                <a:gd name="connsiteX109" fmla="*/ 7324 w 1910367"/>
                <a:gd name="connsiteY109" fmla="*/ 146447 h 679847"/>
                <a:gd name="connsiteX110" fmla="*/ 4943 w 1910367"/>
                <a:gd name="connsiteY110" fmla="*/ 136922 h 679847"/>
                <a:gd name="connsiteX111" fmla="*/ 7324 w 1910367"/>
                <a:gd name="connsiteY111" fmla="*/ 110728 h 679847"/>
                <a:gd name="connsiteX112" fmla="*/ 2561 w 1910367"/>
                <a:gd name="connsiteY112" fmla="*/ 98822 h 679847"/>
                <a:gd name="connsiteX113" fmla="*/ 7324 w 1910367"/>
                <a:gd name="connsiteY113" fmla="*/ 39291 h 679847"/>
                <a:gd name="connsiteX114" fmla="*/ 9705 w 1910367"/>
                <a:gd name="connsiteY114" fmla="*/ 22622 h 679847"/>
                <a:gd name="connsiteX115" fmla="*/ 16849 w 1910367"/>
                <a:gd name="connsiteY115" fmla="*/ 17859 h 679847"/>
                <a:gd name="connsiteX116" fmla="*/ 40661 w 1910367"/>
                <a:gd name="connsiteY116" fmla="*/ 10716 h 679847"/>
                <a:gd name="connsiteX117" fmla="*/ 54949 w 1910367"/>
                <a:gd name="connsiteY117" fmla="*/ 8334 h 679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910367" h="679847">
                  <a:moveTo>
                    <a:pt x="54949" y="8334"/>
                  </a:moveTo>
                  <a:cubicBezTo>
                    <a:pt x="74396" y="16668"/>
                    <a:pt x="83320" y="27676"/>
                    <a:pt x="157343" y="60722"/>
                  </a:cubicBezTo>
                  <a:cubicBezTo>
                    <a:pt x="169493" y="66146"/>
                    <a:pt x="183089" y="67686"/>
                    <a:pt x="195443" y="72628"/>
                  </a:cubicBezTo>
                  <a:cubicBezTo>
                    <a:pt x="335354" y="128593"/>
                    <a:pt x="257613" y="101003"/>
                    <a:pt x="333555" y="132159"/>
                  </a:cubicBezTo>
                  <a:cubicBezTo>
                    <a:pt x="493488" y="197773"/>
                    <a:pt x="311359" y="122326"/>
                    <a:pt x="435949" y="172641"/>
                  </a:cubicBezTo>
                  <a:cubicBezTo>
                    <a:pt x="616258" y="245458"/>
                    <a:pt x="416144" y="165513"/>
                    <a:pt x="600255" y="241697"/>
                  </a:cubicBezTo>
                  <a:cubicBezTo>
                    <a:pt x="700800" y="283302"/>
                    <a:pt x="608549" y="241508"/>
                    <a:pt x="731224" y="294084"/>
                  </a:cubicBezTo>
                  <a:cubicBezTo>
                    <a:pt x="770118" y="310753"/>
                    <a:pt x="809842" y="325603"/>
                    <a:pt x="847905" y="344091"/>
                  </a:cubicBezTo>
                  <a:cubicBezTo>
                    <a:pt x="875686" y="357585"/>
                    <a:pt x="901381" y="376712"/>
                    <a:pt x="931249" y="384572"/>
                  </a:cubicBezTo>
                  <a:cubicBezTo>
                    <a:pt x="982339" y="398016"/>
                    <a:pt x="962159" y="390335"/>
                    <a:pt x="993161" y="403622"/>
                  </a:cubicBezTo>
                  <a:cubicBezTo>
                    <a:pt x="998271" y="388298"/>
                    <a:pt x="993202" y="395774"/>
                    <a:pt x="1021736" y="398859"/>
                  </a:cubicBezTo>
                  <a:cubicBezTo>
                    <a:pt x="1092753" y="406537"/>
                    <a:pt x="1072529" y="404150"/>
                    <a:pt x="1140799" y="415528"/>
                  </a:cubicBezTo>
                  <a:cubicBezTo>
                    <a:pt x="1153914" y="398042"/>
                    <a:pt x="1143597" y="405925"/>
                    <a:pt x="1176518" y="410766"/>
                  </a:cubicBezTo>
                  <a:cubicBezTo>
                    <a:pt x="1193954" y="413330"/>
                    <a:pt x="1211497" y="415160"/>
                    <a:pt x="1228905" y="417909"/>
                  </a:cubicBezTo>
                  <a:cubicBezTo>
                    <a:pt x="1282619" y="426390"/>
                    <a:pt x="1249683" y="423259"/>
                    <a:pt x="1295580" y="429816"/>
                  </a:cubicBezTo>
                  <a:cubicBezTo>
                    <a:pt x="1308250" y="431626"/>
                    <a:pt x="1321010" y="432768"/>
                    <a:pt x="1333680" y="434578"/>
                  </a:cubicBezTo>
                  <a:cubicBezTo>
                    <a:pt x="1394293" y="443237"/>
                    <a:pt x="1326948" y="435191"/>
                    <a:pt x="1400355" y="446484"/>
                  </a:cubicBezTo>
                  <a:cubicBezTo>
                    <a:pt x="1458316" y="455401"/>
                    <a:pt x="1439196" y="449698"/>
                    <a:pt x="1478936" y="458391"/>
                  </a:cubicBezTo>
                  <a:cubicBezTo>
                    <a:pt x="1496430" y="462218"/>
                    <a:pt x="1514494" y="464177"/>
                    <a:pt x="1531324" y="470297"/>
                  </a:cubicBezTo>
                  <a:cubicBezTo>
                    <a:pt x="1540055" y="473472"/>
                    <a:pt x="1548933" y="476270"/>
                    <a:pt x="1557518" y="479822"/>
                  </a:cubicBezTo>
                  <a:cubicBezTo>
                    <a:pt x="1571965" y="485800"/>
                    <a:pt x="1585212" y="495080"/>
                    <a:pt x="1600380" y="498872"/>
                  </a:cubicBezTo>
                  <a:cubicBezTo>
                    <a:pt x="1643332" y="509609"/>
                    <a:pt x="1596755" y="496891"/>
                    <a:pt x="1636099" y="510778"/>
                  </a:cubicBezTo>
                  <a:cubicBezTo>
                    <a:pt x="1643913" y="513536"/>
                    <a:pt x="1652001" y="515450"/>
                    <a:pt x="1659911" y="517922"/>
                  </a:cubicBezTo>
                  <a:cubicBezTo>
                    <a:pt x="1686033" y="526085"/>
                    <a:pt x="1662168" y="520010"/>
                    <a:pt x="1695630" y="527447"/>
                  </a:cubicBezTo>
                  <a:cubicBezTo>
                    <a:pt x="1700393" y="529828"/>
                    <a:pt x="1704735" y="533371"/>
                    <a:pt x="1709918" y="534591"/>
                  </a:cubicBezTo>
                  <a:cubicBezTo>
                    <a:pt x="1718452" y="536599"/>
                    <a:pt x="1727366" y="536347"/>
                    <a:pt x="1736111" y="536972"/>
                  </a:cubicBezTo>
                  <a:cubicBezTo>
                    <a:pt x="1749594" y="537935"/>
                    <a:pt x="1763099" y="538559"/>
                    <a:pt x="1776593" y="539353"/>
                  </a:cubicBezTo>
                  <a:cubicBezTo>
                    <a:pt x="1786118" y="540941"/>
                    <a:pt x="1796007" y="541062"/>
                    <a:pt x="1805168" y="544116"/>
                  </a:cubicBezTo>
                  <a:cubicBezTo>
                    <a:pt x="1817636" y="548272"/>
                    <a:pt x="1809826" y="546142"/>
                    <a:pt x="1828980" y="548878"/>
                  </a:cubicBezTo>
                  <a:cubicBezTo>
                    <a:pt x="1831361" y="550466"/>
                    <a:pt x="1833482" y="552540"/>
                    <a:pt x="1836124" y="553641"/>
                  </a:cubicBezTo>
                  <a:cubicBezTo>
                    <a:pt x="1843075" y="556537"/>
                    <a:pt x="1857555" y="560784"/>
                    <a:pt x="1857555" y="560784"/>
                  </a:cubicBezTo>
                  <a:cubicBezTo>
                    <a:pt x="1860730" y="563959"/>
                    <a:pt x="1863536" y="567552"/>
                    <a:pt x="1867080" y="570309"/>
                  </a:cubicBezTo>
                  <a:cubicBezTo>
                    <a:pt x="1870733" y="573151"/>
                    <a:pt x="1875574" y="574326"/>
                    <a:pt x="1878986" y="577453"/>
                  </a:cubicBezTo>
                  <a:cubicBezTo>
                    <a:pt x="1885206" y="583155"/>
                    <a:pt x="1890529" y="589800"/>
                    <a:pt x="1895655" y="596503"/>
                  </a:cubicBezTo>
                  <a:cubicBezTo>
                    <a:pt x="1900871" y="603323"/>
                    <a:pt x="1909943" y="617934"/>
                    <a:pt x="1909943" y="617934"/>
                  </a:cubicBezTo>
                  <a:cubicBezTo>
                    <a:pt x="1909149" y="632222"/>
                    <a:pt x="1910367" y="646765"/>
                    <a:pt x="1907561" y="660797"/>
                  </a:cubicBezTo>
                  <a:cubicBezTo>
                    <a:pt x="1907000" y="663603"/>
                    <a:pt x="1902441" y="663536"/>
                    <a:pt x="1900418" y="665559"/>
                  </a:cubicBezTo>
                  <a:cubicBezTo>
                    <a:pt x="1898394" y="667583"/>
                    <a:pt x="1897890" y="670915"/>
                    <a:pt x="1895655" y="672703"/>
                  </a:cubicBezTo>
                  <a:cubicBezTo>
                    <a:pt x="1894215" y="673855"/>
                    <a:pt x="1879461" y="677426"/>
                    <a:pt x="1878986" y="677466"/>
                  </a:cubicBezTo>
                  <a:cubicBezTo>
                    <a:pt x="1863146" y="678786"/>
                    <a:pt x="1847236" y="679053"/>
                    <a:pt x="1831361" y="679847"/>
                  </a:cubicBezTo>
                  <a:lnTo>
                    <a:pt x="1440836" y="677466"/>
                  </a:lnTo>
                  <a:cubicBezTo>
                    <a:pt x="1438326" y="677436"/>
                    <a:pt x="1436193" y="675311"/>
                    <a:pt x="1433693" y="675084"/>
                  </a:cubicBezTo>
                  <a:cubicBezTo>
                    <a:pt x="1418653" y="673717"/>
                    <a:pt x="1403527" y="673564"/>
                    <a:pt x="1388449" y="672703"/>
                  </a:cubicBezTo>
                  <a:lnTo>
                    <a:pt x="1350349" y="670322"/>
                  </a:lnTo>
                  <a:cubicBezTo>
                    <a:pt x="1306399" y="659336"/>
                    <a:pt x="1364958" y="673313"/>
                    <a:pt x="1240811" y="663178"/>
                  </a:cubicBezTo>
                  <a:cubicBezTo>
                    <a:pt x="1235052" y="662708"/>
                    <a:pt x="1229919" y="658563"/>
                    <a:pt x="1224143" y="658416"/>
                  </a:cubicBezTo>
                  <a:cubicBezTo>
                    <a:pt x="1136062" y="656177"/>
                    <a:pt x="1047930" y="656828"/>
                    <a:pt x="959824" y="656034"/>
                  </a:cubicBezTo>
                  <a:cubicBezTo>
                    <a:pt x="934370" y="652398"/>
                    <a:pt x="948175" y="656163"/>
                    <a:pt x="919343" y="641747"/>
                  </a:cubicBezTo>
                  <a:lnTo>
                    <a:pt x="919343" y="641747"/>
                  </a:lnTo>
                  <a:cubicBezTo>
                    <a:pt x="905216" y="638922"/>
                    <a:pt x="907924" y="639976"/>
                    <a:pt x="893149" y="634603"/>
                  </a:cubicBezTo>
                  <a:cubicBezTo>
                    <a:pt x="889132" y="633142"/>
                    <a:pt x="885337" y="631069"/>
                    <a:pt x="881243" y="629841"/>
                  </a:cubicBezTo>
                  <a:cubicBezTo>
                    <a:pt x="876710" y="628481"/>
                    <a:pt x="858886" y="625776"/>
                    <a:pt x="855049" y="625078"/>
                  </a:cubicBezTo>
                  <a:cubicBezTo>
                    <a:pt x="834463" y="621335"/>
                    <a:pt x="851643" y="624445"/>
                    <a:pt x="828855" y="617934"/>
                  </a:cubicBezTo>
                  <a:cubicBezTo>
                    <a:pt x="822561" y="616136"/>
                    <a:pt x="815977" y="615350"/>
                    <a:pt x="809805" y="613172"/>
                  </a:cubicBezTo>
                  <a:cubicBezTo>
                    <a:pt x="771675" y="599715"/>
                    <a:pt x="804420" y="605939"/>
                    <a:pt x="771705" y="601266"/>
                  </a:cubicBezTo>
                  <a:cubicBezTo>
                    <a:pt x="769324" y="599678"/>
                    <a:pt x="767302" y="597325"/>
                    <a:pt x="764561" y="596503"/>
                  </a:cubicBezTo>
                  <a:cubicBezTo>
                    <a:pt x="759185" y="594890"/>
                    <a:pt x="753429" y="595045"/>
                    <a:pt x="747893" y="594122"/>
                  </a:cubicBezTo>
                  <a:cubicBezTo>
                    <a:pt x="743900" y="593457"/>
                    <a:pt x="739955" y="592535"/>
                    <a:pt x="735986" y="591741"/>
                  </a:cubicBezTo>
                  <a:cubicBezTo>
                    <a:pt x="732017" y="590153"/>
                    <a:pt x="728135" y="588330"/>
                    <a:pt x="724080" y="586978"/>
                  </a:cubicBezTo>
                  <a:cubicBezTo>
                    <a:pt x="716843" y="584566"/>
                    <a:pt x="695204" y="578919"/>
                    <a:pt x="688361" y="577453"/>
                  </a:cubicBezTo>
                  <a:cubicBezTo>
                    <a:pt x="683640" y="576441"/>
                    <a:pt x="678836" y="575866"/>
                    <a:pt x="674074" y="575072"/>
                  </a:cubicBezTo>
                  <a:cubicBezTo>
                    <a:pt x="648751" y="564942"/>
                    <a:pt x="677601" y="575316"/>
                    <a:pt x="643118" y="567928"/>
                  </a:cubicBezTo>
                  <a:cubicBezTo>
                    <a:pt x="638209" y="566876"/>
                    <a:pt x="633673" y="564487"/>
                    <a:pt x="628830" y="563166"/>
                  </a:cubicBezTo>
                  <a:cubicBezTo>
                    <a:pt x="621160" y="561074"/>
                    <a:pt x="607424" y="559427"/>
                    <a:pt x="600255" y="558403"/>
                  </a:cubicBezTo>
                  <a:cubicBezTo>
                    <a:pt x="590730" y="555228"/>
                    <a:pt x="581643" y="550123"/>
                    <a:pt x="571680" y="548878"/>
                  </a:cubicBezTo>
                  <a:cubicBezTo>
                    <a:pt x="565330" y="548084"/>
                    <a:pt x="558942" y="547549"/>
                    <a:pt x="552630" y="546497"/>
                  </a:cubicBezTo>
                  <a:cubicBezTo>
                    <a:pt x="549402" y="545959"/>
                    <a:pt x="546300" y="544826"/>
                    <a:pt x="543105" y="544116"/>
                  </a:cubicBezTo>
                  <a:cubicBezTo>
                    <a:pt x="530558" y="541328"/>
                    <a:pt x="528462" y="541343"/>
                    <a:pt x="514530" y="539353"/>
                  </a:cubicBezTo>
                  <a:cubicBezTo>
                    <a:pt x="498386" y="533972"/>
                    <a:pt x="518089" y="540066"/>
                    <a:pt x="490718" y="534591"/>
                  </a:cubicBezTo>
                  <a:cubicBezTo>
                    <a:pt x="488257" y="534099"/>
                    <a:pt x="486020" y="532773"/>
                    <a:pt x="483574" y="532209"/>
                  </a:cubicBezTo>
                  <a:cubicBezTo>
                    <a:pt x="475686" y="530389"/>
                    <a:pt x="467614" y="529410"/>
                    <a:pt x="459761" y="527447"/>
                  </a:cubicBezTo>
                  <a:cubicBezTo>
                    <a:pt x="453411" y="525859"/>
                    <a:pt x="446566" y="525611"/>
                    <a:pt x="440711" y="522684"/>
                  </a:cubicBezTo>
                  <a:cubicBezTo>
                    <a:pt x="437536" y="521097"/>
                    <a:pt x="434430" y="519364"/>
                    <a:pt x="431186" y="517922"/>
                  </a:cubicBezTo>
                  <a:cubicBezTo>
                    <a:pt x="427280" y="516186"/>
                    <a:pt x="423103" y="515071"/>
                    <a:pt x="419280" y="513159"/>
                  </a:cubicBezTo>
                  <a:cubicBezTo>
                    <a:pt x="416720" y="511879"/>
                    <a:pt x="414751" y="509559"/>
                    <a:pt x="412136" y="508397"/>
                  </a:cubicBezTo>
                  <a:cubicBezTo>
                    <a:pt x="407549" y="506358"/>
                    <a:pt x="402510" y="505498"/>
                    <a:pt x="397849" y="503634"/>
                  </a:cubicBezTo>
                  <a:cubicBezTo>
                    <a:pt x="376963" y="495279"/>
                    <a:pt x="398374" y="502706"/>
                    <a:pt x="381180" y="494109"/>
                  </a:cubicBezTo>
                  <a:cubicBezTo>
                    <a:pt x="377357" y="492197"/>
                    <a:pt x="373180" y="491083"/>
                    <a:pt x="369274" y="489347"/>
                  </a:cubicBezTo>
                  <a:cubicBezTo>
                    <a:pt x="366030" y="487905"/>
                    <a:pt x="363012" y="485982"/>
                    <a:pt x="359749" y="484584"/>
                  </a:cubicBezTo>
                  <a:cubicBezTo>
                    <a:pt x="357442" y="483595"/>
                    <a:pt x="354799" y="483422"/>
                    <a:pt x="352605" y="482203"/>
                  </a:cubicBezTo>
                  <a:cubicBezTo>
                    <a:pt x="329408" y="469316"/>
                    <a:pt x="347408" y="474950"/>
                    <a:pt x="328793" y="470297"/>
                  </a:cubicBezTo>
                  <a:cubicBezTo>
                    <a:pt x="324824" y="467916"/>
                    <a:pt x="320811" y="465606"/>
                    <a:pt x="316886" y="463153"/>
                  </a:cubicBezTo>
                  <a:cubicBezTo>
                    <a:pt x="314459" y="461636"/>
                    <a:pt x="312228" y="459811"/>
                    <a:pt x="309743" y="458391"/>
                  </a:cubicBezTo>
                  <a:cubicBezTo>
                    <a:pt x="306661" y="456630"/>
                    <a:pt x="303321" y="455352"/>
                    <a:pt x="300218" y="453628"/>
                  </a:cubicBezTo>
                  <a:cubicBezTo>
                    <a:pt x="296172" y="451380"/>
                    <a:pt x="292395" y="448662"/>
                    <a:pt x="288311" y="446484"/>
                  </a:cubicBezTo>
                  <a:cubicBezTo>
                    <a:pt x="280481" y="442308"/>
                    <a:pt x="271883" y="439500"/>
                    <a:pt x="264499" y="434578"/>
                  </a:cubicBezTo>
                  <a:cubicBezTo>
                    <a:pt x="259736" y="431403"/>
                    <a:pt x="254258" y="429101"/>
                    <a:pt x="250211" y="425053"/>
                  </a:cubicBezTo>
                  <a:cubicBezTo>
                    <a:pt x="247830" y="422672"/>
                    <a:pt x="245992" y="419580"/>
                    <a:pt x="243068" y="417909"/>
                  </a:cubicBezTo>
                  <a:cubicBezTo>
                    <a:pt x="240227" y="416285"/>
                    <a:pt x="236718" y="416322"/>
                    <a:pt x="233543" y="415528"/>
                  </a:cubicBezTo>
                  <a:cubicBezTo>
                    <a:pt x="229484" y="412822"/>
                    <a:pt x="219831" y="406579"/>
                    <a:pt x="216874" y="403622"/>
                  </a:cubicBezTo>
                  <a:cubicBezTo>
                    <a:pt x="214068" y="400816"/>
                    <a:pt x="212536" y="396903"/>
                    <a:pt x="209730" y="394097"/>
                  </a:cubicBezTo>
                  <a:cubicBezTo>
                    <a:pt x="206136" y="390503"/>
                    <a:pt x="201649" y="387919"/>
                    <a:pt x="197824" y="384572"/>
                  </a:cubicBezTo>
                  <a:cubicBezTo>
                    <a:pt x="195290" y="382354"/>
                    <a:pt x="193286" y="379561"/>
                    <a:pt x="190680" y="377428"/>
                  </a:cubicBezTo>
                  <a:cubicBezTo>
                    <a:pt x="184537" y="372402"/>
                    <a:pt x="177243" y="368754"/>
                    <a:pt x="171630" y="363141"/>
                  </a:cubicBezTo>
                  <a:cubicBezTo>
                    <a:pt x="137024" y="328535"/>
                    <a:pt x="185386" y="375999"/>
                    <a:pt x="152580" y="346472"/>
                  </a:cubicBezTo>
                  <a:cubicBezTo>
                    <a:pt x="133684" y="329464"/>
                    <a:pt x="145739" y="334666"/>
                    <a:pt x="131149" y="329803"/>
                  </a:cubicBezTo>
                  <a:cubicBezTo>
                    <a:pt x="111970" y="310624"/>
                    <a:pt x="121508" y="316648"/>
                    <a:pt x="104955" y="308372"/>
                  </a:cubicBezTo>
                  <a:cubicBezTo>
                    <a:pt x="103368" y="305991"/>
                    <a:pt x="102217" y="303252"/>
                    <a:pt x="100193" y="301228"/>
                  </a:cubicBezTo>
                  <a:cubicBezTo>
                    <a:pt x="91610" y="292645"/>
                    <a:pt x="91640" y="296085"/>
                    <a:pt x="83524" y="289322"/>
                  </a:cubicBezTo>
                  <a:cubicBezTo>
                    <a:pt x="80937" y="287166"/>
                    <a:pt x="78967" y="284334"/>
                    <a:pt x="76380" y="282178"/>
                  </a:cubicBezTo>
                  <a:cubicBezTo>
                    <a:pt x="74181" y="280346"/>
                    <a:pt x="71435" y="279248"/>
                    <a:pt x="69236" y="277416"/>
                  </a:cubicBezTo>
                  <a:cubicBezTo>
                    <a:pt x="66649" y="275260"/>
                    <a:pt x="64160" y="272930"/>
                    <a:pt x="62093" y="270272"/>
                  </a:cubicBezTo>
                  <a:cubicBezTo>
                    <a:pt x="58579" y="265754"/>
                    <a:pt x="57331" y="259159"/>
                    <a:pt x="52568" y="255984"/>
                  </a:cubicBezTo>
                  <a:lnTo>
                    <a:pt x="45424" y="251222"/>
                  </a:lnTo>
                  <a:cubicBezTo>
                    <a:pt x="28402" y="225690"/>
                    <a:pt x="54911" y="264440"/>
                    <a:pt x="33518" y="236934"/>
                  </a:cubicBezTo>
                  <a:cubicBezTo>
                    <a:pt x="12502" y="209912"/>
                    <a:pt x="30232" y="232746"/>
                    <a:pt x="21611" y="215503"/>
                  </a:cubicBezTo>
                  <a:cubicBezTo>
                    <a:pt x="20331" y="212943"/>
                    <a:pt x="18011" y="210974"/>
                    <a:pt x="16849" y="208359"/>
                  </a:cubicBezTo>
                  <a:cubicBezTo>
                    <a:pt x="14810" y="203772"/>
                    <a:pt x="12086" y="194072"/>
                    <a:pt x="12086" y="194072"/>
                  </a:cubicBezTo>
                  <a:cubicBezTo>
                    <a:pt x="11292" y="180578"/>
                    <a:pt x="11050" y="167041"/>
                    <a:pt x="9705" y="153591"/>
                  </a:cubicBezTo>
                  <a:cubicBezTo>
                    <a:pt x="9455" y="151093"/>
                    <a:pt x="8014" y="148861"/>
                    <a:pt x="7324" y="146447"/>
                  </a:cubicBezTo>
                  <a:cubicBezTo>
                    <a:pt x="6425" y="143300"/>
                    <a:pt x="5737" y="140097"/>
                    <a:pt x="4943" y="136922"/>
                  </a:cubicBezTo>
                  <a:cubicBezTo>
                    <a:pt x="5737" y="128191"/>
                    <a:pt x="7871" y="119478"/>
                    <a:pt x="7324" y="110728"/>
                  </a:cubicBezTo>
                  <a:cubicBezTo>
                    <a:pt x="7057" y="106462"/>
                    <a:pt x="2719" y="103094"/>
                    <a:pt x="2561" y="98822"/>
                  </a:cubicBezTo>
                  <a:cubicBezTo>
                    <a:pt x="981" y="56155"/>
                    <a:pt x="0" y="61262"/>
                    <a:pt x="7324" y="39291"/>
                  </a:cubicBezTo>
                  <a:cubicBezTo>
                    <a:pt x="8118" y="33735"/>
                    <a:pt x="7426" y="27751"/>
                    <a:pt x="9705" y="22622"/>
                  </a:cubicBezTo>
                  <a:cubicBezTo>
                    <a:pt x="10867" y="20007"/>
                    <a:pt x="14234" y="19021"/>
                    <a:pt x="16849" y="17859"/>
                  </a:cubicBezTo>
                  <a:cubicBezTo>
                    <a:pt x="19015" y="16896"/>
                    <a:pt x="36192" y="11163"/>
                    <a:pt x="40661" y="10716"/>
                  </a:cubicBezTo>
                  <a:cubicBezTo>
                    <a:pt x="45400" y="10242"/>
                    <a:pt x="35502" y="0"/>
                    <a:pt x="54949" y="8334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4441031" y="4473912"/>
              <a:ext cx="128878" cy="208029"/>
            </a:xfrm>
            <a:custGeom>
              <a:avLst/>
              <a:gdLst>
                <a:gd name="connsiteX0" fmla="*/ 7144 w 128878"/>
                <a:gd name="connsiteY0" fmla="*/ 207626 h 208029"/>
                <a:gd name="connsiteX1" fmla="*/ 47625 w 128878"/>
                <a:gd name="connsiteY1" fmla="*/ 205244 h 208029"/>
                <a:gd name="connsiteX2" fmla="*/ 52388 w 128878"/>
                <a:gd name="connsiteY2" fmla="*/ 198101 h 208029"/>
                <a:gd name="connsiteX3" fmla="*/ 50007 w 128878"/>
                <a:gd name="connsiteY3" fmla="*/ 190957 h 208029"/>
                <a:gd name="connsiteX4" fmla="*/ 54769 w 128878"/>
                <a:gd name="connsiteY4" fmla="*/ 183813 h 208029"/>
                <a:gd name="connsiteX5" fmla="*/ 57150 w 128878"/>
                <a:gd name="connsiteY5" fmla="*/ 176669 h 208029"/>
                <a:gd name="connsiteX6" fmla="*/ 64294 w 128878"/>
                <a:gd name="connsiteY6" fmla="*/ 171907 h 208029"/>
                <a:gd name="connsiteX7" fmla="*/ 85725 w 128878"/>
                <a:gd name="connsiteY7" fmla="*/ 152857 h 208029"/>
                <a:gd name="connsiteX8" fmla="*/ 88107 w 128878"/>
                <a:gd name="connsiteY8" fmla="*/ 145713 h 208029"/>
                <a:gd name="connsiteX9" fmla="*/ 97632 w 128878"/>
                <a:gd name="connsiteY9" fmla="*/ 131426 h 208029"/>
                <a:gd name="connsiteX10" fmla="*/ 107157 w 128878"/>
                <a:gd name="connsiteY10" fmla="*/ 102851 h 208029"/>
                <a:gd name="connsiteX11" fmla="*/ 109538 w 128878"/>
                <a:gd name="connsiteY11" fmla="*/ 95707 h 208029"/>
                <a:gd name="connsiteX12" fmla="*/ 116682 w 128878"/>
                <a:gd name="connsiteY12" fmla="*/ 88563 h 208029"/>
                <a:gd name="connsiteX13" fmla="*/ 119063 w 128878"/>
                <a:gd name="connsiteY13" fmla="*/ 74276 h 208029"/>
                <a:gd name="connsiteX14" fmla="*/ 126207 w 128878"/>
                <a:gd name="connsiteY14" fmla="*/ 71894 h 208029"/>
                <a:gd name="connsiteX15" fmla="*/ 128588 w 128878"/>
                <a:gd name="connsiteY15" fmla="*/ 64751 h 208029"/>
                <a:gd name="connsiteX16" fmla="*/ 126207 w 128878"/>
                <a:gd name="connsiteY16" fmla="*/ 2838 h 208029"/>
                <a:gd name="connsiteX17" fmla="*/ 121444 w 128878"/>
                <a:gd name="connsiteY17" fmla="*/ 9982 h 208029"/>
                <a:gd name="connsiteX18" fmla="*/ 119063 w 128878"/>
                <a:gd name="connsiteY18" fmla="*/ 17126 h 208029"/>
                <a:gd name="connsiteX19" fmla="*/ 121444 w 128878"/>
                <a:gd name="connsiteY19" fmla="*/ 24269 h 208029"/>
                <a:gd name="connsiteX20" fmla="*/ 114300 w 128878"/>
                <a:gd name="connsiteY20" fmla="*/ 26651 h 208029"/>
                <a:gd name="connsiteX21" fmla="*/ 107157 w 128878"/>
                <a:gd name="connsiteY21" fmla="*/ 31413 h 208029"/>
                <a:gd name="connsiteX22" fmla="*/ 104775 w 128878"/>
                <a:gd name="connsiteY22" fmla="*/ 40938 h 208029"/>
                <a:gd name="connsiteX23" fmla="*/ 90488 w 128878"/>
                <a:gd name="connsiteY23" fmla="*/ 45701 h 208029"/>
                <a:gd name="connsiteX24" fmla="*/ 85725 w 128878"/>
                <a:gd name="connsiteY24" fmla="*/ 52844 h 208029"/>
                <a:gd name="connsiteX25" fmla="*/ 83344 w 128878"/>
                <a:gd name="connsiteY25" fmla="*/ 59988 h 208029"/>
                <a:gd name="connsiteX26" fmla="*/ 73819 w 128878"/>
                <a:gd name="connsiteY26" fmla="*/ 74276 h 208029"/>
                <a:gd name="connsiteX27" fmla="*/ 69057 w 128878"/>
                <a:gd name="connsiteY27" fmla="*/ 81419 h 208029"/>
                <a:gd name="connsiteX28" fmla="*/ 61913 w 128878"/>
                <a:gd name="connsiteY28" fmla="*/ 102851 h 208029"/>
                <a:gd name="connsiteX29" fmla="*/ 57150 w 128878"/>
                <a:gd name="connsiteY29" fmla="*/ 114757 h 208029"/>
                <a:gd name="connsiteX30" fmla="*/ 50007 w 128878"/>
                <a:gd name="connsiteY30" fmla="*/ 119519 h 208029"/>
                <a:gd name="connsiteX31" fmla="*/ 35719 w 128878"/>
                <a:gd name="connsiteY31" fmla="*/ 129044 h 208029"/>
                <a:gd name="connsiteX32" fmla="*/ 26194 w 128878"/>
                <a:gd name="connsiteY32" fmla="*/ 143332 h 208029"/>
                <a:gd name="connsiteX33" fmla="*/ 23813 w 128878"/>
                <a:gd name="connsiteY33" fmla="*/ 174288 h 208029"/>
                <a:gd name="connsiteX34" fmla="*/ 21432 w 128878"/>
                <a:gd name="connsiteY34" fmla="*/ 181432 h 208029"/>
                <a:gd name="connsiteX35" fmla="*/ 14288 w 128878"/>
                <a:gd name="connsiteY35" fmla="*/ 183813 h 208029"/>
                <a:gd name="connsiteX36" fmla="*/ 11907 w 128878"/>
                <a:gd name="connsiteY36" fmla="*/ 190957 h 208029"/>
                <a:gd name="connsiteX37" fmla="*/ 4763 w 128878"/>
                <a:gd name="connsiteY37" fmla="*/ 205244 h 208029"/>
                <a:gd name="connsiteX38" fmla="*/ 7144 w 128878"/>
                <a:gd name="connsiteY38" fmla="*/ 207626 h 20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8878" h="208029">
                  <a:moveTo>
                    <a:pt x="7144" y="207626"/>
                  </a:moveTo>
                  <a:cubicBezTo>
                    <a:pt x="14288" y="207626"/>
                    <a:pt x="34398" y="208029"/>
                    <a:pt x="47625" y="205244"/>
                  </a:cubicBezTo>
                  <a:cubicBezTo>
                    <a:pt x="50425" y="204654"/>
                    <a:pt x="51917" y="200924"/>
                    <a:pt x="52388" y="198101"/>
                  </a:cubicBezTo>
                  <a:cubicBezTo>
                    <a:pt x="52801" y="195625"/>
                    <a:pt x="50801" y="193338"/>
                    <a:pt x="50007" y="190957"/>
                  </a:cubicBezTo>
                  <a:cubicBezTo>
                    <a:pt x="51594" y="188576"/>
                    <a:pt x="53489" y="186373"/>
                    <a:pt x="54769" y="183813"/>
                  </a:cubicBezTo>
                  <a:cubicBezTo>
                    <a:pt x="55891" y="181568"/>
                    <a:pt x="55582" y="178629"/>
                    <a:pt x="57150" y="176669"/>
                  </a:cubicBezTo>
                  <a:cubicBezTo>
                    <a:pt x="58938" y="174434"/>
                    <a:pt x="62155" y="173808"/>
                    <a:pt x="64294" y="171907"/>
                  </a:cubicBezTo>
                  <a:cubicBezTo>
                    <a:pt x="88765" y="150156"/>
                    <a:pt x="69511" y="163666"/>
                    <a:pt x="85725" y="152857"/>
                  </a:cubicBezTo>
                  <a:cubicBezTo>
                    <a:pt x="86519" y="150476"/>
                    <a:pt x="86888" y="147907"/>
                    <a:pt x="88107" y="145713"/>
                  </a:cubicBezTo>
                  <a:cubicBezTo>
                    <a:pt x="90887" y="140710"/>
                    <a:pt x="97632" y="131426"/>
                    <a:pt x="97632" y="131426"/>
                  </a:cubicBezTo>
                  <a:lnTo>
                    <a:pt x="107157" y="102851"/>
                  </a:lnTo>
                  <a:cubicBezTo>
                    <a:pt x="107951" y="100470"/>
                    <a:pt x="107763" y="97482"/>
                    <a:pt x="109538" y="95707"/>
                  </a:cubicBezTo>
                  <a:lnTo>
                    <a:pt x="116682" y="88563"/>
                  </a:lnTo>
                  <a:cubicBezTo>
                    <a:pt x="117476" y="83801"/>
                    <a:pt x="116668" y="78468"/>
                    <a:pt x="119063" y="74276"/>
                  </a:cubicBezTo>
                  <a:cubicBezTo>
                    <a:pt x="120308" y="72097"/>
                    <a:pt x="124432" y="73669"/>
                    <a:pt x="126207" y="71894"/>
                  </a:cubicBezTo>
                  <a:cubicBezTo>
                    <a:pt x="127982" y="70119"/>
                    <a:pt x="127794" y="67132"/>
                    <a:pt x="128588" y="64751"/>
                  </a:cubicBezTo>
                  <a:cubicBezTo>
                    <a:pt x="127794" y="44113"/>
                    <a:pt x="128878" y="23317"/>
                    <a:pt x="126207" y="2838"/>
                  </a:cubicBezTo>
                  <a:cubicBezTo>
                    <a:pt x="125837" y="0"/>
                    <a:pt x="122724" y="7422"/>
                    <a:pt x="121444" y="9982"/>
                  </a:cubicBezTo>
                  <a:cubicBezTo>
                    <a:pt x="120321" y="12227"/>
                    <a:pt x="119857" y="14745"/>
                    <a:pt x="119063" y="17126"/>
                  </a:cubicBezTo>
                  <a:cubicBezTo>
                    <a:pt x="119857" y="19507"/>
                    <a:pt x="122567" y="22024"/>
                    <a:pt x="121444" y="24269"/>
                  </a:cubicBezTo>
                  <a:cubicBezTo>
                    <a:pt x="120321" y="26514"/>
                    <a:pt x="116545" y="25528"/>
                    <a:pt x="114300" y="26651"/>
                  </a:cubicBezTo>
                  <a:cubicBezTo>
                    <a:pt x="111741" y="27931"/>
                    <a:pt x="109538" y="29826"/>
                    <a:pt x="107157" y="31413"/>
                  </a:cubicBezTo>
                  <a:cubicBezTo>
                    <a:pt x="106363" y="34588"/>
                    <a:pt x="107260" y="38808"/>
                    <a:pt x="104775" y="40938"/>
                  </a:cubicBezTo>
                  <a:cubicBezTo>
                    <a:pt x="100964" y="44205"/>
                    <a:pt x="90488" y="45701"/>
                    <a:pt x="90488" y="45701"/>
                  </a:cubicBezTo>
                  <a:cubicBezTo>
                    <a:pt x="88900" y="48082"/>
                    <a:pt x="87005" y="50284"/>
                    <a:pt x="85725" y="52844"/>
                  </a:cubicBezTo>
                  <a:cubicBezTo>
                    <a:pt x="84602" y="55089"/>
                    <a:pt x="84563" y="57794"/>
                    <a:pt x="83344" y="59988"/>
                  </a:cubicBezTo>
                  <a:cubicBezTo>
                    <a:pt x="80564" y="64992"/>
                    <a:pt x="76994" y="69513"/>
                    <a:pt x="73819" y="74276"/>
                  </a:cubicBezTo>
                  <a:lnTo>
                    <a:pt x="69057" y="81419"/>
                  </a:lnTo>
                  <a:cubicBezTo>
                    <a:pt x="65298" y="100211"/>
                    <a:pt x="69082" y="86721"/>
                    <a:pt x="61913" y="102851"/>
                  </a:cubicBezTo>
                  <a:cubicBezTo>
                    <a:pt x="60177" y="106757"/>
                    <a:pt x="59635" y="111279"/>
                    <a:pt x="57150" y="114757"/>
                  </a:cubicBezTo>
                  <a:cubicBezTo>
                    <a:pt x="55487" y="117086"/>
                    <a:pt x="52205" y="117687"/>
                    <a:pt x="50007" y="119519"/>
                  </a:cubicBezTo>
                  <a:cubicBezTo>
                    <a:pt x="38116" y="129429"/>
                    <a:pt x="48273" y="124860"/>
                    <a:pt x="35719" y="129044"/>
                  </a:cubicBezTo>
                  <a:cubicBezTo>
                    <a:pt x="30102" y="134661"/>
                    <a:pt x="27179" y="135454"/>
                    <a:pt x="26194" y="143332"/>
                  </a:cubicBezTo>
                  <a:cubicBezTo>
                    <a:pt x="24910" y="153601"/>
                    <a:pt x="25097" y="164019"/>
                    <a:pt x="23813" y="174288"/>
                  </a:cubicBezTo>
                  <a:cubicBezTo>
                    <a:pt x="23502" y="176779"/>
                    <a:pt x="23207" y="179657"/>
                    <a:pt x="21432" y="181432"/>
                  </a:cubicBezTo>
                  <a:cubicBezTo>
                    <a:pt x="19657" y="183207"/>
                    <a:pt x="16669" y="183019"/>
                    <a:pt x="14288" y="183813"/>
                  </a:cubicBezTo>
                  <a:cubicBezTo>
                    <a:pt x="13494" y="186194"/>
                    <a:pt x="13030" y="188712"/>
                    <a:pt x="11907" y="190957"/>
                  </a:cubicBezTo>
                  <a:cubicBezTo>
                    <a:pt x="7793" y="199185"/>
                    <a:pt x="6259" y="196266"/>
                    <a:pt x="4763" y="205244"/>
                  </a:cubicBezTo>
                  <a:cubicBezTo>
                    <a:pt x="4372" y="207593"/>
                    <a:pt x="0" y="207626"/>
                    <a:pt x="7144" y="207626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4574381" y="4469606"/>
              <a:ext cx="0" cy="102394"/>
            </a:xfrm>
            <a:custGeom>
              <a:avLst/>
              <a:gdLst>
                <a:gd name="connsiteX0" fmla="*/ 0 w 0"/>
                <a:gd name="connsiteY0" fmla="*/ 0 h 102394"/>
                <a:gd name="connsiteX1" fmla="*/ 0 w 0"/>
                <a:gd name="connsiteY1" fmla="*/ 102394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02394">
                  <a:moveTo>
                    <a:pt x="0" y="0"/>
                  </a:moveTo>
                  <a:lnTo>
                    <a:pt x="0" y="102394"/>
                  </a:lnTo>
                </a:path>
              </a:pathLst>
            </a:custGeom>
            <a:ln w="3175">
              <a:solidFill>
                <a:srgbClr val="6B6B6B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Полилиния 27"/>
          <p:cNvSpPr/>
          <p:nvPr/>
        </p:nvSpPr>
        <p:spPr>
          <a:xfrm>
            <a:off x="157163" y="1569255"/>
            <a:ext cx="1862353" cy="581013"/>
          </a:xfrm>
          <a:custGeom>
            <a:avLst/>
            <a:gdLst>
              <a:gd name="connsiteX0" fmla="*/ 0 w 1845468"/>
              <a:gd name="connsiteY0" fmla="*/ 559594 h 559594"/>
              <a:gd name="connsiteX1" fmla="*/ 400050 w 1845468"/>
              <a:gd name="connsiteY1" fmla="*/ 533400 h 559594"/>
              <a:gd name="connsiteX2" fmla="*/ 847725 w 1845468"/>
              <a:gd name="connsiteY2" fmla="*/ 488156 h 559594"/>
              <a:gd name="connsiteX3" fmla="*/ 1233487 w 1845468"/>
              <a:gd name="connsiteY3" fmla="*/ 416719 h 559594"/>
              <a:gd name="connsiteX4" fmla="*/ 1543050 w 1845468"/>
              <a:gd name="connsiteY4" fmla="*/ 300038 h 559594"/>
              <a:gd name="connsiteX5" fmla="*/ 1738312 w 1845468"/>
              <a:gd name="connsiteY5" fmla="*/ 150019 h 559594"/>
              <a:gd name="connsiteX6" fmla="*/ 1845468 w 1845468"/>
              <a:gd name="connsiteY6" fmla="*/ 0 h 559594"/>
              <a:gd name="connsiteX0" fmla="*/ 0 w 1845468"/>
              <a:gd name="connsiteY0" fmla="*/ 559594 h 559594"/>
              <a:gd name="connsiteX1" fmla="*/ 400050 w 1845468"/>
              <a:gd name="connsiteY1" fmla="*/ 533400 h 559594"/>
              <a:gd name="connsiteX2" fmla="*/ 847725 w 1845468"/>
              <a:gd name="connsiteY2" fmla="*/ 488156 h 559594"/>
              <a:gd name="connsiteX3" fmla="*/ 1233487 w 1845468"/>
              <a:gd name="connsiteY3" fmla="*/ 416719 h 559594"/>
              <a:gd name="connsiteX4" fmla="*/ 1543050 w 1845468"/>
              <a:gd name="connsiteY4" fmla="*/ 300038 h 559594"/>
              <a:gd name="connsiteX5" fmla="*/ 1738312 w 1845468"/>
              <a:gd name="connsiteY5" fmla="*/ 150019 h 559594"/>
              <a:gd name="connsiteX6" fmla="*/ 1845468 w 1845468"/>
              <a:gd name="connsiteY6" fmla="*/ 0 h 559594"/>
              <a:gd name="connsiteX0" fmla="*/ 0 w 1862353"/>
              <a:gd name="connsiteY0" fmla="*/ 581013 h 581013"/>
              <a:gd name="connsiteX1" fmla="*/ 400050 w 1862353"/>
              <a:gd name="connsiteY1" fmla="*/ 554819 h 581013"/>
              <a:gd name="connsiteX2" fmla="*/ 847725 w 1862353"/>
              <a:gd name="connsiteY2" fmla="*/ 509575 h 581013"/>
              <a:gd name="connsiteX3" fmla="*/ 1233487 w 1862353"/>
              <a:gd name="connsiteY3" fmla="*/ 438138 h 581013"/>
              <a:gd name="connsiteX4" fmla="*/ 1543050 w 1862353"/>
              <a:gd name="connsiteY4" fmla="*/ 321457 h 581013"/>
              <a:gd name="connsiteX5" fmla="*/ 1738312 w 1862353"/>
              <a:gd name="connsiteY5" fmla="*/ 171438 h 581013"/>
              <a:gd name="connsiteX6" fmla="*/ 1845468 w 1862353"/>
              <a:gd name="connsiteY6" fmla="*/ 21419 h 5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2353" h="581013">
                <a:moveTo>
                  <a:pt x="0" y="581013"/>
                </a:moveTo>
                <a:cubicBezTo>
                  <a:pt x="129381" y="573869"/>
                  <a:pt x="258763" y="566725"/>
                  <a:pt x="400050" y="554819"/>
                </a:cubicBezTo>
                <a:cubicBezTo>
                  <a:pt x="541337" y="542913"/>
                  <a:pt x="708819" y="529022"/>
                  <a:pt x="847725" y="509575"/>
                </a:cubicBezTo>
                <a:cubicBezTo>
                  <a:pt x="986631" y="490128"/>
                  <a:pt x="1117600" y="469491"/>
                  <a:pt x="1233487" y="438138"/>
                </a:cubicBezTo>
                <a:cubicBezTo>
                  <a:pt x="1349374" y="406785"/>
                  <a:pt x="1458913" y="365907"/>
                  <a:pt x="1543050" y="321457"/>
                </a:cubicBezTo>
                <a:cubicBezTo>
                  <a:pt x="1627188" y="277007"/>
                  <a:pt x="1687909" y="221444"/>
                  <a:pt x="1738312" y="171438"/>
                </a:cubicBezTo>
                <a:cubicBezTo>
                  <a:pt x="1788715" y="121432"/>
                  <a:pt x="1862353" y="0"/>
                  <a:pt x="1845468" y="21419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7142668" y="1572394"/>
            <a:ext cx="1846474" cy="578412"/>
          </a:xfrm>
          <a:custGeom>
            <a:avLst/>
            <a:gdLst>
              <a:gd name="connsiteX0" fmla="*/ 0 w 1843548"/>
              <a:gd name="connsiteY0" fmla="*/ 0 h 562896"/>
              <a:gd name="connsiteX1" fmla="*/ 49161 w 1843548"/>
              <a:gd name="connsiteY1" fmla="*/ 81116 h 562896"/>
              <a:gd name="connsiteX2" fmla="*/ 117987 w 1843548"/>
              <a:gd name="connsiteY2" fmla="*/ 167148 h 562896"/>
              <a:gd name="connsiteX3" fmla="*/ 250722 w 1843548"/>
              <a:gd name="connsiteY3" fmla="*/ 275303 h 562896"/>
              <a:gd name="connsiteX4" fmla="*/ 484238 w 1843548"/>
              <a:gd name="connsiteY4" fmla="*/ 383458 h 562896"/>
              <a:gd name="connsiteX5" fmla="*/ 752167 w 1843548"/>
              <a:gd name="connsiteY5" fmla="*/ 452284 h 562896"/>
              <a:gd name="connsiteX6" fmla="*/ 1010264 w 1843548"/>
              <a:gd name="connsiteY6" fmla="*/ 494071 h 562896"/>
              <a:gd name="connsiteX7" fmla="*/ 1290483 w 1843548"/>
              <a:gd name="connsiteY7" fmla="*/ 523567 h 562896"/>
              <a:gd name="connsiteX8" fmla="*/ 1580535 w 1843548"/>
              <a:gd name="connsiteY8" fmla="*/ 545690 h 562896"/>
              <a:gd name="connsiteX9" fmla="*/ 1843548 w 1843548"/>
              <a:gd name="connsiteY9" fmla="*/ 562896 h 562896"/>
              <a:gd name="connsiteX0" fmla="*/ 2926 w 1846474"/>
              <a:gd name="connsiteY0" fmla="*/ 15516 h 578412"/>
              <a:gd name="connsiteX1" fmla="*/ 8194 w 1846474"/>
              <a:gd name="connsiteY1" fmla="*/ 13519 h 578412"/>
              <a:gd name="connsiteX2" fmla="*/ 52087 w 1846474"/>
              <a:gd name="connsiteY2" fmla="*/ 96632 h 578412"/>
              <a:gd name="connsiteX3" fmla="*/ 120913 w 1846474"/>
              <a:gd name="connsiteY3" fmla="*/ 182664 h 578412"/>
              <a:gd name="connsiteX4" fmla="*/ 253648 w 1846474"/>
              <a:gd name="connsiteY4" fmla="*/ 290819 h 578412"/>
              <a:gd name="connsiteX5" fmla="*/ 487164 w 1846474"/>
              <a:gd name="connsiteY5" fmla="*/ 398974 h 578412"/>
              <a:gd name="connsiteX6" fmla="*/ 755093 w 1846474"/>
              <a:gd name="connsiteY6" fmla="*/ 467800 h 578412"/>
              <a:gd name="connsiteX7" fmla="*/ 1013190 w 1846474"/>
              <a:gd name="connsiteY7" fmla="*/ 509587 h 578412"/>
              <a:gd name="connsiteX8" fmla="*/ 1293409 w 1846474"/>
              <a:gd name="connsiteY8" fmla="*/ 539083 h 578412"/>
              <a:gd name="connsiteX9" fmla="*/ 1583461 w 1846474"/>
              <a:gd name="connsiteY9" fmla="*/ 561206 h 578412"/>
              <a:gd name="connsiteX10" fmla="*/ 1846474 w 1846474"/>
              <a:gd name="connsiteY10" fmla="*/ 578412 h 5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6474" h="578412">
                <a:moveTo>
                  <a:pt x="2926" y="15516"/>
                </a:moveTo>
                <a:cubicBezTo>
                  <a:pt x="3809" y="15183"/>
                  <a:pt x="0" y="0"/>
                  <a:pt x="8194" y="13519"/>
                </a:cubicBezTo>
                <a:cubicBezTo>
                  <a:pt x="16388" y="27038"/>
                  <a:pt x="33301" y="68441"/>
                  <a:pt x="52087" y="96632"/>
                </a:cubicBezTo>
                <a:cubicBezTo>
                  <a:pt x="70874" y="124823"/>
                  <a:pt x="87320" y="150300"/>
                  <a:pt x="120913" y="182664"/>
                </a:cubicBezTo>
                <a:cubicBezTo>
                  <a:pt x="154506" y="215028"/>
                  <a:pt x="192606" y="254767"/>
                  <a:pt x="253648" y="290819"/>
                </a:cubicBezTo>
                <a:cubicBezTo>
                  <a:pt x="314690" y="326871"/>
                  <a:pt x="403590" y="369477"/>
                  <a:pt x="487164" y="398974"/>
                </a:cubicBezTo>
                <a:cubicBezTo>
                  <a:pt x="570738" y="428471"/>
                  <a:pt x="667422" y="449364"/>
                  <a:pt x="755093" y="467800"/>
                </a:cubicBezTo>
                <a:cubicBezTo>
                  <a:pt x="842764" y="486236"/>
                  <a:pt x="923471" y="497707"/>
                  <a:pt x="1013190" y="509587"/>
                </a:cubicBezTo>
                <a:cubicBezTo>
                  <a:pt x="1102909" y="521467"/>
                  <a:pt x="1198364" y="530480"/>
                  <a:pt x="1293409" y="539083"/>
                </a:cubicBezTo>
                <a:cubicBezTo>
                  <a:pt x="1388454" y="547686"/>
                  <a:pt x="1583461" y="561206"/>
                  <a:pt x="1583461" y="561206"/>
                </a:cubicBezTo>
                <a:lnTo>
                  <a:pt x="1846474" y="57841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27865 0.4284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-0.27951 0.4282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8" grpId="2" animBg="1"/>
      <p:bldP spid="30" grpId="0" animBg="1"/>
      <p:bldP spid="30" grpId="1" animBg="1"/>
      <p:bldP spid="30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142984"/>
            <a:ext cx="9144000" cy="5715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6" name="Группа 35"/>
          <p:cNvGrpSpPr/>
          <p:nvPr/>
        </p:nvGrpSpPr>
        <p:grpSpPr>
          <a:xfrm>
            <a:off x="772860" y="1571612"/>
            <a:ext cx="7050854" cy="5286388"/>
            <a:chOff x="772860" y="1571612"/>
            <a:chExt cx="7050854" cy="5286388"/>
          </a:xfrm>
        </p:grpSpPr>
        <p:sp>
          <p:nvSpPr>
            <p:cNvPr id="30" name="Полилиния 29"/>
            <p:cNvSpPr/>
            <p:nvPr/>
          </p:nvSpPr>
          <p:spPr>
            <a:xfrm>
              <a:off x="3714744" y="1571612"/>
              <a:ext cx="798942" cy="2334408"/>
            </a:xfrm>
            <a:custGeom>
              <a:avLst/>
              <a:gdLst>
                <a:gd name="connsiteX0" fmla="*/ 126341 w 798942"/>
                <a:gd name="connsiteY0" fmla="*/ 34447 h 2334408"/>
                <a:gd name="connsiteX1" fmla="*/ 120078 w 798942"/>
                <a:gd name="connsiteY1" fmla="*/ 62630 h 2334408"/>
                <a:gd name="connsiteX2" fmla="*/ 113814 w 798942"/>
                <a:gd name="connsiteY2" fmla="*/ 100208 h 2334408"/>
                <a:gd name="connsiteX3" fmla="*/ 104420 w 798942"/>
                <a:gd name="connsiteY3" fmla="*/ 112734 h 2334408"/>
                <a:gd name="connsiteX4" fmla="*/ 95025 w 798942"/>
                <a:gd name="connsiteY4" fmla="*/ 140918 h 2334408"/>
                <a:gd name="connsiteX5" fmla="*/ 88762 w 798942"/>
                <a:gd name="connsiteY5" fmla="*/ 153444 h 2334408"/>
                <a:gd name="connsiteX6" fmla="*/ 82499 w 798942"/>
                <a:gd name="connsiteY6" fmla="*/ 178496 h 2334408"/>
                <a:gd name="connsiteX7" fmla="*/ 69973 w 798942"/>
                <a:gd name="connsiteY7" fmla="*/ 212942 h 2334408"/>
                <a:gd name="connsiteX8" fmla="*/ 63710 w 798942"/>
                <a:gd name="connsiteY8" fmla="*/ 247389 h 2334408"/>
                <a:gd name="connsiteX9" fmla="*/ 66842 w 798942"/>
                <a:gd name="connsiteY9" fmla="*/ 291230 h 2334408"/>
                <a:gd name="connsiteX10" fmla="*/ 73105 w 798942"/>
                <a:gd name="connsiteY10" fmla="*/ 425885 h 2334408"/>
                <a:gd name="connsiteX11" fmla="*/ 69973 w 798942"/>
                <a:gd name="connsiteY11" fmla="*/ 739036 h 2334408"/>
                <a:gd name="connsiteX12" fmla="*/ 63710 w 798942"/>
                <a:gd name="connsiteY12" fmla="*/ 757825 h 2334408"/>
                <a:gd name="connsiteX13" fmla="*/ 44921 w 798942"/>
                <a:gd name="connsiteY13" fmla="*/ 770351 h 2334408"/>
                <a:gd name="connsiteX14" fmla="*/ 38658 w 798942"/>
                <a:gd name="connsiteY14" fmla="*/ 807929 h 2334408"/>
                <a:gd name="connsiteX15" fmla="*/ 35527 w 798942"/>
                <a:gd name="connsiteY15" fmla="*/ 817323 h 2334408"/>
                <a:gd name="connsiteX16" fmla="*/ 29264 w 798942"/>
                <a:gd name="connsiteY16" fmla="*/ 854901 h 2334408"/>
                <a:gd name="connsiteX17" fmla="*/ 26132 w 798942"/>
                <a:gd name="connsiteY17" fmla="*/ 864296 h 2334408"/>
                <a:gd name="connsiteX18" fmla="*/ 23001 w 798942"/>
                <a:gd name="connsiteY18" fmla="*/ 879953 h 2334408"/>
                <a:gd name="connsiteX19" fmla="*/ 13606 w 798942"/>
                <a:gd name="connsiteY19" fmla="*/ 908137 h 2334408"/>
                <a:gd name="connsiteX20" fmla="*/ 1080 w 798942"/>
                <a:gd name="connsiteY20" fmla="*/ 951978 h 2334408"/>
                <a:gd name="connsiteX21" fmla="*/ 10475 w 798942"/>
                <a:gd name="connsiteY21" fmla="*/ 1196236 h 2334408"/>
                <a:gd name="connsiteX22" fmla="*/ 13606 w 798942"/>
                <a:gd name="connsiteY22" fmla="*/ 1215025 h 2334408"/>
                <a:gd name="connsiteX23" fmla="*/ 16738 w 798942"/>
                <a:gd name="connsiteY23" fmla="*/ 1572016 h 2334408"/>
                <a:gd name="connsiteX24" fmla="*/ 19869 w 798942"/>
                <a:gd name="connsiteY24" fmla="*/ 1662830 h 2334408"/>
                <a:gd name="connsiteX25" fmla="*/ 26132 w 798942"/>
                <a:gd name="connsiteY25" fmla="*/ 1703540 h 2334408"/>
                <a:gd name="connsiteX26" fmla="*/ 19869 w 798942"/>
                <a:gd name="connsiteY26" fmla="*/ 1725460 h 2334408"/>
                <a:gd name="connsiteX27" fmla="*/ 26132 w 798942"/>
                <a:gd name="connsiteY27" fmla="*/ 1784959 h 2334408"/>
                <a:gd name="connsiteX28" fmla="*/ 29264 w 798942"/>
                <a:gd name="connsiteY28" fmla="*/ 1828800 h 2334408"/>
                <a:gd name="connsiteX29" fmla="*/ 32395 w 798942"/>
                <a:gd name="connsiteY29" fmla="*/ 1847589 h 2334408"/>
                <a:gd name="connsiteX30" fmla="*/ 35527 w 798942"/>
                <a:gd name="connsiteY30" fmla="*/ 1960323 h 2334408"/>
                <a:gd name="connsiteX31" fmla="*/ 41790 w 798942"/>
                <a:gd name="connsiteY31" fmla="*/ 1991638 h 2334408"/>
                <a:gd name="connsiteX32" fmla="*/ 44921 w 798942"/>
                <a:gd name="connsiteY32" fmla="*/ 2007296 h 2334408"/>
                <a:gd name="connsiteX33" fmla="*/ 48053 w 798942"/>
                <a:gd name="connsiteY33" fmla="*/ 2041742 h 2334408"/>
                <a:gd name="connsiteX34" fmla="*/ 54316 w 798942"/>
                <a:gd name="connsiteY34" fmla="*/ 2057400 h 2334408"/>
                <a:gd name="connsiteX35" fmla="*/ 57447 w 798942"/>
                <a:gd name="connsiteY35" fmla="*/ 2073058 h 2334408"/>
                <a:gd name="connsiteX36" fmla="*/ 63710 w 798942"/>
                <a:gd name="connsiteY36" fmla="*/ 2091847 h 2334408"/>
                <a:gd name="connsiteX37" fmla="*/ 66842 w 798942"/>
                <a:gd name="connsiteY37" fmla="*/ 2107504 h 2334408"/>
                <a:gd name="connsiteX38" fmla="*/ 76236 w 798942"/>
                <a:gd name="connsiteY38" fmla="*/ 2129425 h 2334408"/>
                <a:gd name="connsiteX39" fmla="*/ 82499 w 798942"/>
                <a:gd name="connsiteY39" fmla="*/ 2160740 h 2334408"/>
                <a:gd name="connsiteX40" fmla="*/ 88762 w 798942"/>
                <a:gd name="connsiteY40" fmla="*/ 2179529 h 2334408"/>
                <a:gd name="connsiteX41" fmla="*/ 95025 w 798942"/>
                <a:gd name="connsiteY41" fmla="*/ 2229633 h 2334408"/>
                <a:gd name="connsiteX42" fmla="*/ 107551 w 798942"/>
                <a:gd name="connsiteY42" fmla="*/ 2248422 h 2334408"/>
                <a:gd name="connsiteX43" fmla="*/ 116946 w 798942"/>
                <a:gd name="connsiteY43" fmla="*/ 2254685 h 2334408"/>
                <a:gd name="connsiteX44" fmla="*/ 129472 w 798942"/>
                <a:gd name="connsiteY44" fmla="*/ 2273474 h 2334408"/>
                <a:gd name="connsiteX45" fmla="*/ 135735 w 798942"/>
                <a:gd name="connsiteY45" fmla="*/ 2292263 h 2334408"/>
                <a:gd name="connsiteX46" fmla="*/ 138867 w 798942"/>
                <a:gd name="connsiteY46" fmla="*/ 2301658 h 2334408"/>
                <a:gd name="connsiteX47" fmla="*/ 141998 w 798942"/>
                <a:gd name="connsiteY47" fmla="*/ 2311052 h 2334408"/>
                <a:gd name="connsiteX48" fmla="*/ 151393 w 798942"/>
                <a:gd name="connsiteY48" fmla="*/ 2317315 h 2334408"/>
                <a:gd name="connsiteX49" fmla="*/ 154524 w 798942"/>
                <a:gd name="connsiteY49" fmla="*/ 2329841 h 2334408"/>
                <a:gd name="connsiteX50" fmla="*/ 223417 w 798942"/>
                <a:gd name="connsiteY50" fmla="*/ 2323578 h 2334408"/>
                <a:gd name="connsiteX51" fmla="*/ 232812 w 798942"/>
                <a:gd name="connsiteY51" fmla="*/ 2314184 h 2334408"/>
                <a:gd name="connsiteX52" fmla="*/ 242206 w 798942"/>
                <a:gd name="connsiteY52" fmla="*/ 2307921 h 2334408"/>
                <a:gd name="connsiteX53" fmla="*/ 267258 w 798942"/>
                <a:gd name="connsiteY53" fmla="*/ 2264079 h 2334408"/>
                <a:gd name="connsiteX54" fmla="*/ 270390 w 798942"/>
                <a:gd name="connsiteY54" fmla="*/ 2251553 h 2334408"/>
                <a:gd name="connsiteX55" fmla="*/ 279784 w 798942"/>
                <a:gd name="connsiteY55" fmla="*/ 2226501 h 2334408"/>
                <a:gd name="connsiteX56" fmla="*/ 286047 w 798942"/>
                <a:gd name="connsiteY56" fmla="*/ 2213975 h 2334408"/>
                <a:gd name="connsiteX57" fmla="*/ 301705 w 798942"/>
                <a:gd name="connsiteY57" fmla="*/ 2185792 h 2334408"/>
                <a:gd name="connsiteX58" fmla="*/ 307968 w 798942"/>
                <a:gd name="connsiteY58" fmla="*/ 2163871 h 2334408"/>
                <a:gd name="connsiteX59" fmla="*/ 311099 w 798942"/>
                <a:gd name="connsiteY59" fmla="*/ 2154477 h 2334408"/>
                <a:gd name="connsiteX60" fmla="*/ 317362 w 798942"/>
                <a:gd name="connsiteY60" fmla="*/ 2145082 h 2334408"/>
                <a:gd name="connsiteX61" fmla="*/ 329888 w 798942"/>
                <a:gd name="connsiteY61" fmla="*/ 2110636 h 2334408"/>
                <a:gd name="connsiteX62" fmla="*/ 336151 w 798942"/>
                <a:gd name="connsiteY62" fmla="*/ 2101241 h 2334408"/>
                <a:gd name="connsiteX63" fmla="*/ 342414 w 798942"/>
                <a:gd name="connsiteY63" fmla="*/ 2088715 h 2334408"/>
                <a:gd name="connsiteX64" fmla="*/ 348678 w 798942"/>
                <a:gd name="connsiteY64" fmla="*/ 2057400 h 2334408"/>
                <a:gd name="connsiteX65" fmla="*/ 361204 w 798942"/>
                <a:gd name="connsiteY65" fmla="*/ 2029216 h 2334408"/>
                <a:gd name="connsiteX66" fmla="*/ 376861 w 798942"/>
                <a:gd name="connsiteY66" fmla="*/ 2004164 h 2334408"/>
                <a:gd name="connsiteX67" fmla="*/ 379993 w 798942"/>
                <a:gd name="connsiteY67" fmla="*/ 1994770 h 2334408"/>
                <a:gd name="connsiteX68" fmla="*/ 386256 w 798942"/>
                <a:gd name="connsiteY68" fmla="*/ 1979112 h 2334408"/>
                <a:gd name="connsiteX69" fmla="*/ 389387 w 798942"/>
                <a:gd name="connsiteY69" fmla="*/ 1963455 h 2334408"/>
                <a:gd name="connsiteX70" fmla="*/ 395650 w 798942"/>
                <a:gd name="connsiteY70" fmla="*/ 1935271 h 2334408"/>
                <a:gd name="connsiteX71" fmla="*/ 401913 w 798942"/>
                <a:gd name="connsiteY71" fmla="*/ 1878904 h 2334408"/>
                <a:gd name="connsiteX72" fmla="*/ 411308 w 798942"/>
                <a:gd name="connsiteY72" fmla="*/ 1835063 h 2334408"/>
                <a:gd name="connsiteX73" fmla="*/ 423834 w 798942"/>
                <a:gd name="connsiteY73" fmla="*/ 1803748 h 2334408"/>
                <a:gd name="connsiteX74" fmla="*/ 436360 w 798942"/>
                <a:gd name="connsiteY74" fmla="*/ 1784959 h 2334408"/>
                <a:gd name="connsiteX75" fmla="*/ 439491 w 798942"/>
                <a:gd name="connsiteY75" fmla="*/ 1775564 h 2334408"/>
                <a:gd name="connsiteX76" fmla="*/ 458280 w 798942"/>
                <a:gd name="connsiteY76" fmla="*/ 1756775 h 2334408"/>
                <a:gd name="connsiteX77" fmla="*/ 461412 w 798942"/>
                <a:gd name="connsiteY77" fmla="*/ 1747381 h 2334408"/>
                <a:gd name="connsiteX78" fmla="*/ 473938 w 798942"/>
                <a:gd name="connsiteY78" fmla="*/ 1728592 h 2334408"/>
                <a:gd name="connsiteX79" fmla="*/ 477069 w 798942"/>
                <a:gd name="connsiteY79" fmla="*/ 1719197 h 2334408"/>
                <a:gd name="connsiteX80" fmla="*/ 489595 w 798942"/>
                <a:gd name="connsiteY80" fmla="*/ 1700408 h 2334408"/>
                <a:gd name="connsiteX81" fmla="*/ 495858 w 798942"/>
                <a:gd name="connsiteY81" fmla="*/ 1681619 h 2334408"/>
                <a:gd name="connsiteX82" fmla="*/ 502121 w 798942"/>
                <a:gd name="connsiteY82" fmla="*/ 1672225 h 2334408"/>
                <a:gd name="connsiteX83" fmla="*/ 508384 w 798942"/>
                <a:gd name="connsiteY83" fmla="*/ 1647173 h 2334408"/>
                <a:gd name="connsiteX84" fmla="*/ 511516 w 798942"/>
                <a:gd name="connsiteY84" fmla="*/ 1443625 h 2334408"/>
                <a:gd name="connsiteX85" fmla="*/ 520910 w 798942"/>
                <a:gd name="connsiteY85" fmla="*/ 1412310 h 2334408"/>
                <a:gd name="connsiteX86" fmla="*/ 533436 w 798942"/>
                <a:gd name="connsiteY86" fmla="*/ 1393521 h 2334408"/>
                <a:gd name="connsiteX87" fmla="*/ 542831 w 798942"/>
                <a:gd name="connsiteY87" fmla="*/ 1374731 h 2334408"/>
                <a:gd name="connsiteX88" fmla="*/ 545962 w 798942"/>
                <a:gd name="connsiteY88" fmla="*/ 1362205 h 2334408"/>
                <a:gd name="connsiteX89" fmla="*/ 558488 w 798942"/>
                <a:gd name="connsiteY89" fmla="*/ 1343416 h 2334408"/>
                <a:gd name="connsiteX90" fmla="*/ 567883 w 798942"/>
                <a:gd name="connsiteY90" fmla="*/ 1324627 h 2334408"/>
                <a:gd name="connsiteX91" fmla="*/ 586672 w 798942"/>
                <a:gd name="connsiteY91" fmla="*/ 1305838 h 2334408"/>
                <a:gd name="connsiteX92" fmla="*/ 592935 w 798942"/>
                <a:gd name="connsiteY92" fmla="*/ 1296444 h 2334408"/>
                <a:gd name="connsiteX93" fmla="*/ 611724 w 798942"/>
                <a:gd name="connsiteY93" fmla="*/ 1283918 h 2334408"/>
                <a:gd name="connsiteX94" fmla="*/ 617987 w 798942"/>
                <a:gd name="connsiteY94" fmla="*/ 1274523 h 2334408"/>
                <a:gd name="connsiteX95" fmla="*/ 636776 w 798942"/>
                <a:gd name="connsiteY95" fmla="*/ 1261997 h 2334408"/>
                <a:gd name="connsiteX96" fmla="*/ 646171 w 798942"/>
                <a:gd name="connsiteY96" fmla="*/ 1252603 h 2334408"/>
                <a:gd name="connsiteX97" fmla="*/ 649302 w 798942"/>
                <a:gd name="connsiteY97" fmla="*/ 1243208 h 2334408"/>
                <a:gd name="connsiteX98" fmla="*/ 649302 w 798942"/>
                <a:gd name="connsiteY98" fmla="*/ 1227551 h 2334408"/>
                <a:gd name="connsiteX99" fmla="*/ 643039 w 798942"/>
                <a:gd name="connsiteY99" fmla="*/ 1218156 h 2334408"/>
                <a:gd name="connsiteX100" fmla="*/ 658697 w 798942"/>
                <a:gd name="connsiteY100" fmla="*/ 1202499 h 2334408"/>
                <a:gd name="connsiteX101" fmla="*/ 671223 w 798942"/>
                <a:gd name="connsiteY101" fmla="*/ 1186841 h 2334408"/>
                <a:gd name="connsiteX102" fmla="*/ 680617 w 798942"/>
                <a:gd name="connsiteY102" fmla="*/ 1177447 h 2334408"/>
                <a:gd name="connsiteX103" fmla="*/ 690012 w 798942"/>
                <a:gd name="connsiteY103" fmla="*/ 1174315 h 2334408"/>
                <a:gd name="connsiteX104" fmla="*/ 699406 w 798942"/>
                <a:gd name="connsiteY104" fmla="*/ 1168052 h 2334408"/>
                <a:gd name="connsiteX105" fmla="*/ 718195 w 798942"/>
                <a:gd name="connsiteY105" fmla="*/ 1161789 h 2334408"/>
                <a:gd name="connsiteX106" fmla="*/ 746379 w 798942"/>
                <a:gd name="connsiteY106" fmla="*/ 1164921 h 2334408"/>
                <a:gd name="connsiteX107" fmla="*/ 765168 w 798942"/>
                <a:gd name="connsiteY107" fmla="*/ 1171184 h 2334408"/>
                <a:gd name="connsiteX108" fmla="*/ 793351 w 798942"/>
                <a:gd name="connsiteY108" fmla="*/ 1168052 h 2334408"/>
                <a:gd name="connsiteX109" fmla="*/ 790220 w 798942"/>
                <a:gd name="connsiteY109" fmla="*/ 1143000 h 2334408"/>
                <a:gd name="connsiteX110" fmla="*/ 777694 w 798942"/>
                <a:gd name="connsiteY110" fmla="*/ 1124211 h 2334408"/>
                <a:gd name="connsiteX111" fmla="*/ 768299 w 798942"/>
                <a:gd name="connsiteY111" fmla="*/ 1105422 h 2334408"/>
                <a:gd name="connsiteX112" fmla="*/ 765168 w 798942"/>
                <a:gd name="connsiteY112" fmla="*/ 1070975 h 2334408"/>
                <a:gd name="connsiteX113" fmla="*/ 755773 w 798942"/>
                <a:gd name="connsiteY113" fmla="*/ 1061581 h 2334408"/>
                <a:gd name="connsiteX114" fmla="*/ 743247 w 798942"/>
                <a:gd name="connsiteY114" fmla="*/ 1042792 h 2334408"/>
                <a:gd name="connsiteX115" fmla="*/ 740116 w 798942"/>
                <a:gd name="connsiteY115" fmla="*/ 986425 h 2334408"/>
                <a:gd name="connsiteX116" fmla="*/ 733853 w 798942"/>
                <a:gd name="connsiteY116" fmla="*/ 967636 h 2334408"/>
                <a:gd name="connsiteX117" fmla="*/ 724458 w 798942"/>
                <a:gd name="connsiteY117" fmla="*/ 948847 h 2334408"/>
                <a:gd name="connsiteX118" fmla="*/ 711932 w 798942"/>
                <a:gd name="connsiteY118" fmla="*/ 908137 h 2334408"/>
                <a:gd name="connsiteX119" fmla="*/ 705669 w 798942"/>
                <a:gd name="connsiteY119" fmla="*/ 876822 h 2334408"/>
                <a:gd name="connsiteX120" fmla="*/ 699406 w 798942"/>
                <a:gd name="connsiteY120" fmla="*/ 839244 h 2334408"/>
                <a:gd name="connsiteX121" fmla="*/ 696275 w 798942"/>
                <a:gd name="connsiteY121" fmla="*/ 826718 h 2334408"/>
                <a:gd name="connsiteX122" fmla="*/ 693143 w 798942"/>
                <a:gd name="connsiteY122" fmla="*/ 811060 h 2334408"/>
                <a:gd name="connsiteX123" fmla="*/ 690012 w 798942"/>
                <a:gd name="connsiteY123" fmla="*/ 801666 h 2334408"/>
                <a:gd name="connsiteX124" fmla="*/ 686880 w 798942"/>
                <a:gd name="connsiteY124" fmla="*/ 789140 h 2334408"/>
                <a:gd name="connsiteX125" fmla="*/ 683749 w 798942"/>
                <a:gd name="connsiteY125" fmla="*/ 779745 h 2334408"/>
                <a:gd name="connsiteX126" fmla="*/ 680617 w 798942"/>
                <a:gd name="connsiteY126" fmla="*/ 767219 h 2334408"/>
                <a:gd name="connsiteX127" fmla="*/ 674354 w 798942"/>
                <a:gd name="connsiteY127" fmla="*/ 748430 h 2334408"/>
                <a:gd name="connsiteX128" fmla="*/ 661828 w 798942"/>
                <a:gd name="connsiteY128" fmla="*/ 682668 h 2334408"/>
                <a:gd name="connsiteX129" fmla="*/ 658697 w 798942"/>
                <a:gd name="connsiteY129" fmla="*/ 651353 h 2334408"/>
                <a:gd name="connsiteX130" fmla="*/ 652434 w 798942"/>
                <a:gd name="connsiteY130" fmla="*/ 635696 h 2334408"/>
                <a:gd name="connsiteX131" fmla="*/ 646171 w 798942"/>
                <a:gd name="connsiteY131" fmla="*/ 616907 h 2334408"/>
                <a:gd name="connsiteX132" fmla="*/ 643039 w 798942"/>
                <a:gd name="connsiteY132" fmla="*/ 576197 h 2334408"/>
                <a:gd name="connsiteX133" fmla="*/ 636776 w 798942"/>
                <a:gd name="connsiteY133" fmla="*/ 510436 h 2334408"/>
                <a:gd name="connsiteX134" fmla="*/ 630513 w 798942"/>
                <a:gd name="connsiteY134" fmla="*/ 350729 h 2334408"/>
                <a:gd name="connsiteX135" fmla="*/ 627382 w 798942"/>
                <a:gd name="connsiteY135" fmla="*/ 297493 h 2334408"/>
                <a:gd name="connsiteX136" fmla="*/ 621119 w 798942"/>
                <a:gd name="connsiteY136" fmla="*/ 263047 h 2334408"/>
                <a:gd name="connsiteX137" fmla="*/ 608593 w 798942"/>
                <a:gd name="connsiteY137" fmla="*/ 191022 h 2334408"/>
                <a:gd name="connsiteX138" fmla="*/ 602330 w 798942"/>
                <a:gd name="connsiteY138" fmla="*/ 169101 h 2334408"/>
                <a:gd name="connsiteX139" fmla="*/ 589804 w 798942"/>
                <a:gd name="connsiteY139" fmla="*/ 131523 h 2334408"/>
                <a:gd name="connsiteX140" fmla="*/ 574146 w 798942"/>
                <a:gd name="connsiteY140" fmla="*/ 65762 h 2334408"/>
                <a:gd name="connsiteX141" fmla="*/ 574146 w 798942"/>
                <a:gd name="connsiteY141" fmla="*/ 65762 h 2334408"/>
                <a:gd name="connsiteX142" fmla="*/ 571014 w 798942"/>
                <a:gd name="connsiteY142" fmla="*/ 50104 h 2334408"/>
                <a:gd name="connsiteX143" fmla="*/ 552225 w 798942"/>
                <a:gd name="connsiteY143" fmla="*/ 25052 h 2334408"/>
                <a:gd name="connsiteX144" fmla="*/ 536568 w 798942"/>
                <a:gd name="connsiteY144" fmla="*/ 0 h 2334408"/>
                <a:gd name="connsiteX145" fmla="*/ 379993 w 798942"/>
                <a:gd name="connsiteY145" fmla="*/ 3131 h 2334408"/>
                <a:gd name="connsiteX146" fmla="*/ 361204 w 798942"/>
                <a:gd name="connsiteY146" fmla="*/ 6263 h 2334408"/>
                <a:gd name="connsiteX147" fmla="*/ 329888 w 798942"/>
                <a:gd name="connsiteY147" fmla="*/ 9395 h 2334408"/>
                <a:gd name="connsiteX148" fmla="*/ 170182 w 798942"/>
                <a:gd name="connsiteY148" fmla="*/ 12526 h 2334408"/>
                <a:gd name="connsiteX149" fmla="*/ 138867 w 798942"/>
                <a:gd name="connsiteY149" fmla="*/ 15658 h 2334408"/>
                <a:gd name="connsiteX150" fmla="*/ 132604 w 798942"/>
                <a:gd name="connsiteY150" fmla="*/ 25052 h 2334408"/>
                <a:gd name="connsiteX151" fmla="*/ 126341 w 798942"/>
                <a:gd name="connsiteY151" fmla="*/ 34447 h 233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798942" h="2334408">
                  <a:moveTo>
                    <a:pt x="126341" y="34447"/>
                  </a:moveTo>
                  <a:cubicBezTo>
                    <a:pt x="124253" y="40710"/>
                    <a:pt x="121879" y="53176"/>
                    <a:pt x="120078" y="62630"/>
                  </a:cubicBezTo>
                  <a:cubicBezTo>
                    <a:pt x="117702" y="75105"/>
                    <a:pt x="117602" y="88087"/>
                    <a:pt x="113814" y="100208"/>
                  </a:cubicBezTo>
                  <a:cubicBezTo>
                    <a:pt x="112257" y="105189"/>
                    <a:pt x="106955" y="108172"/>
                    <a:pt x="104420" y="112734"/>
                  </a:cubicBezTo>
                  <a:cubicBezTo>
                    <a:pt x="93877" y="131712"/>
                    <a:pt x="101574" y="123456"/>
                    <a:pt x="95025" y="140918"/>
                  </a:cubicBezTo>
                  <a:cubicBezTo>
                    <a:pt x="93386" y="145289"/>
                    <a:pt x="90850" y="149269"/>
                    <a:pt x="88762" y="153444"/>
                  </a:cubicBezTo>
                  <a:cubicBezTo>
                    <a:pt x="86092" y="166797"/>
                    <a:pt x="86627" y="167489"/>
                    <a:pt x="82499" y="178496"/>
                  </a:cubicBezTo>
                  <a:cubicBezTo>
                    <a:pt x="79312" y="186994"/>
                    <a:pt x="71521" y="204427"/>
                    <a:pt x="69973" y="212942"/>
                  </a:cubicBezTo>
                  <a:lnTo>
                    <a:pt x="63710" y="247389"/>
                  </a:lnTo>
                  <a:cubicBezTo>
                    <a:pt x="64754" y="262003"/>
                    <a:pt x="66290" y="276590"/>
                    <a:pt x="66842" y="291230"/>
                  </a:cubicBezTo>
                  <a:cubicBezTo>
                    <a:pt x="71885" y="424867"/>
                    <a:pt x="59904" y="373091"/>
                    <a:pt x="73105" y="425885"/>
                  </a:cubicBezTo>
                  <a:cubicBezTo>
                    <a:pt x="76583" y="565029"/>
                    <a:pt x="79456" y="582563"/>
                    <a:pt x="69973" y="739036"/>
                  </a:cubicBezTo>
                  <a:cubicBezTo>
                    <a:pt x="69574" y="745626"/>
                    <a:pt x="67834" y="752670"/>
                    <a:pt x="63710" y="757825"/>
                  </a:cubicBezTo>
                  <a:cubicBezTo>
                    <a:pt x="59008" y="763703"/>
                    <a:pt x="44921" y="770351"/>
                    <a:pt x="44921" y="770351"/>
                  </a:cubicBezTo>
                  <a:cubicBezTo>
                    <a:pt x="42833" y="782877"/>
                    <a:pt x="41148" y="795477"/>
                    <a:pt x="38658" y="807929"/>
                  </a:cubicBezTo>
                  <a:cubicBezTo>
                    <a:pt x="38011" y="811166"/>
                    <a:pt x="36174" y="814086"/>
                    <a:pt x="35527" y="817323"/>
                  </a:cubicBezTo>
                  <a:cubicBezTo>
                    <a:pt x="30230" y="843809"/>
                    <a:pt x="34861" y="832514"/>
                    <a:pt x="29264" y="854901"/>
                  </a:cubicBezTo>
                  <a:cubicBezTo>
                    <a:pt x="28463" y="858104"/>
                    <a:pt x="26933" y="861093"/>
                    <a:pt x="26132" y="864296"/>
                  </a:cubicBezTo>
                  <a:cubicBezTo>
                    <a:pt x="24841" y="869459"/>
                    <a:pt x="24463" y="874835"/>
                    <a:pt x="23001" y="879953"/>
                  </a:cubicBezTo>
                  <a:cubicBezTo>
                    <a:pt x="20280" y="889475"/>
                    <a:pt x="16008" y="898530"/>
                    <a:pt x="13606" y="908137"/>
                  </a:cubicBezTo>
                  <a:cubicBezTo>
                    <a:pt x="5742" y="939594"/>
                    <a:pt x="10065" y="925023"/>
                    <a:pt x="1080" y="951978"/>
                  </a:cubicBezTo>
                  <a:cubicBezTo>
                    <a:pt x="2924" y="1015613"/>
                    <a:pt x="0" y="1117675"/>
                    <a:pt x="10475" y="1196236"/>
                  </a:cubicBezTo>
                  <a:cubicBezTo>
                    <a:pt x="11314" y="1202530"/>
                    <a:pt x="12562" y="1208762"/>
                    <a:pt x="13606" y="1215025"/>
                  </a:cubicBezTo>
                  <a:cubicBezTo>
                    <a:pt x="14650" y="1334022"/>
                    <a:pt x="15074" y="1453026"/>
                    <a:pt x="16738" y="1572016"/>
                  </a:cubicBezTo>
                  <a:cubicBezTo>
                    <a:pt x="17162" y="1602302"/>
                    <a:pt x="18318" y="1632580"/>
                    <a:pt x="19869" y="1662830"/>
                  </a:cubicBezTo>
                  <a:cubicBezTo>
                    <a:pt x="21337" y="1691450"/>
                    <a:pt x="20311" y="1686074"/>
                    <a:pt x="26132" y="1703540"/>
                  </a:cubicBezTo>
                  <a:cubicBezTo>
                    <a:pt x="24044" y="1710847"/>
                    <a:pt x="20199" y="1717868"/>
                    <a:pt x="19869" y="1725460"/>
                  </a:cubicBezTo>
                  <a:cubicBezTo>
                    <a:pt x="18201" y="1763837"/>
                    <a:pt x="18698" y="1762652"/>
                    <a:pt x="26132" y="1784959"/>
                  </a:cubicBezTo>
                  <a:cubicBezTo>
                    <a:pt x="27176" y="1799573"/>
                    <a:pt x="27806" y="1814222"/>
                    <a:pt x="29264" y="1828800"/>
                  </a:cubicBezTo>
                  <a:cubicBezTo>
                    <a:pt x="29896" y="1835118"/>
                    <a:pt x="32093" y="1841247"/>
                    <a:pt x="32395" y="1847589"/>
                  </a:cubicBezTo>
                  <a:cubicBezTo>
                    <a:pt x="34183" y="1885139"/>
                    <a:pt x="33080" y="1922810"/>
                    <a:pt x="35527" y="1960323"/>
                  </a:cubicBezTo>
                  <a:cubicBezTo>
                    <a:pt x="36220" y="1970945"/>
                    <a:pt x="39702" y="1981200"/>
                    <a:pt x="41790" y="1991638"/>
                  </a:cubicBezTo>
                  <a:lnTo>
                    <a:pt x="44921" y="2007296"/>
                  </a:lnTo>
                  <a:cubicBezTo>
                    <a:pt x="45965" y="2018778"/>
                    <a:pt x="45928" y="2030410"/>
                    <a:pt x="48053" y="2041742"/>
                  </a:cubicBezTo>
                  <a:cubicBezTo>
                    <a:pt x="49089" y="2047267"/>
                    <a:pt x="52701" y="2052016"/>
                    <a:pt x="54316" y="2057400"/>
                  </a:cubicBezTo>
                  <a:cubicBezTo>
                    <a:pt x="55845" y="2062498"/>
                    <a:pt x="56047" y="2067923"/>
                    <a:pt x="57447" y="2073058"/>
                  </a:cubicBezTo>
                  <a:cubicBezTo>
                    <a:pt x="59184" y="2079427"/>
                    <a:pt x="61973" y="2085478"/>
                    <a:pt x="63710" y="2091847"/>
                  </a:cubicBezTo>
                  <a:cubicBezTo>
                    <a:pt x="65111" y="2096982"/>
                    <a:pt x="65551" y="2102341"/>
                    <a:pt x="66842" y="2107504"/>
                  </a:cubicBezTo>
                  <a:cubicBezTo>
                    <a:pt x="69147" y="2116724"/>
                    <a:pt x="71752" y="2120457"/>
                    <a:pt x="76236" y="2129425"/>
                  </a:cubicBezTo>
                  <a:cubicBezTo>
                    <a:pt x="78324" y="2139863"/>
                    <a:pt x="79133" y="2150641"/>
                    <a:pt x="82499" y="2160740"/>
                  </a:cubicBezTo>
                  <a:lnTo>
                    <a:pt x="88762" y="2179529"/>
                  </a:lnTo>
                  <a:cubicBezTo>
                    <a:pt x="88861" y="2180818"/>
                    <a:pt x="88388" y="2217686"/>
                    <a:pt x="95025" y="2229633"/>
                  </a:cubicBezTo>
                  <a:cubicBezTo>
                    <a:pt x="98680" y="2236213"/>
                    <a:pt x="101288" y="2244247"/>
                    <a:pt x="107551" y="2248422"/>
                  </a:cubicBezTo>
                  <a:lnTo>
                    <a:pt x="116946" y="2254685"/>
                  </a:lnTo>
                  <a:cubicBezTo>
                    <a:pt x="127310" y="2285769"/>
                    <a:pt x="109921" y="2238280"/>
                    <a:pt x="129472" y="2273474"/>
                  </a:cubicBezTo>
                  <a:cubicBezTo>
                    <a:pt x="132678" y="2279245"/>
                    <a:pt x="133647" y="2286000"/>
                    <a:pt x="135735" y="2292263"/>
                  </a:cubicBezTo>
                  <a:lnTo>
                    <a:pt x="138867" y="2301658"/>
                  </a:lnTo>
                  <a:cubicBezTo>
                    <a:pt x="139911" y="2304789"/>
                    <a:pt x="139252" y="2309221"/>
                    <a:pt x="141998" y="2311052"/>
                  </a:cubicBezTo>
                  <a:lnTo>
                    <a:pt x="151393" y="2317315"/>
                  </a:lnTo>
                  <a:cubicBezTo>
                    <a:pt x="152437" y="2321490"/>
                    <a:pt x="150273" y="2329170"/>
                    <a:pt x="154524" y="2329841"/>
                  </a:cubicBezTo>
                  <a:cubicBezTo>
                    <a:pt x="183447" y="2334408"/>
                    <a:pt x="199895" y="2329460"/>
                    <a:pt x="223417" y="2323578"/>
                  </a:cubicBezTo>
                  <a:cubicBezTo>
                    <a:pt x="226549" y="2320447"/>
                    <a:pt x="229410" y="2317019"/>
                    <a:pt x="232812" y="2314184"/>
                  </a:cubicBezTo>
                  <a:cubicBezTo>
                    <a:pt x="235703" y="2311775"/>
                    <a:pt x="239728" y="2310753"/>
                    <a:pt x="242206" y="2307921"/>
                  </a:cubicBezTo>
                  <a:cubicBezTo>
                    <a:pt x="248728" y="2300466"/>
                    <a:pt x="265235" y="2272169"/>
                    <a:pt x="267258" y="2264079"/>
                  </a:cubicBezTo>
                  <a:cubicBezTo>
                    <a:pt x="268302" y="2259904"/>
                    <a:pt x="269208" y="2255691"/>
                    <a:pt x="270390" y="2251553"/>
                  </a:cubicBezTo>
                  <a:cubicBezTo>
                    <a:pt x="272457" y="2244319"/>
                    <a:pt x="277135" y="2232462"/>
                    <a:pt x="279784" y="2226501"/>
                  </a:cubicBezTo>
                  <a:cubicBezTo>
                    <a:pt x="281680" y="2222235"/>
                    <a:pt x="283731" y="2218028"/>
                    <a:pt x="286047" y="2213975"/>
                  </a:cubicBezTo>
                  <a:cubicBezTo>
                    <a:pt x="294976" y="2198349"/>
                    <a:pt x="292894" y="2208701"/>
                    <a:pt x="301705" y="2185792"/>
                  </a:cubicBezTo>
                  <a:cubicBezTo>
                    <a:pt x="304433" y="2178699"/>
                    <a:pt x="305784" y="2171150"/>
                    <a:pt x="307968" y="2163871"/>
                  </a:cubicBezTo>
                  <a:cubicBezTo>
                    <a:pt x="308916" y="2160710"/>
                    <a:pt x="309623" y="2157429"/>
                    <a:pt x="311099" y="2154477"/>
                  </a:cubicBezTo>
                  <a:cubicBezTo>
                    <a:pt x="312782" y="2151111"/>
                    <a:pt x="315833" y="2148521"/>
                    <a:pt x="317362" y="2145082"/>
                  </a:cubicBezTo>
                  <a:cubicBezTo>
                    <a:pt x="329055" y="2118773"/>
                    <a:pt x="318063" y="2134285"/>
                    <a:pt x="329888" y="2110636"/>
                  </a:cubicBezTo>
                  <a:cubicBezTo>
                    <a:pt x="331571" y="2107270"/>
                    <a:pt x="334284" y="2104509"/>
                    <a:pt x="336151" y="2101241"/>
                  </a:cubicBezTo>
                  <a:cubicBezTo>
                    <a:pt x="338467" y="2097188"/>
                    <a:pt x="340326" y="2092890"/>
                    <a:pt x="342414" y="2088715"/>
                  </a:cubicBezTo>
                  <a:cubicBezTo>
                    <a:pt x="344502" y="2078277"/>
                    <a:pt x="344725" y="2067284"/>
                    <a:pt x="348678" y="2057400"/>
                  </a:cubicBezTo>
                  <a:cubicBezTo>
                    <a:pt x="367237" y="2011001"/>
                    <a:pt x="343656" y="2068699"/>
                    <a:pt x="361204" y="2029216"/>
                  </a:cubicBezTo>
                  <a:cubicBezTo>
                    <a:pt x="370693" y="2007865"/>
                    <a:pt x="362247" y="2018780"/>
                    <a:pt x="376861" y="2004164"/>
                  </a:cubicBezTo>
                  <a:cubicBezTo>
                    <a:pt x="377905" y="2001033"/>
                    <a:pt x="378834" y="1997861"/>
                    <a:pt x="379993" y="1994770"/>
                  </a:cubicBezTo>
                  <a:cubicBezTo>
                    <a:pt x="381967" y="1989507"/>
                    <a:pt x="384641" y="1984496"/>
                    <a:pt x="386256" y="1979112"/>
                  </a:cubicBezTo>
                  <a:cubicBezTo>
                    <a:pt x="387785" y="1974014"/>
                    <a:pt x="388232" y="1968651"/>
                    <a:pt x="389387" y="1963455"/>
                  </a:cubicBezTo>
                  <a:cubicBezTo>
                    <a:pt x="391804" y="1952581"/>
                    <a:pt x="394157" y="1946721"/>
                    <a:pt x="395650" y="1935271"/>
                  </a:cubicBezTo>
                  <a:cubicBezTo>
                    <a:pt x="398095" y="1916525"/>
                    <a:pt x="400201" y="1897731"/>
                    <a:pt x="401913" y="1878904"/>
                  </a:cubicBezTo>
                  <a:cubicBezTo>
                    <a:pt x="405386" y="1840710"/>
                    <a:pt x="398650" y="1854051"/>
                    <a:pt x="411308" y="1835063"/>
                  </a:cubicBezTo>
                  <a:cubicBezTo>
                    <a:pt x="416283" y="1800231"/>
                    <a:pt x="408489" y="1823477"/>
                    <a:pt x="423834" y="1803748"/>
                  </a:cubicBezTo>
                  <a:cubicBezTo>
                    <a:pt x="428455" y="1797806"/>
                    <a:pt x="436360" y="1784959"/>
                    <a:pt x="436360" y="1784959"/>
                  </a:cubicBezTo>
                  <a:cubicBezTo>
                    <a:pt x="437404" y="1781827"/>
                    <a:pt x="437464" y="1778170"/>
                    <a:pt x="439491" y="1775564"/>
                  </a:cubicBezTo>
                  <a:cubicBezTo>
                    <a:pt x="444929" y="1768572"/>
                    <a:pt x="458280" y="1756775"/>
                    <a:pt x="458280" y="1756775"/>
                  </a:cubicBezTo>
                  <a:cubicBezTo>
                    <a:pt x="459324" y="1753644"/>
                    <a:pt x="459809" y="1750266"/>
                    <a:pt x="461412" y="1747381"/>
                  </a:cubicBezTo>
                  <a:cubicBezTo>
                    <a:pt x="465068" y="1740801"/>
                    <a:pt x="473938" y="1728592"/>
                    <a:pt x="473938" y="1728592"/>
                  </a:cubicBezTo>
                  <a:cubicBezTo>
                    <a:pt x="474982" y="1725460"/>
                    <a:pt x="475466" y="1722083"/>
                    <a:pt x="477069" y="1719197"/>
                  </a:cubicBezTo>
                  <a:cubicBezTo>
                    <a:pt x="480724" y="1712617"/>
                    <a:pt x="487215" y="1707549"/>
                    <a:pt x="489595" y="1700408"/>
                  </a:cubicBezTo>
                  <a:cubicBezTo>
                    <a:pt x="491683" y="1694145"/>
                    <a:pt x="492196" y="1687112"/>
                    <a:pt x="495858" y="1681619"/>
                  </a:cubicBezTo>
                  <a:cubicBezTo>
                    <a:pt x="497946" y="1678488"/>
                    <a:pt x="500438" y="1675591"/>
                    <a:pt x="502121" y="1672225"/>
                  </a:cubicBezTo>
                  <a:cubicBezTo>
                    <a:pt x="505332" y="1665804"/>
                    <a:pt x="507192" y="1653132"/>
                    <a:pt x="508384" y="1647173"/>
                  </a:cubicBezTo>
                  <a:cubicBezTo>
                    <a:pt x="509428" y="1579324"/>
                    <a:pt x="509550" y="1511454"/>
                    <a:pt x="511516" y="1443625"/>
                  </a:cubicBezTo>
                  <a:cubicBezTo>
                    <a:pt x="511649" y="1439048"/>
                    <a:pt x="520341" y="1413163"/>
                    <a:pt x="520910" y="1412310"/>
                  </a:cubicBezTo>
                  <a:cubicBezTo>
                    <a:pt x="525085" y="1406047"/>
                    <a:pt x="531055" y="1400662"/>
                    <a:pt x="533436" y="1393521"/>
                  </a:cubicBezTo>
                  <a:cubicBezTo>
                    <a:pt x="537758" y="1380555"/>
                    <a:pt x="534737" y="1386873"/>
                    <a:pt x="542831" y="1374731"/>
                  </a:cubicBezTo>
                  <a:cubicBezTo>
                    <a:pt x="543875" y="1370556"/>
                    <a:pt x="544037" y="1366054"/>
                    <a:pt x="545962" y="1362205"/>
                  </a:cubicBezTo>
                  <a:cubicBezTo>
                    <a:pt x="549328" y="1355472"/>
                    <a:pt x="556107" y="1350557"/>
                    <a:pt x="558488" y="1343416"/>
                  </a:cubicBezTo>
                  <a:cubicBezTo>
                    <a:pt x="561390" y="1334712"/>
                    <a:pt x="561409" y="1331911"/>
                    <a:pt x="567883" y="1324627"/>
                  </a:cubicBezTo>
                  <a:cubicBezTo>
                    <a:pt x="573767" y="1318007"/>
                    <a:pt x="581759" y="1313208"/>
                    <a:pt x="586672" y="1305838"/>
                  </a:cubicBezTo>
                  <a:cubicBezTo>
                    <a:pt x="588760" y="1302707"/>
                    <a:pt x="590103" y="1298922"/>
                    <a:pt x="592935" y="1296444"/>
                  </a:cubicBezTo>
                  <a:cubicBezTo>
                    <a:pt x="598600" y="1291487"/>
                    <a:pt x="611724" y="1283918"/>
                    <a:pt x="611724" y="1283918"/>
                  </a:cubicBezTo>
                  <a:cubicBezTo>
                    <a:pt x="613812" y="1280786"/>
                    <a:pt x="615155" y="1277001"/>
                    <a:pt x="617987" y="1274523"/>
                  </a:cubicBezTo>
                  <a:cubicBezTo>
                    <a:pt x="623652" y="1269566"/>
                    <a:pt x="631453" y="1267319"/>
                    <a:pt x="636776" y="1261997"/>
                  </a:cubicBezTo>
                  <a:lnTo>
                    <a:pt x="646171" y="1252603"/>
                  </a:lnTo>
                  <a:cubicBezTo>
                    <a:pt x="647215" y="1249471"/>
                    <a:pt x="647275" y="1245814"/>
                    <a:pt x="649302" y="1243208"/>
                  </a:cubicBezTo>
                  <a:cubicBezTo>
                    <a:pt x="666636" y="1220920"/>
                    <a:pt x="681089" y="1222252"/>
                    <a:pt x="649302" y="1227551"/>
                  </a:cubicBezTo>
                  <a:cubicBezTo>
                    <a:pt x="647214" y="1224419"/>
                    <a:pt x="643039" y="1221920"/>
                    <a:pt x="643039" y="1218156"/>
                  </a:cubicBezTo>
                  <a:cubicBezTo>
                    <a:pt x="643039" y="1211197"/>
                    <a:pt x="654522" y="1205282"/>
                    <a:pt x="658697" y="1202499"/>
                  </a:cubicBezTo>
                  <a:cubicBezTo>
                    <a:pt x="663837" y="1187076"/>
                    <a:pt x="658148" y="1197737"/>
                    <a:pt x="671223" y="1186841"/>
                  </a:cubicBezTo>
                  <a:cubicBezTo>
                    <a:pt x="674625" y="1184006"/>
                    <a:pt x="676932" y="1179903"/>
                    <a:pt x="680617" y="1177447"/>
                  </a:cubicBezTo>
                  <a:cubicBezTo>
                    <a:pt x="683364" y="1175616"/>
                    <a:pt x="687059" y="1175791"/>
                    <a:pt x="690012" y="1174315"/>
                  </a:cubicBezTo>
                  <a:cubicBezTo>
                    <a:pt x="693378" y="1172632"/>
                    <a:pt x="695967" y="1169581"/>
                    <a:pt x="699406" y="1168052"/>
                  </a:cubicBezTo>
                  <a:cubicBezTo>
                    <a:pt x="705439" y="1165371"/>
                    <a:pt x="718195" y="1161789"/>
                    <a:pt x="718195" y="1161789"/>
                  </a:cubicBezTo>
                  <a:cubicBezTo>
                    <a:pt x="727590" y="1162833"/>
                    <a:pt x="737110" y="1163067"/>
                    <a:pt x="746379" y="1164921"/>
                  </a:cubicBezTo>
                  <a:cubicBezTo>
                    <a:pt x="752853" y="1166216"/>
                    <a:pt x="765168" y="1171184"/>
                    <a:pt x="765168" y="1171184"/>
                  </a:cubicBezTo>
                  <a:cubicBezTo>
                    <a:pt x="774562" y="1170140"/>
                    <a:pt x="787071" y="1175117"/>
                    <a:pt x="793351" y="1168052"/>
                  </a:cubicBezTo>
                  <a:cubicBezTo>
                    <a:pt x="798942" y="1161762"/>
                    <a:pt x="793050" y="1150925"/>
                    <a:pt x="790220" y="1143000"/>
                  </a:cubicBezTo>
                  <a:cubicBezTo>
                    <a:pt x="787688" y="1135911"/>
                    <a:pt x="781869" y="1130474"/>
                    <a:pt x="777694" y="1124211"/>
                  </a:cubicBezTo>
                  <a:cubicBezTo>
                    <a:pt x="769600" y="1112070"/>
                    <a:pt x="772621" y="1118386"/>
                    <a:pt x="768299" y="1105422"/>
                  </a:cubicBezTo>
                  <a:cubicBezTo>
                    <a:pt x="767255" y="1093940"/>
                    <a:pt x="768335" y="1082061"/>
                    <a:pt x="765168" y="1070975"/>
                  </a:cubicBezTo>
                  <a:cubicBezTo>
                    <a:pt x="763951" y="1066717"/>
                    <a:pt x="758492" y="1065077"/>
                    <a:pt x="755773" y="1061581"/>
                  </a:cubicBezTo>
                  <a:cubicBezTo>
                    <a:pt x="751152" y="1055639"/>
                    <a:pt x="743247" y="1042792"/>
                    <a:pt x="743247" y="1042792"/>
                  </a:cubicBezTo>
                  <a:cubicBezTo>
                    <a:pt x="742203" y="1024003"/>
                    <a:pt x="742450" y="1005098"/>
                    <a:pt x="740116" y="986425"/>
                  </a:cubicBezTo>
                  <a:cubicBezTo>
                    <a:pt x="739297" y="979874"/>
                    <a:pt x="735941" y="973899"/>
                    <a:pt x="733853" y="967636"/>
                  </a:cubicBezTo>
                  <a:cubicBezTo>
                    <a:pt x="729531" y="954672"/>
                    <a:pt x="732551" y="960987"/>
                    <a:pt x="724458" y="948847"/>
                  </a:cubicBezTo>
                  <a:cubicBezTo>
                    <a:pt x="719959" y="935350"/>
                    <a:pt x="714918" y="922071"/>
                    <a:pt x="711932" y="908137"/>
                  </a:cubicBezTo>
                  <a:cubicBezTo>
                    <a:pt x="709701" y="897728"/>
                    <a:pt x="707419" y="887322"/>
                    <a:pt x="705669" y="876822"/>
                  </a:cubicBezTo>
                  <a:cubicBezTo>
                    <a:pt x="703581" y="864296"/>
                    <a:pt x="702485" y="851564"/>
                    <a:pt x="699406" y="839244"/>
                  </a:cubicBezTo>
                  <a:cubicBezTo>
                    <a:pt x="698362" y="835069"/>
                    <a:pt x="697209" y="830919"/>
                    <a:pt x="696275" y="826718"/>
                  </a:cubicBezTo>
                  <a:cubicBezTo>
                    <a:pt x="695120" y="821522"/>
                    <a:pt x="694434" y="816224"/>
                    <a:pt x="693143" y="811060"/>
                  </a:cubicBezTo>
                  <a:cubicBezTo>
                    <a:pt x="692342" y="807858"/>
                    <a:pt x="690919" y="804840"/>
                    <a:pt x="690012" y="801666"/>
                  </a:cubicBezTo>
                  <a:cubicBezTo>
                    <a:pt x="688830" y="797528"/>
                    <a:pt x="688062" y="793278"/>
                    <a:pt x="686880" y="789140"/>
                  </a:cubicBezTo>
                  <a:cubicBezTo>
                    <a:pt x="685973" y="785966"/>
                    <a:pt x="684656" y="782919"/>
                    <a:pt x="683749" y="779745"/>
                  </a:cubicBezTo>
                  <a:cubicBezTo>
                    <a:pt x="682567" y="775607"/>
                    <a:pt x="681854" y="771341"/>
                    <a:pt x="680617" y="767219"/>
                  </a:cubicBezTo>
                  <a:cubicBezTo>
                    <a:pt x="678720" y="760896"/>
                    <a:pt x="674354" y="748430"/>
                    <a:pt x="674354" y="748430"/>
                  </a:cubicBezTo>
                  <a:cubicBezTo>
                    <a:pt x="667016" y="697066"/>
                    <a:pt x="672146" y="718783"/>
                    <a:pt x="661828" y="682668"/>
                  </a:cubicBezTo>
                  <a:cubicBezTo>
                    <a:pt x="660784" y="672230"/>
                    <a:pt x="660754" y="661640"/>
                    <a:pt x="658697" y="651353"/>
                  </a:cubicBezTo>
                  <a:cubicBezTo>
                    <a:pt x="657595" y="645841"/>
                    <a:pt x="654355" y="640979"/>
                    <a:pt x="652434" y="635696"/>
                  </a:cubicBezTo>
                  <a:cubicBezTo>
                    <a:pt x="650178" y="629492"/>
                    <a:pt x="648259" y="623170"/>
                    <a:pt x="646171" y="616907"/>
                  </a:cubicBezTo>
                  <a:cubicBezTo>
                    <a:pt x="645127" y="603337"/>
                    <a:pt x="644235" y="589754"/>
                    <a:pt x="643039" y="576197"/>
                  </a:cubicBezTo>
                  <a:cubicBezTo>
                    <a:pt x="641104" y="554263"/>
                    <a:pt x="637997" y="532422"/>
                    <a:pt x="636776" y="510436"/>
                  </a:cubicBezTo>
                  <a:cubicBezTo>
                    <a:pt x="633821" y="457241"/>
                    <a:pt x="632861" y="403954"/>
                    <a:pt x="630513" y="350729"/>
                  </a:cubicBezTo>
                  <a:cubicBezTo>
                    <a:pt x="629730" y="332970"/>
                    <a:pt x="629276" y="315168"/>
                    <a:pt x="627382" y="297493"/>
                  </a:cubicBezTo>
                  <a:cubicBezTo>
                    <a:pt x="626139" y="285889"/>
                    <a:pt x="622939" y="274574"/>
                    <a:pt x="621119" y="263047"/>
                  </a:cubicBezTo>
                  <a:cubicBezTo>
                    <a:pt x="616082" y="231150"/>
                    <a:pt x="619493" y="229172"/>
                    <a:pt x="608593" y="191022"/>
                  </a:cubicBezTo>
                  <a:cubicBezTo>
                    <a:pt x="606505" y="183715"/>
                    <a:pt x="604618" y="176348"/>
                    <a:pt x="602330" y="169101"/>
                  </a:cubicBezTo>
                  <a:cubicBezTo>
                    <a:pt x="598354" y="156510"/>
                    <a:pt x="589804" y="131523"/>
                    <a:pt x="589804" y="131523"/>
                  </a:cubicBezTo>
                  <a:cubicBezTo>
                    <a:pt x="585214" y="90217"/>
                    <a:pt x="589661" y="112307"/>
                    <a:pt x="574146" y="65762"/>
                  </a:cubicBezTo>
                  <a:lnTo>
                    <a:pt x="574146" y="65762"/>
                  </a:lnTo>
                  <a:cubicBezTo>
                    <a:pt x="573102" y="60543"/>
                    <a:pt x="573538" y="54790"/>
                    <a:pt x="571014" y="50104"/>
                  </a:cubicBezTo>
                  <a:cubicBezTo>
                    <a:pt x="566065" y="40913"/>
                    <a:pt x="556893" y="34388"/>
                    <a:pt x="552225" y="25052"/>
                  </a:cubicBezTo>
                  <a:cubicBezTo>
                    <a:pt x="543628" y="7858"/>
                    <a:pt x="548763" y="16261"/>
                    <a:pt x="536568" y="0"/>
                  </a:cubicBezTo>
                  <a:lnTo>
                    <a:pt x="379993" y="3131"/>
                  </a:lnTo>
                  <a:cubicBezTo>
                    <a:pt x="373648" y="3358"/>
                    <a:pt x="367504" y="5475"/>
                    <a:pt x="361204" y="6263"/>
                  </a:cubicBezTo>
                  <a:cubicBezTo>
                    <a:pt x="350794" y="7564"/>
                    <a:pt x="340373" y="9051"/>
                    <a:pt x="329888" y="9395"/>
                  </a:cubicBezTo>
                  <a:cubicBezTo>
                    <a:pt x="276671" y="11140"/>
                    <a:pt x="223417" y="11482"/>
                    <a:pt x="170182" y="12526"/>
                  </a:cubicBezTo>
                  <a:cubicBezTo>
                    <a:pt x="159744" y="13570"/>
                    <a:pt x="148819" y="12341"/>
                    <a:pt x="138867" y="15658"/>
                  </a:cubicBezTo>
                  <a:cubicBezTo>
                    <a:pt x="135297" y="16848"/>
                    <a:pt x="134087" y="21593"/>
                    <a:pt x="132604" y="25052"/>
                  </a:cubicBezTo>
                  <a:cubicBezTo>
                    <a:pt x="124751" y="43375"/>
                    <a:pt x="128429" y="28184"/>
                    <a:pt x="126341" y="3444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5715008" y="5869136"/>
              <a:ext cx="2108706" cy="988864"/>
            </a:xfrm>
            <a:custGeom>
              <a:avLst/>
              <a:gdLst>
                <a:gd name="connsiteX0" fmla="*/ 1024466 w 2108706"/>
                <a:gd name="connsiteY0" fmla="*/ 931333 h 988864"/>
                <a:gd name="connsiteX1" fmla="*/ 973666 w 2108706"/>
                <a:gd name="connsiteY1" fmla="*/ 939800 h 988864"/>
                <a:gd name="connsiteX2" fmla="*/ 829733 w 2108706"/>
                <a:gd name="connsiteY2" fmla="*/ 956733 h 988864"/>
                <a:gd name="connsiteX3" fmla="*/ 804333 w 2108706"/>
                <a:gd name="connsiteY3" fmla="*/ 965200 h 988864"/>
                <a:gd name="connsiteX4" fmla="*/ 254000 w 2108706"/>
                <a:gd name="connsiteY4" fmla="*/ 956733 h 988864"/>
                <a:gd name="connsiteX5" fmla="*/ 203200 w 2108706"/>
                <a:gd name="connsiteY5" fmla="*/ 939800 h 988864"/>
                <a:gd name="connsiteX6" fmla="*/ 135466 w 2108706"/>
                <a:gd name="connsiteY6" fmla="*/ 931333 h 988864"/>
                <a:gd name="connsiteX7" fmla="*/ 93133 w 2108706"/>
                <a:gd name="connsiteY7" fmla="*/ 905933 h 988864"/>
                <a:gd name="connsiteX8" fmla="*/ 59266 w 2108706"/>
                <a:gd name="connsiteY8" fmla="*/ 889000 h 988864"/>
                <a:gd name="connsiteX9" fmla="*/ 0 w 2108706"/>
                <a:gd name="connsiteY9" fmla="*/ 795867 h 988864"/>
                <a:gd name="connsiteX10" fmla="*/ 8466 w 2108706"/>
                <a:gd name="connsiteY10" fmla="*/ 694267 h 988864"/>
                <a:gd name="connsiteX11" fmla="*/ 33866 w 2108706"/>
                <a:gd name="connsiteY11" fmla="*/ 567267 h 988864"/>
                <a:gd name="connsiteX12" fmla="*/ 76200 w 2108706"/>
                <a:gd name="connsiteY12" fmla="*/ 474133 h 988864"/>
                <a:gd name="connsiteX13" fmla="*/ 118533 w 2108706"/>
                <a:gd name="connsiteY13" fmla="*/ 423333 h 988864"/>
                <a:gd name="connsiteX14" fmla="*/ 194733 w 2108706"/>
                <a:gd name="connsiteY14" fmla="*/ 330200 h 988864"/>
                <a:gd name="connsiteX15" fmla="*/ 237066 w 2108706"/>
                <a:gd name="connsiteY15" fmla="*/ 262467 h 988864"/>
                <a:gd name="connsiteX16" fmla="*/ 270933 w 2108706"/>
                <a:gd name="connsiteY16" fmla="*/ 245533 h 988864"/>
                <a:gd name="connsiteX17" fmla="*/ 321733 w 2108706"/>
                <a:gd name="connsiteY17" fmla="*/ 211667 h 988864"/>
                <a:gd name="connsiteX18" fmla="*/ 355600 w 2108706"/>
                <a:gd name="connsiteY18" fmla="*/ 194733 h 988864"/>
                <a:gd name="connsiteX19" fmla="*/ 397933 w 2108706"/>
                <a:gd name="connsiteY19" fmla="*/ 169333 h 988864"/>
                <a:gd name="connsiteX20" fmla="*/ 482600 w 2108706"/>
                <a:gd name="connsiteY20" fmla="*/ 143933 h 988864"/>
                <a:gd name="connsiteX21" fmla="*/ 558800 w 2108706"/>
                <a:gd name="connsiteY21" fmla="*/ 118533 h 988864"/>
                <a:gd name="connsiteX22" fmla="*/ 626533 w 2108706"/>
                <a:gd name="connsiteY22" fmla="*/ 93133 h 988864"/>
                <a:gd name="connsiteX23" fmla="*/ 651933 w 2108706"/>
                <a:gd name="connsiteY23" fmla="*/ 84667 h 988864"/>
                <a:gd name="connsiteX24" fmla="*/ 685800 w 2108706"/>
                <a:gd name="connsiteY24" fmla="*/ 67733 h 988864"/>
                <a:gd name="connsiteX25" fmla="*/ 787400 w 2108706"/>
                <a:gd name="connsiteY25" fmla="*/ 50800 h 988864"/>
                <a:gd name="connsiteX26" fmla="*/ 872066 w 2108706"/>
                <a:gd name="connsiteY26" fmla="*/ 33867 h 988864"/>
                <a:gd name="connsiteX27" fmla="*/ 1007533 w 2108706"/>
                <a:gd name="connsiteY27" fmla="*/ 16933 h 988864"/>
                <a:gd name="connsiteX28" fmla="*/ 1041400 w 2108706"/>
                <a:gd name="connsiteY28" fmla="*/ 8467 h 988864"/>
                <a:gd name="connsiteX29" fmla="*/ 1126066 w 2108706"/>
                <a:gd name="connsiteY29" fmla="*/ 0 h 988864"/>
                <a:gd name="connsiteX30" fmla="*/ 1625600 w 2108706"/>
                <a:gd name="connsiteY30" fmla="*/ 8467 h 988864"/>
                <a:gd name="connsiteX31" fmla="*/ 1744133 w 2108706"/>
                <a:gd name="connsiteY31" fmla="*/ 25400 h 988864"/>
                <a:gd name="connsiteX32" fmla="*/ 1845733 w 2108706"/>
                <a:gd name="connsiteY32" fmla="*/ 50800 h 988864"/>
                <a:gd name="connsiteX33" fmla="*/ 1938866 w 2108706"/>
                <a:gd name="connsiteY33" fmla="*/ 67733 h 988864"/>
                <a:gd name="connsiteX34" fmla="*/ 1879600 w 2108706"/>
                <a:gd name="connsiteY34" fmla="*/ 42333 h 988864"/>
                <a:gd name="connsiteX35" fmla="*/ 1905000 w 2108706"/>
                <a:gd name="connsiteY35" fmla="*/ 50800 h 988864"/>
                <a:gd name="connsiteX36" fmla="*/ 1964266 w 2108706"/>
                <a:gd name="connsiteY36" fmla="*/ 101600 h 988864"/>
                <a:gd name="connsiteX37" fmla="*/ 1981200 w 2108706"/>
                <a:gd name="connsiteY37" fmla="*/ 160867 h 988864"/>
                <a:gd name="connsiteX38" fmla="*/ 1998133 w 2108706"/>
                <a:gd name="connsiteY38" fmla="*/ 228600 h 988864"/>
                <a:gd name="connsiteX39" fmla="*/ 1989666 w 2108706"/>
                <a:gd name="connsiteY39" fmla="*/ 254000 h 988864"/>
                <a:gd name="connsiteX40" fmla="*/ 1955800 w 2108706"/>
                <a:gd name="connsiteY40" fmla="*/ 279400 h 988864"/>
                <a:gd name="connsiteX41" fmla="*/ 1964266 w 2108706"/>
                <a:gd name="connsiteY41" fmla="*/ 304800 h 988864"/>
                <a:gd name="connsiteX42" fmla="*/ 1921933 w 2108706"/>
                <a:gd name="connsiteY42" fmla="*/ 313267 h 988864"/>
                <a:gd name="connsiteX43" fmla="*/ 1930400 w 2108706"/>
                <a:gd name="connsiteY43" fmla="*/ 338667 h 988864"/>
                <a:gd name="connsiteX44" fmla="*/ 1938866 w 2108706"/>
                <a:gd name="connsiteY44" fmla="*/ 423333 h 988864"/>
                <a:gd name="connsiteX45" fmla="*/ 1981200 w 2108706"/>
                <a:gd name="connsiteY45" fmla="*/ 474133 h 988864"/>
                <a:gd name="connsiteX46" fmla="*/ 2015066 w 2108706"/>
                <a:gd name="connsiteY46" fmla="*/ 508000 h 988864"/>
                <a:gd name="connsiteX47" fmla="*/ 2091266 w 2108706"/>
                <a:gd name="connsiteY47" fmla="*/ 567267 h 988864"/>
                <a:gd name="connsiteX48" fmla="*/ 2091266 w 2108706"/>
                <a:gd name="connsiteY48" fmla="*/ 685800 h 988864"/>
                <a:gd name="connsiteX49" fmla="*/ 2082800 w 2108706"/>
                <a:gd name="connsiteY49" fmla="*/ 719667 h 988864"/>
                <a:gd name="connsiteX50" fmla="*/ 2074333 w 2108706"/>
                <a:gd name="connsiteY50" fmla="*/ 762000 h 988864"/>
                <a:gd name="connsiteX51" fmla="*/ 2032000 w 2108706"/>
                <a:gd name="connsiteY51" fmla="*/ 812800 h 988864"/>
                <a:gd name="connsiteX52" fmla="*/ 1981200 w 2108706"/>
                <a:gd name="connsiteY52" fmla="*/ 846667 h 988864"/>
                <a:gd name="connsiteX53" fmla="*/ 1938866 w 2108706"/>
                <a:gd name="connsiteY53" fmla="*/ 872067 h 988864"/>
                <a:gd name="connsiteX54" fmla="*/ 1913466 w 2108706"/>
                <a:gd name="connsiteY54" fmla="*/ 889000 h 988864"/>
                <a:gd name="connsiteX55" fmla="*/ 1862666 w 2108706"/>
                <a:gd name="connsiteY55" fmla="*/ 897467 h 988864"/>
                <a:gd name="connsiteX56" fmla="*/ 1803400 w 2108706"/>
                <a:gd name="connsiteY56" fmla="*/ 914400 h 988864"/>
                <a:gd name="connsiteX57" fmla="*/ 1752600 w 2108706"/>
                <a:gd name="connsiteY57" fmla="*/ 922867 h 988864"/>
                <a:gd name="connsiteX58" fmla="*/ 965200 w 2108706"/>
                <a:gd name="connsiteY58" fmla="*/ 922867 h 98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108706" h="988864">
                  <a:moveTo>
                    <a:pt x="1024466" y="931333"/>
                  </a:moveTo>
                  <a:cubicBezTo>
                    <a:pt x="1007533" y="934155"/>
                    <a:pt x="990660" y="937372"/>
                    <a:pt x="973666" y="939800"/>
                  </a:cubicBezTo>
                  <a:cubicBezTo>
                    <a:pt x="932915" y="945622"/>
                    <a:pt x="869758" y="952286"/>
                    <a:pt x="829733" y="956733"/>
                  </a:cubicBezTo>
                  <a:cubicBezTo>
                    <a:pt x="821266" y="959555"/>
                    <a:pt x="813179" y="964020"/>
                    <a:pt x="804333" y="965200"/>
                  </a:cubicBezTo>
                  <a:cubicBezTo>
                    <a:pt x="626860" y="988864"/>
                    <a:pt x="413866" y="962766"/>
                    <a:pt x="254000" y="956733"/>
                  </a:cubicBezTo>
                  <a:cubicBezTo>
                    <a:pt x="237067" y="951089"/>
                    <a:pt x="220653" y="943540"/>
                    <a:pt x="203200" y="939800"/>
                  </a:cubicBezTo>
                  <a:cubicBezTo>
                    <a:pt x="180951" y="935032"/>
                    <a:pt x="157214" y="938025"/>
                    <a:pt x="135466" y="931333"/>
                  </a:cubicBezTo>
                  <a:cubicBezTo>
                    <a:pt x="119738" y="926493"/>
                    <a:pt x="107518" y="913925"/>
                    <a:pt x="93133" y="905933"/>
                  </a:cubicBezTo>
                  <a:cubicBezTo>
                    <a:pt x="82100" y="899804"/>
                    <a:pt x="70555" y="894644"/>
                    <a:pt x="59266" y="889000"/>
                  </a:cubicBezTo>
                  <a:cubicBezTo>
                    <a:pt x="3111" y="814127"/>
                    <a:pt x="17390" y="848041"/>
                    <a:pt x="0" y="795867"/>
                  </a:cubicBezTo>
                  <a:cubicBezTo>
                    <a:pt x="2822" y="762000"/>
                    <a:pt x="4713" y="728043"/>
                    <a:pt x="8466" y="694267"/>
                  </a:cubicBezTo>
                  <a:cubicBezTo>
                    <a:pt x="11780" y="664438"/>
                    <a:pt x="27503" y="589538"/>
                    <a:pt x="33866" y="567267"/>
                  </a:cubicBezTo>
                  <a:cubicBezTo>
                    <a:pt x="40693" y="543374"/>
                    <a:pt x="65352" y="493659"/>
                    <a:pt x="76200" y="474133"/>
                  </a:cubicBezTo>
                  <a:cubicBezTo>
                    <a:pt x="95898" y="438677"/>
                    <a:pt x="90500" y="456038"/>
                    <a:pt x="118533" y="423333"/>
                  </a:cubicBezTo>
                  <a:cubicBezTo>
                    <a:pt x="144637" y="392878"/>
                    <a:pt x="194733" y="330200"/>
                    <a:pt x="194733" y="330200"/>
                  </a:cubicBezTo>
                  <a:cubicBezTo>
                    <a:pt x="205477" y="297969"/>
                    <a:pt x="204586" y="290888"/>
                    <a:pt x="237066" y="262467"/>
                  </a:cubicBezTo>
                  <a:cubicBezTo>
                    <a:pt x="246565" y="254156"/>
                    <a:pt x="260110" y="252027"/>
                    <a:pt x="270933" y="245533"/>
                  </a:cubicBezTo>
                  <a:cubicBezTo>
                    <a:pt x="288384" y="235062"/>
                    <a:pt x="304282" y="222138"/>
                    <a:pt x="321733" y="211667"/>
                  </a:cubicBezTo>
                  <a:cubicBezTo>
                    <a:pt x="332556" y="205173"/>
                    <a:pt x="344567" y="200863"/>
                    <a:pt x="355600" y="194733"/>
                  </a:cubicBezTo>
                  <a:cubicBezTo>
                    <a:pt x="369985" y="186741"/>
                    <a:pt x="382952" y="176143"/>
                    <a:pt x="397933" y="169333"/>
                  </a:cubicBezTo>
                  <a:cubicBezTo>
                    <a:pt x="439568" y="150408"/>
                    <a:pt x="444588" y="155629"/>
                    <a:pt x="482600" y="143933"/>
                  </a:cubicBezTo>
                  <a:cubicBezTo>
                    <a:pt x="508190" y="136059"/>
                    <a:pt x="533400" y="127000"/>
                    <a:pt x="558800" y="118533"/>
                  </a:cubicBezTo>
                  <a:cubicBezTo>
                    <a:pt x="616480" y="99307"/>
                    <a:pt x="545496" y="123522"/>
                    <a:pt x="626533" y="93133"/>
                  </a:cubicBezTo>
                  <a:cubicBezTo>
                    <a:pt x="634889" y="89999"/>
                    <a:pt x="643730" y="88183"/>
                    <a:pt x="651933" y="84667"/>
                  </a:cubicBezTo>
                  <a:cubicBezTo>
                    <a:pt x="663534" y="79695"/>
                    <a:pt x="673982" y="72165"/>
                    <a:pt x="685800" y="67733"/>
                  </a:cubicBezTo>
                  <a:cubicBezTo>
                    <a:pt x="713766" y="57246"/>
                    <a:pt x="762822" y="53872"/>
                    <a:pt x="787400" y="50800"/>
                  </a:cubicBezTo>
                  <a:cubicBezTo>
                    <a:pt x="829869" y="36643"/>
                    <a:pt x="808131" y="42206"/>
                    <a:pt x="872066" y="33867"/>
                  </a:cubicBezTo>
                  <a:cubicBezTo>
                    <a:pt x="917191" y="27981"/>
                    <a:pt x="962529" y="23684"/>
                    <a:pt x="1007533" y="16933"/>
                  </a:cubicBezTo>
                  <a:cubicBezTo>
                    <a:pt x="1019041" y="15207"/>
                    <a:pt x="1029881" y="10113"/>
                    <a:pt x="1041400" y="8467"/>
                  </a:cubicBezTo>
                  <a:cubicBezTo>
                    <a:pt x="1069478" y="4456"/>
                    <a:pt x="1097844" y="2822"/>
                    <a:pt x="1126066" y="0"/>
                  </a:cubicBezTo>
                  <a:lnTo>
                    <a:pt x="1625600" y="8467"/>
                  </a:lnTo>
                  <a:cubicBezTo>
                    <a:pt x="1640412" y="8909"/>
                    <a:pt x="1723669" y="20852"/>
                    <a:pt x="1744133" y="25400"/>
                  </a:cubicBezTo>
                  <a:cubicBezTo>
                    <a:pt x="1778211" y="32973"/>
                    <a:pt x="1811299" y="45061"/>
                    <a:pt x="1845733" y="50800"/>
                  </a:cubicBezTo>
                  <a:cubicBezTo>
                    <a:pt x="1910728" y="61633"/>
                    <a:pt x="1879699" y="55901"/>
                    <a:pt x="1938866" y="67733"/>
                  </a:cubicBezTo>
                  <a:cubicBezTo>
                    <a:pt x="1919111" y="59266"/>
                    <a:pt x="1898824" y="51945"/>
                    <a:pt x="1879600" y="42333"/>
                  </a:cubicBezTo>
                  <a:cubicBezTo>
                    <a:pt x="1871618" y="38342"/>
                    <a:pt x="1897018" y="46809"/>
                    <a:pt x="1905000" y="50800"/>
                  </a:cubicBezTo>
                  <a:cubicBezTo>
                    <a:pt x="1930791" y="63695"/>
                    <a:pt x="1943433" y="80766"/>
                    <a:pt x="1964266" y="101600"/>
                  </a:cubicBezTo>
                  <a:cubicBezTo>
                    <a:pt x="1984560" y="162480"/>
                    <a:pt x="1959946" y="86475"/>
                    <a:pt x="1981200" y="160867"/>
                  </a:cubicBezTo>
                  <a:cubicBezTo>
                    <a:pt x="1998555" y="221610"/>
                    <a:pt x="1980920" y="142540"/>
                    <a:pt x="1998133" y="228600"/>
                  </a:cubicBezTo>
                  <a:cubicBezTo>
                    <a:pt x="1995311" y="237067"/>
                    <a:pt x="1995379" y="247144"/>
                    <a:pt x="1989666" y="254000"/>
                  </a:cubicBezTo>
                  <a:cubicBezTo>
                    <a:pt x="1980632" y="264840"/>
                    <a:pt x="1962111" y="266779"/>
                    <a:pt x="1955800" y="279400"/>
                  </a:cubicBezTo>
                  <a:cubicBezTo>
                    <a:pt x="1951809" y="287382"/>
                    <a:pt x="1961444" y="296333"/>
                    <a:pt x="1964266" y="304800"/>
                  </a:cubicBezTo>
                  <a:cubicBezTo>
                    <a:pt x="1950155" y="307622"/>
                    <a:pt x="1932108" y="303091"/>
                    <a:pt x="1921933" y="313267"/>
                  </a:cubicBezTo>
                  <a:cubicBezTo>
                    <a:pt x="1915622" y="319578"/>
                    <a:pt x="1929043" y="329846"/>
                    <a:pt x="1930400" y="338667"/>
                  </a:cubicBezTo>
                  <a:cubicBezTo>
                    <a:pt x="1934713" y="366700"/>
                    <a:pt x="1932488" y="395697"/>
                    <a:pt x="1938866" y="423333"/>
                  </a:cubicBezTo>
                  <a:cubicBezTo>
                    <a:pt x="1942402" y="438656"/>
                    <a:pt x="1972185" y="465118"/>
                    <a:pt x="1981200" y="474133"/>
                  </a:cubicBezTo>
                  <a:cubicBezTo>
                    <a:pt x="1999260" y="528319"/>
                    <a:pt x="1974427" y="476392"/>
                    <a:pt x="2015066" y="508000"/>
                  </a:cubicBezTo>
                  <a:cubicBezTo>
                    <a:pt x="2100732" y="574630"/>
                    <a:pt x="2032506" y="547679"/>
                    <a:pt x="2091266" y="567267"/>
                  </a:cubicBezTo>
                  <a:cubicBezTo>
                    <a:pt x="2108706" y="619585"/>
                    <a:pt x="2103632" y="593052"/>
                    <a:pt x="2091266" y="685800"/>
                  </a:cubicBezTo>
                  <a:cubicBezTo>
                    <a:pt x="2089728" y="697334"/>
                    <a:pt x="2085324" y="708308"/>
                    <a:pt x="2082800" y="719667"/>
                  </a:cubicBezTo>
                  <a:cubicBezTo>
                    <a:pt x="2079678" y="733715"/>
                    <a:pt x="2079386" y="748526"/>
                    <a:pt x="2074333" y="762000"/>
                  </a:cubicBezTo>
                  <a:cubicBezTo>
                    <a:pt x="2068578" y="777348"/>
                    <a:pt x="2043627" y="803757"/>
                    <a:pt x="2032000" y="812800"/>
                  </a:cubicBezTo>
                  <a:cubicBezTo>
                    <a:pt x="2015936" y="825295"/>
                    <a:pt x="1995591" y="832277"/>
                    <a:pt x="1981200" y="846667"/>
                  </a:cubicBezTo>
                  <a:cubicBezTo>
                    <a:pt x="1948124" y="879741"/>
                    <a:pt x="1982830" y="850085"/>
                    <a:pt x="1938866" y="872067"/>
                  </a:cubicBezTo>
                  <a:cubicBezTo>
                    <a:pt x="1929765" y="876618"/>
                    <a:pt x="1923119" y="885782"/>
                    <a:pt x="1913466" y="889000"/>
                  </a:cubicBezTo>
                  <a:cubicBezTo>
                    <a:pt x="1897180" y="894429"/>
                    <a:pt x="1879500" y="894100"/>
                    <a:pt x="1862666" y="897467"/>
                  </a:cubicBezTo>
                  <a:cubicBezTo>
                    <a:pt x="1678313" y="934337"/>
                    <a:pt x="1948619" y="882128"/>
                    <a:pt x="1803400" y="914400"/>
                  </a:cubicBezTo>
                  <a:cubicBezTo>
                    <a:pt x="1786642" y="918124"/>
                    <a:pt x="1769766" y="922694"/>
                    <a:pt x="1752600" y="922867"/>
                  </a:cubicBezTo>
                  <a:cubicBezTo>
                    <a:pt x="1490147" y="925518"/>
                    <a:pt x="1227667" y="922867"/>
                    <a:pt x="965200" y="922867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772860" y="4149512"/>
              <a:ext cx="3104881" cy="2396957"/>
            </a:xfrm>
            <a:custGeom>
              <a:avLst/>
              <a:gdLst>
                <a:gd name="connsiteX0" fmla="*/ 327814 w 3104881"/>
                <a:gd name="connsiteY0" fmla="*/ 119424 h 2396957"/>
                <a:gd name="connsiteX1" fmla="*/ 344748 w 3104881"/>
                <a:gd name="connsiteY1" fmla="*/ 221024 h 2396957"/>
                <a:gd name="connsiteX2" fmla="*/ 378614 w 3104881"/>
                <a:gd name="connsiteY2" fmla="*/ 297224 h 2396957"/>
                <a:gd name="connsiteX3" fmla="*/ 395548 w 3104881"/>
                <a:gd name="connsiteY3" fmla="*/ 339557 h 2396957"/>
                <a:gd name="connsiteX4" fmla="*/ 412481 w 3104881"/>
                <a:gd name="connsiteY4" fmla="*/ 356491 h 2396957"/>
                <a:gd name="connsiteX5" fmla="*/ 454814 w 3104881"/>
                <a:gd name="connsiteY5" fmla="*/ 424224 h 2396957"/>
                <a:gd name="connsiteX6" fmla="*/ 471748 w 3104881"/>
                <a:gd name="connsiteY6" fmla="*/ 441157 h 2396957"/>
                <a:gd name="connsiteX7" fmla="*/ 488681 w 3104881"/>
                <a:gd name="connsiteY7" fmla="*/ 466557 h 2396957"/>
                <a:gd name="connsiteX8" fmla="*/ 505614 w 3104881"/>
                <a:gd name="connsiteY8" fmla="*/ 483491 h 2396957"/>
                <a:gd name="connsiteX9" fmla="*/ 547948 w 3104881"/>
                <a:gd name="connsiteY9" fmla="*/ 542757 h 2396957"/>
                <a:gd name="connsiteX10" fmla="*/ 581814 w 3104881"/>
                <a:gd name="connsiteY10" fmla="*/ 568157 h 2396957"/>
                <a:gd name="connsiteX11" fmla="*/ 598748 w 3104881"/>
                <a:gd name="connsiteY11" fmla="*/ 593557 h 2396957"/>
                <a:gd name="connsiteX12" fmla="*/ 658014 w 3104881"/>
                <a:gd name="connsiteY12" fmla="*/ 652824 h 2396957"/>
                <a:gd name="connsiteX13" fmla="*/ 742681 w 3104881"/>
                <a:gd name="connsiteY13" fmla="*/ 745957 h 2396957"/>
                <a:gd name="connsiteX14" fmla="*/ 785014 w 3104881"/>
                <a:gd name="connsiteY14" fmla="*/ 779824 h 2396957"/>
                <a:gd name="connsiteX15" fmla="*/ 844281 w 3104881"/>
                <a:gd name="connsiteY15" fmla="*/ 847557 h 2396957"/>
                <a:gd name="connsiteX16" fmla="*/ 903548 w 3104881"/>
                <a:gd name="connsiteY16" fmla="*/ 906824 h 2396957"/>
                <a:gd name="connsiteX17" fmla="*/ 954348 w 3104881"/>
                <a:gd name="connsiteY17" fmla="*/ 974557 h 2396957"/>
                <a:gd name="connsiteX18" fmla="*/ 988214 w 3104881"/>
                <a:gd name="connsiteY18" fmla="*/ 999957 h 2396957"/>
                <a:gd name="connsiteX19" fmla="*/ 1055948 w 3104881"/>
                <a:gd name="connsiteY19" fmla="*/ 1050757 h 2396957"/>
                <a:gd name="connsiteX20" fmla="*/ 1081348 w 3104881"/>
                <a:gd name="connsiteY20" fmla="*/ 1084624 h 2396957"/>
                <a:gd name="connsiteX21" fmla="*/ 1140614 w 3104881"/>
                <a:gd name="connsiteY21" fmla="*/ 1126957 h 2396957"/>
                <a:gd name="connsiteX22" fmla="*/ 1157548 w 3104881"/>
                <a:gd name="connsiteY22" fmla="*/ 1143891 h 2396957"/>
                <a:gd name="connsiteX23" fmla="*/ 1208348 w 3104881"/>
                <a:gd name="connsiteY23" fmla="*/ 1177757 h 2396957"/>
                <a:gd name="connsiteX24" fmla="*/ 1233748 w 3104881"/>
                <a:gd name="connsiteY24" fmla="*/ 1194691 h 2396957"/>
                <a:gd name="connsiteX25" fmla="*/ 1309948 w 3104881"/>
                <a:gd name="connsiteY25" fmla="*/ 1253957 h 2396957"/>
                <a:gd name="connsiteX26" fmla="*/ 1326881 w 3104881"/>
                <a:gd name="connsiteY26" fmla="*/ 1270891 h 2396957"/>
                <a:gd name="connsiteX27" fmla="*/ 1411548 w 3104881"/>
                <a:gd name="connsiteY27" fmla="*/ 1330157 h 2396957"/>
                <a:gd name="connsiteX28" fmla="*/ 1428481 w 3104881"/>
                <a:gd name="connsiteY28" fmla="*/ 1347091 h 2396957"/>
                <a:gd name="connsiteX29" fmla="*/ 1530081 w 3104881"/>
                <a:gd name="connsiteY29" fmla="*/ 1414824 h 2396957"/>
                <a:gd name="connsiteX30" fmla="*/ 1572414 w 3104881"/>
                <a:gd name="connsiteY30" fmla="*/ 1448691 h 2396957"/>
                <a:gd name="connsiteX31" fmla="*/ 1606281 w 3104881"/>
                <a:gd name="connsiteY31" fmla="*/ 1474091 h 2396957"/>
                <a:gd name="connsiteX32" fmla="*/ 1682481 w 3104881"/>
                <a:gd name="connsiteY32" fmla="*/ 1524891 h 2396957"/>
                <a:gd name="connsiteX33" fmla="*/ 1750214 w 3104881"/>
                <a:gd name="connsiteY33" fmla="*/ 1592624 h 2396957"/>
                <a:gd name="connsiteX34" fmla="*/ 1809481 w 3104881"/>
                <a:gd name="connsiteY34" fmla="*/ 1651891 h 2396957"/>
                <a:gd name="connsiteX35" fmla="*/ 1877214 w 3104881"/>
                <a:gd name="connsiteY35" fmla="*/ 1702691 h 2396957"/>
                <a:gd name="connsiteX36" fmla="*/ 1919548 w 3104881"/>
                <a:gd name="connsiteY36" fmla="*/ 1753491 h 2396957"/>
                <a:gd name="connsiteX37" fmla="*/ 2004214 w 3104881"/>
                <a:gd name="connsiteY37" fmla="*/ 1838157 h 2396957"/>
                <a:gd name="connsiteX38" fmla="*/ 2055014 w 3104881"/>
                <a:gd name="connsiteY38" fmla="*/ 1872024 h 2396957"/>
                <a:gd name="connsiteX39" fmla="*/ 2071948 w 3104881"/>
                <a:gd name="connsiteY39" fmla="*/ 1888957 h 2396957"/>
                <a:gd name="connsiteX40" fmla="*/ 2097348 w 3104881"/>
                <a:gd name="connsiteY40" fmla="*/ 1905891 h 2396957"/>
                <a:gd name="connsiteX41" fmla="*/ 2173548 w 3104881"/>
                <a:gd name="connsiteY41" fmla="*/ 1965157 h 2396957"/>
                <a:gd name="connsiteX42" fmla="*/ 2198948 w 3104881"/>
                <a:gd name="connsiteY42" fmla="*/ 1982091 h 2396957"/>
                <a:gd name="connsiteX43" fmla="*/ 2224348 w 3104881"/>
                <a:gd name="connsiteY43" fmla="*/ 1990557 h 2396957"/>
                <a:gd name="connsiteX44" fmla="*/ 2258214 w 3104881"/>
                <a:gd name="connsiteY44" fmla="*/ 2024424 h 2396957"/>
                <a:gd name="connsiteX45" fmla="*/ 2292081 w 3104881"/>
                <a:gd name="connsiteY45" fmla="*/ 2058291 h 2396957"/>
                <a:gd name="connsiteX46" fmla="*/ 2317481 w 3104881"/>
                <a:gd name="connsiteY46" fmla="*/ 2083691 h 2396957"/>
                <a:gd name="connsiteX47" fmla="*/ 2385214 w 3104881"/>
                <a:gd name="connsiteY47" fmla="*/ 2126024 h 2396957"/>
                <a:gd name="connsiteX48" fmla="*/ 2402148 w 3104881"/>
                <a:gd name="connsiteY48" fmla="*/ 2142957 h 2396957"/>
                <a:gd name="connsiteX49" fmla="*/ 2461414 w 3104881"/>
                <a:gd name="connsiteY49" fmla="*/ 2185291 h 2396957"/>
                <a:gd name="connsiteX50" fmla="*/ 2529148 w 3104881"/>
                <a:gd name="connsiteY50" fmla="*/ 2236091 h 2396957"/>
                <a:gd name="connsiteX51" fmla="*/ 2571481 w 3104881"/>
                <a:gd name="connsiteY51" fmla="*/ 2244557 h 2396957"/>
                <a:gd name="connsiteX52" fmla="*/ 2630748 w 3104881"/>
                <a:gd name="connsiteY52" fmla="*/ 2278424 h 2396957"/>
                <a:gd name="connsiteX53" fmla="*/ 2656148 w 3104881"/>
                <a:gd name="connsiteY53" fmla="*/ 2295357 h 2396957"/>
                <a:gd name="connsiteX54" fmla="*/ 2613814 w 3104881"/>
                <a:gd name="connsiteY54" fmla="*/ 2278424 h 2396957"/>
                <a:gd name="connsiteX55" fmla="*/ 2681548 w 3104881"/>
                <a:gd name="connsiteY55" fmla="*/ 2286891 h 2396957"/>
                <a:gd name="connsiteX56" fmla="*/ 2715414 w 3104881"/>
                <a:gd name="connsiteY56" fmla="*/ 2303824 h 2396957"/>
                <a:gd name="connsiteX57" fmla="*/ 2740814 w 3104881"/>
                <a:gd name="connsiteY57" fmla="*/ 2320757 h 2396957"/>
                <a:gd name="connsiteX58" fmla="*/ 2774681 w 3104881"/>
                <a:gd name="connsiteY58" fmla="*/ 2329224 h 2396957"/>
                <a:gd name="connsiteX59" fmla="*/ 2800081 w 3104881"/>
                <a:gd name="connsiteY59" fmla="*/ 2337691 h 2396957"/>
                <a:gd name="connsiteX60" fmla="*/ 2833948 w 3104881"/>
                <a:gd name="connsiteY60" fmla="*/ 2346157 h 2396957"/>
                <a:gd name="connsiteX61" fmla="*/ 2876281 w 3104881"/>
                <a:gd name="connsiteY61" fmla="*/ 2363091 h 2396957"/>
                <a:gd name="connsiteX62" fmla="*/ 2944014 w 3104881"/>
                <a:gd name="connsiteY62" fmla="*/ 2380024 h 2396957"/>
                <a:gd name="connsiteX63" fmla="*/ 3003281 w 3104881"/>
                <a:gd name="connsiteY63" fmla="*/ 2396957 h 2396957"/>
                <a:gd name="connsiteX64" fmla="*/ 3087948 w 3104881"/>
                <a:gd name="connsiteY64" fmla="*/ 2388491 h 2396957"/>
                <a:gd name="connsiteX65" fmla="*/ 3104881 w 3104881"/>
                <a:gd name="connsiteY65" fmla="*/ 2337691 h 2396957"/>
                <a:gd name="connsiteX66" fmla="*/ 3096414 w 3104881"/>
                <a:gd name="connsiteY66" fmla="*/ 2185291 h 2396957"/>
                <a:gd name="connsiteX67" fmla="*/ 3079481 w 3104881"/>
                <a:gd name="connsiteY67" fmla="*/ 2134491 h 2396957"/>
                <a:gd name="connsiteX68" fmla="*/ 3071014 w 3104881"/>
                <a:gd name="connsiteY68" fmla="*/ 2109091 h 2396957"/>
                <a:gd name="connsiteX69" fmla="*/ 3037148 w 3104881"/>
                <a:gd name="connsiteY69" fmla="*/ 2066757 h 2396957"/>
                <a:gd name="connsiteX70" fmla="*/ 3028681 w 3104881"/>
                <a:gd name="connsiteY70" fmla="*/ 2041357 h 2396957"/>
                <a:gd name="connsiteX71" fmla="*/ 3011748 w 3104881"/>
                <a:gd name="connsiteY71" fmla="*/ 2015957 h 2396957"/>
                <a:gd name="connsiteX72" fmla="*/ 3003281 w 3104881"/>
                <a:gd name="connsiteY72" fmla="*/ 1990557 h 2396957"/>
                <a:gd name="connsiteX73" fmla="*/ 2986348 w 3104881"/>
                <a:gd name="connsiteY73" fmla="*/ 1965157 h 2396957"/>
                <a:gd name="connsiteX74" fmla="*/ 2969414 w 3104881"/>
                <a:gd name="connsiteY74" fmla="*/ 1914357 h 2396957"/>
                <a:gd name="connsiteX75" fmla="*/ 2960948 w 3104881"/>
                <a:gd name="connsiteY75" fmla="*/ 1338624 h 2396957"/>
                <a:gd name="connsiteX76" fmla="*/ 2952481 w 3104881"/>
                <a:gd name="connsiteY76" fmla="*/ 1313224 h 2396957"/>
                <a:gd name="connsiteX77" fmla="*/ 2935548 w 3104881"/>
                <a:gd name="connsiteY77" fmla="*/ 1203157 h 2396957"/>
                <a:gd name="connsiteX78" fmla="*/ 2927081 w 3104881"/>
                <a:gd name="connsiteY78" fmla="*/ 1169291 h 2396957"/>
                <a:gd name="connsiteX79" fmla="*/ 2910148 w 3104881"/>
                <a:gd name="connsiteY79" fmla="*/ 1101557 h 2396957"/>
                <a:gd name="connsiteX80" fmla="*/ 2893214 w 3104881"/>
                <a:gd name="connsiteY80" fmla="*/ 1076157 h 2396957"/>
                <a:gd name="connsiteX81" fmla="*/ 2867814 w 3104881"/>
                <a:gd name="connsiteY81" fmla="*/ 1033824 h 2396957"/>
                <a:gd name="connsiteX82" fmla="*/ 2842414 w 3104881"/>
                <a:gd name="connsiteY82" fmla="*/ 974557 h 2396957"/>
                <a:gd name="connsiteX83" fmla="*/ 2825481 w 3104881"/>
                <a:gd name="connsiteY83" fmla="*/ 949157 h 2396957"/>
                <a:gd name="connsiteX84" fmla="*/ 2791614 w 3104881"/>
                <a:gd name="connsiteY84" fmla="*/ 889891 h 2396957"/>
                <a:gd name="connsiteX85" fmla="*/ 2757748 w 3104881"/>
                <a:gd name="connsiteY85" fmla="*/ 847557 h 2396957"/>
                <a:gd name="connsiteX86" fmla="*/ 2740814 w 3104881"/>
                <a:gd name="connsiteY86" fmla="*/ 796757 h 2396957"/>
                <a:gd name="connsiteX87" fmla="*/ 2673081 w 3104881"/>
                <a:gd name="connsiteY87" fmla="*/ 720557 h 2396957"/>
                <a:gd name="connsiteX88" fmla="*/ 2622281 w 3104881"/>
                <a:gd name="connsiteY88" fmla="*/ 669757 h 2396957"/>
                <a:gd name="connsiteX89" fmla="*/ 2571481 w 3104881"/>
                <a:gd name="connsiteY89" fmla="*/ 618957 h 2396957"/>
                <a:gd name="connsiteX90" fmla="*/ 2520681 w 3104881"/>
                <a:gd name="connsiteY90" fmla="*/ 568157 h 2396957"/>
                <a:gd name="connsiteX91" fmla="*/ 2486814 w 3104881"/>
                <a:gd name="connsiteY91" fmla="*/ 525824 h 2396957"/>
                <a:gd name="connsiteX92" fmla="*/ 2436014 w 3104881"/>
                <a:gd name="connsiteY92" fmla="*/ 491957 h 2396957"/>
                <a:gd name="connsiteX93" fmla="*/ 2419081 w 3104881"/>
                <a:gd name="connsiteY93" fmla="*/ 466557 h 2396957"/>
                <a:gd name="connsiteX94" fmla="*/ 2393681 w 3104881"/>
                <a:gd name="connsiteY94" fmla="*/ 458091 h 2396957"/>
                <a:gd name="connsiteX95" fmla="*/ 2359814 w 3104881"/>
                <a:gd name="connsiteY95" fmla="*/ 432691 h 2396957"/>
                <a:gd name="connsiteX96" fmla="*/ 2334414 w 3104881"/>
                <a:gd name="connsiteY96" fmla="*/ 415757 h 2396957"/>
                <a:gd name="connsiteX97" fmla="*/ 2283614 w 3104881"/>
                <a:gd name="connsiteY97" fmla="*/ 381891 h 2396957"/>
                <a:gd name="connsiteX98" fmla="*/ 2258214 w 3104881"/>
                <a:gd name="connsiteY98" fmla="*/ 364957 h 2396957"/>
                <a:gd name="connsiteX99" fmla="*/ 2232814 w 3104881"/>
                <a:gd name="connsiteY99" fmla="*/ 339557 h 2396957"/>
                <a:gd name="connsiteX100" fmla="*/ 2156614 w 3104881"/>
                <a:gd name="connsiteY100" fmla="*/ 314157 h 2396957"/>
                <a:gd name="connsiteX101" fmla="*/ 2105814 w 3104881"/>
                <a:gd name="connsiteY101" fmla="*/ 288757 h 2396957"/>
                <a:gd name="connsiteX102" fmla="*/ 2080414 w 3104881"/>
                <a:gd name="connsiteY102" fmla="*/ 271824 h 2396957"/>
                <a:gd name="connsiteX103" fmla="*/ 2055014 w 3104881"/>
                <a:gd name="connsiteY103" fmla="*/ 263357 h 2396957"/>
                <a:gd name="connsiteX104" fmla="*/ 1978814 w 3104881"/>
                <a:gd name="connsiteY104" fmla="*/ 221024 h 2396957"/>
                <a:gd name="connsiteX105" fmla="*/ 1953414 w 3104881"/>
                <a:gd name="connsiteY105" fmla="*/ 204091 h 2396957"/>
                <a:gd name="connsiteX106" fmla="*/ 1919548 w 3104881"/>
                <a:gd name="connsiteY106" fmla="*/ 195624 h 2396957"/>
                <a:gd name="connsiteX107" fmla="*/ 1868748 w 3104881"/>
                <a:gd name="connsiteY107" fmla="*/ 170224 h 2396957"/>
                <a:gd name="connsiteX108" fmla="*/ 1817948 w 3104881"/>
                <a:gd name="connsiteY108" fmla="*/ 136357 h 2396957"/>
                <a:gd name="connsiteX109" fmla="*/ 1758681 w 3104881"/>
                <a:gd name="connsiteY109" fmla="*/ 119424 h 2396957"/>
                <a:gd name="connsiteX110" fmla="*/ 1733281 w 3104881"/>
                <a:gd name="connsiteY110" fmla="*/ 102491 h 2396957"/>
                <a:gd name="connsiteX111" fmla="*/ 1699414 w 3104881"/>
                <a:gd name="connsiteY111" fmla="*/ 94024 h 2396957"/>
                <a:gd name="connsiteX112" fmla="*/ 1597814 w 3104881"/>
                <a:gd name="connsiteY112" fmla="*/ 77091 h 2396957"/>
                <a:gd name="connsiteX113" fmla="*/ 1487748 w 3104881"/>
                <a:gd name="connsiteY113" fmla="*/ 51691 h 2396957"/>
                <a:gd name="connsiteX114" fmla="*/ 378614 w 3104881"/>
                <a:gd name="connsiteY114" fmla="*/ 60157 h 2396957"/>
                <a:gd name="connsiteX115" fmla="*/ 293948 w 3104881"/>
                <a:gd name="connsiteY115" fmla="*/ 68624 h 2396957"/>
                <a:gd name="connsiteX116" fmla="*/ 251614 w 3104881"/>
                <a:gd name="connsiteY116" fmla="*/ 102491 h 2396957"/>
                <a:gd name="connsiteX117" fmla="*/ 327814 w 3104881"/>
                <a:gd name="connsiteY117" fmla="*/ 119424 h 239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3104881" h="2396957">
                  <a:moveTo>
                    <a:pt x="327814" y="119424"/>
                  </a:moveTo>
                  <a:cubicBezTo>
                    <a:pt x="343336" y="139180"/>
                    <a:pt x="337994" y="198512"/>
                    <a:pt x="344748" y="221024"/>
                  </a:cubicBezTo>
                  <a:cubicBezTo>
                    <a:pt x="356330" y="259631"/>
                    <a:pt x="363221" y="262590"/>
                    <a:pt x="378614" y="297224"/>
                  </a:cubicBezTo>
                  <a:cubicBezTo>
                    <a:pt x="384787" y="311112"/>
                    <a:pt x="388008" y="326361"/>
                    <a:pt x="395548" y="339557"/>
                  </a:cubicBezTo>
                  <a:cubicBezTo>
                    <a:pt x="399508" y="346488"/>
                    <a:pt x="407494" y="350258"/>
                    <a:pt x="412481" y="356491"/>
                  </a:cubicBezTo>
                  <a:cubicBezTo>
                    <a:pt x="428784" y="376871"/>
                    <a:pt x="439959" y="403428"/>
                    <a:pt x="454814" y="424224"/>
                  </a:cubicBezTo>
                  <a:cubicBezTo>
                    <a:pt x="459454" y="430720"/>
                    <a:pt x="466761" y="434924"/>
                    <a:pt x="471748" y="441157"/>
                  </a:cubicBezTo>
                  <a:cubicBezTo>
                    <a:pt x="478105" y="449103"/>
                    <a:pt x="482324" y="458611"/>
                    <a:pt x="488681" y="466557"/>
                  </a:cubicBezTo>
                  <a:cubicBezTo>
                    <a:pt x="493668" y="472790"/>
                    <a:pt x="500627" y="477258"/>
                    <a:pt x="505614" y="483491"/>
                  </a:cubicBezTo>
                  <a:cubicBezTo>
                    <a:pt x="524840" y="507524"/>
                    <a:pt x="524118" y="518927"/>
                    <a:pt x="547948" y="542757"/>
                  </a:cubicBezTo>
                  <a:cubicBezTo>
                    <a:pt x="557926" y="552735"/>
                    <a:pt x="571836" y="558179"/>
                    <a:pt x="581814" y="568157"/>
                  </a:cubicBezTo>
                  <a:cubicBezTo>
                    <a:pt x="589009" y="575352"/>
                    <a:pt x="591941" y="585993"/>
                    <a:pt x="598748" y="593557"/>
                  </a:cubicBezTo>
                  <a:cubicBezTo>
                    <a:pt x="617438" y="614324"/>
                    <a:pt x="640561" y="631008"/>
                    <a:pt x="658014" y="652824"/>
                  </a:cubicBezTo>
                  <a:cubicBezTo>
                    <a:pt x="685518" y="687203"/>
                    <a:pt x="707360" y="717700"/>
                    <a:pt x="742681" y="745957"/>
                  </a:cubicBezTo>
                  <a:cubicBezTo>
                    <a:pt x="756792" y="757246"/>
                    <a:pt x="772925" y="766392"/>
                    <a:pt x="785014" y="779824"/>
                  </a:cubicBezTo>
                  <a:cubicBezTo>
                    <a:pt x="859095" y="862136"/>
                    <a:pt x="784663" y="807812"/>
                    <a:pt x="844281" y="847557"/>
                  </a:cubicBezTo>
                  <a:cubicBezTo>
                    <a:pt x="906182" y="950726"/>
                    <a:pt x="831948" y="844174"/>
                    <a:pt x="903548" y="906824"/>
                  </a:cubicBezTo>
                  <a:cubicBezTo>
                    <a:pt x="1014566" y="1003964"/>
                    <a:pt x="887524" y="907733"/>
                    <a:pt x="954348" y="974557"/>
                  </a:cubicBezTo>
                  <a:cubicBezTo>
                    <a:pt x="964326" y="984535"/>
                    <a:pt x="977594" y="990665"/>
                    <a:pt x="988214" y="999957"/>
                  </a:cubicBezTo>
                  <a:cubicBezTo>
                    <a:pt x="1045268" y="1049879"/>
                    <a:pt x="996526" y="1021047"/>
                    <a:pt x="1055948" y="1050757"/>
                  </a:cubicBezTo>
                  <a:cubicBezTo>
                    <a:pt x="1064415" y="1062046"/>
                    <a:pt x="1070859" y="1075184"/>
                    <a:pt x="1081348" y="1084624"/>
                  </a:cubicBezTo>
                  <a:cubicBezTo>
                    <a:pt x="1099393" y="1100865"/>
                    <a:pt x="1121451" y="1112052"/>
                    <a:pt x="1140614" y="1126957"/>
                  </a:cubicBezTo>
                  <a:cubicBezTo>
                    <a:pt x="1146915" y="1131858"/>
                    <a:pt x="1151162" y="1139101"/>
                    <a:pt x="1157548" y="1143891"/>
                  </a:cubicBezTo>
                  <a:cubicBezTo>
                    <a:pt x="1173829" y="1156102"/>
                    <a:pt x="1191415" y="1166468"/>
                    <a:pt x="1208348" y="1177757"/>
                  </a:cubicBezTo>
                  <a:cubicBezTo>
                    <a:pt x="1216815" y="1183402"/>
                    <a:pt x="1225716" y="1188444"/>
                    <a:pt x="1233748" y="1194691"/>
                  </a:cubicBezTo>
                  <a:cubicBezTo>
                    <a:pt x="1259148" y="1214446"/>
                    <a:pt x="1287195" y="1231203"/>
                    <a:pt x="1309948" y="1253957"/>
                  </a:cubicBezTo>
                  <a:cubicBezTo>
                    <a:pt x="1315592" y="1259602"/>
                    <a:pt x="1320749" y="1265781"/>
                    <a:pt x="1326881" y="1270891"/>
                  </a:cubicBezTo>
                  <a:cubicBezTo>
                    <a:pt x="1370243" y="1307027"/>
                    <a:pt x="1358793" y="1290591"/>
                    <a:pt x="1411548" y="1330157"/>
                  </a:cubicBezTo>
                  <a:cubicBezTo>
                    <a:pt x="1417934" y="1334947"/>
                    <a:pt x="1422025" y="1342396"/>
                    <a:pt x="1428481" y="1347091"/>
                  </a:cubicBezTo>
                  <a:cubicBezTo>
                    <a:pt x="1428499" y="1347104"/>
                    <a:pt x="1507497" y="1399768"/>
                    <a:pt x="1530081" y="1414824"/>
                  </a:cubicBezTo>
                  <a:cubicBezTo>
                    <a:pt x="1592883" y="1456691"/>
                    <a:pt x="1524155" y="1408475"/>
                    <a:pt x="1572414" y="1448691"/>
                  </a:cubicBezTo>
                  <a:cubicBezTo>
                    <a:pt x="1583254" y="1457725"/>
                    <a:pt x="1595262" y="1465276"/>
                    <a:pt x="1606281" y="1474091"/>
                  </a:cubicBezTo>
                  <a:cubicBezTo>
                    <a:pt x="1668056" y="1523510"/>
                    <a:pt x="1634502" y="1508898"/>
                    <a:pt x="1682481" y="1524891"/>
                  </a:cubicBezTo>
                  <a:lnTo>
                    <a:pt x="1750214" y="1592624"/>
                  </a:lnTo>
                  <a:cubicBezTo>
                    <a:pt x="1769970" y="1612380"/>
                    <a:pt x="1786234" y="1636394"/>
                    <a:pt x="1809481" y="1651891"/>
                  </a:cubicBezTo>
                  <a:cubicBezTo>
                    <a:pt x="1849917" y="1678848"/>
                    <a:pt x="1826935" y="1662467"/>
                    <a:pt x="1877214" y="1702691"/>
                  </a:cubicBezTo>
                  <a:cubicBezTo>
                    <a:pt x="1909302" y="1766862"/>
                    <a:pt x="1875098" y="1712460"/>
                    <a:pt x="1919548" y="1753491"/>
                  </a:cubicBezTo>
                  <a:cubicBezTo>
                    <a:pt x="1948875" y="1780563"/>
                    <a:pt x="1971005" y="1816018"/>
                    <a:pt x="2004214" y="1838157"/>
                  </a:cubicBezTo>
                  <a:cubicBezTo>
                    <a:pt x="2021147" y="1849446"/>
                    <a:pt x="2040623" y="1857634"/>
                    <a:pt x="2055014" y="1872024"/>
                  </a:cubicBezTo>
                  <a:cubicBezTo>
                    <a:pt x="2060659" y="1877668"/>
                    <a:pt x="2065715" y="1883970"/>
                    <a:pt x="2071948" y="1888957"/>
                  </a:cubicBezTo>
                  <a:cubicBezTo>
                    <a:pt x="2079894" y="1895314"/>
                    <a:pt x="2089207" y="1899786"/>
                    <a:pt x="2097348" y="1905891"/>
                  </a:cubicBezTo>
                  <a:cubicBezTo>
                    <a:pt x="2123091" y="1925198"/>
                    <a:pt x="2146774" y="1947307"/>
                    <a:pt x="2173548" y="1965157"/>
                  </a:cubicBezTo>
                  <a:cubicBezTo>
                    <a:pt x="2182015" y="1970802"/>
                    <a:pt x="2189294" y="1978873"/>
                    <a:pt x="2198948" y="1982091"/>
                  </a:cubicBezTo>
                  <a:lnTo>
                    <a:pt x="2224348" y="1990557"/>
                  </a:lnTo>
                  <a:cubicBezTo>
                    <a:pt x="2235637" y="2001846"/>
                    <a:pt x="2245950" y="2014204"/>
                    <a:pt x="2258214" y="2024424"/>
                  </a:cubicBezTo>
                  <a:cubicBezTo>
                    <a:pt x="2316586" y="2073067"/>
                    <a:pt x="2359893" y="2092196"/>
                    <a:pt x="2292081" y="2058291"/>
                  </a:cubicBezTo>
                  <a:cubicBezTo>
                    <a:pt x="2300548" y="2066758"/>
                    <a:pt x="2307738" y="2076732"/>
                    <a:pt x="2317481" y="2083691"/>
                  </a:cubicBezTo>
                  <a:cubicBezTo>
                    <a:pt x="2420130" y="2157011"/>
                    <a:pt x="2278462" y="2037065"/>
                    <a:pt x="2385214" y="2126024"/>
                  </a:cubicBezTo>
                  <a:cubicBezTo>
                    <a:pt x="2391346" y="2131134"/>
                    <a:pt x="2396016" y="2137847"/>
                    <a:pt x="2402148" y="2142957"/>
                  </a:cubicBezTo>
                  <a:cubicBezTo>
                    <a:pt x="2440577" y="2174981"/>
                    <a:pt x="2426853" y="2160156"/>
                    <a:pt x="2461414" y="2185291"/>
                  </a:cubicBezTo>
                  <a:cubicBezTo>
                    <a:pt x="2484238" y="2201891"/>
                    <a:pt x="2501474" y="2230557"/>
                    <a:pt x="2529148" y="2236091"/>
                  </a:cubicBezTo>
                  <a:lnTo>
                    <a:pt x="2571481" y="2244557"/>
                  </a:lnTo>
                  <a:cubicBezTo>
                    <a:pt x="2653371" y="2305974"/>
                    <a:pt x="2566104" y="2246102"/>
                    <a:pt x="2630748" y="2278424"/>
                  </a:cubicBezTo>
                  <a:cubicBezTo>
                    <a:pt x="2639849" y="2282975"/>
                    <a:pt x="2666324" y="2295357"/>
                    <a:pt x="2656148" y="2295357"/>
                  </a:cubicBezTo>
                  <a:cubicBezTo>
                    <a:pt x="2640950" y="2295357"/>
                    <a:pt x="2599396" y="2283230"/>
                    <a:pt x="2613814" y="2278424"/>
                  </a:cubicBezTo>
                  <a:cubicBezTo>
                    <a:pt x="2635400" y="2271229"/>
                    <a:pt x="2658970" y="2284069"/>
                    <a:pt x="2681548" y="2286891"/>
                  </a:cubicBezTo>
                  <a:cubicBezTo>
                    <a:pt x="2692837" y="2292535"/>
                    <a:pt x="2704456" y="2297562"/>
                    <a:pt x="2715414" y="2303824"/>
                  </a:cubicBezTo>
                  <a:cubicBezTo>
                    <a:pt x="2724249" y="2308872"/>
                    <a:pt x="2731461" y="2316749"/>
                    <a:pt x="2740814" y="2320757"/>
                  </a:cubicBezTo>
                  <a:cubicBezTo>
                    <a:pt x="2751510" y="2325341"/>
                    <a:pt x="2763492" y="2326027"/>
                    <a:pt x="2774681" y="2329224"/>
                  </a:cubicBezTo>
                  <a:cubicBezTo>
                    <a:pt x="2783262" y="2331676"/>
                    <a:pt x="2791500" y="2335239"/>
                    <a:pt x="2800081" y="2337691"/>
                  </a:cubicBezTo>
                  <a:cubicBezTo>
                    <a:pt x="2811270" y="2340888"/>
                    <a:pt x="2822909" y="2342477"/>
                    <a:pt x="2833948" y="2346157"/>
                  </a:cubicBezTo>
                  <a:cubicBezTo>
                    <a:pt x="2848366" y="2350963"/>
                    <a:pt x="2861755" y="2358621"/>
                    <a:pt x="2876281" y="2363091"/>
                  </a:cubicBezTo>
                  <a:cubicBezTo>
                    <a:pt x="2898524" y="2369935"/>
                    <a:pt x="2921936" y="2372664"/>
                    <a:pt x="2944014" y="2380024"/>
                  </a:cubicBezTo>
                  <a:cubicBezTo>
                    <a:pt x="2980453" y="2392171"/>
                    <a:pt x="2960756" y="2386327"/>
                    <a:pt x="3003281" y="2396957"/>
                  </a:cubicBezTo>
                  <a:lnTo>
                    <a:pt x="3087948" y="2388491"/>
                  </a:lnTo>
                  <a:cubicBezTo>
                    <a:pt x="3103366" y="2379497"/>
                    <a:pt x="3104881" y="2337691"/>
                    <a:pt x="3104881" y="2337691"/>
                  </a:cubicBezTo>
                  <a:cubicBezTo>
                    <a:pt x="3102059" y="2286891"/>
                    <a:pt x="3102725" y="2235776"/>
                    <a:pt x="3096414" y="2185291"/>
                  </a:cubicBezTo>
                  <a:cubicBezTo>
                    <a:pt x="3094200" y="2167580"/>
                    <a:pt x="3085125" y="2151424"/>
                    <a:pt x="3079481" y="2134491"/>
                  </a:cubicBezTo>
                  <a:cubicBezTo>
                    <a:pt x="3076659" y="2126024"/>
                    <a:pt x="3077325" y="2115402"/>
                    <a:pt x="3071014" y="2109091"/>
                  </a:cubicBezTo>
                  <a:cubicBezTo>
                    <a:pt x="3055265" y="2093341"/>
                    <a:pt x="3047828" y="2088118"/>
                    <a:pt x="3037148" y="2066757"/>
                  </a:cubicBezTo>
                  <a:cubicBezTo>
                    <a:pt x="3033157" y="2058775"/>
                    <a:pt x="3032672" y="2049339"/>
                    <a:pt x="3028681" y="2041357"/>
                  </a:cubicBezTo>
                  <a:cubicBezTo>
                    <a:pt x="3024130" y="2032256"/>
                    <a:pt x="3016299" y="2025058"/>
                    <a:pt x="3011748" y="2015957"/>
                  </a:cubicBezTo>
                  <a:cubicBezTo>
                    <a:pt x="3007757" y="2007975"/>
                    <a:pt x="3007272" y="1998539"/>
                    <a:pt x="3003281" y="1990557"/>
                  </a:cubicBezTo>
                  <a:cubicBezTo>
                    <a:pt x="2998730" y="1981456"/>
                    <a:pt x="2990481" y="1974456"/>
                    <a:pt x="2986348" y="1965157"/>
                  </a:cubicBezTo>
                  <a:cubicBezTo>
                    <a:pt x="2979099" y="1948846"/>
                    <a:pt x="2969414" y="1914357"/>
                    <a:pt x="2969414" y="1914357"/>
                  </a:cubicBezTo>
                  <a:cubicBezTo>
                    <a:pt x="2966592" y="1722446"/>
                    <a:pt x="2966352" y="1530480"/>
                    <a:pt x="2960948" y="1338624"/>
                  </a:cubicBezTo>
                  <a:cubicBezTo>
                    <a:pt x="2960697" y="1329703"/>
                    <a:pt x="2954417" y="1321936"/>
                    <a:pt x="2952481" y="1313224"/>
                  </a:cubicBezTo>
                  <a:cubicBezTo>
                    <a:pt x="2944292" y="1276376"/>
                    <a:pt x="2942304" y="1240317"/>
                    <a:pt x="2935548" y="1203157"/>
                  </a:cubicBezTo>
                  <a:cubicBezTo>
                    <a:pt x="2933466" y="1191709"/>
                    <a:pt x="2929605" y="1180650"/>
                    <a:pt x="2927081" y="1169291"/>
                  </a:cubicBezTo>
                  <a:cubicBezTo>
                    <a:pt x="2923218" y="1151908"/>
                    <a:pt x="2919224" y="1119709"/>
                    <a:pt x="2910148" y="1101557"/>
                  </a:cubicBezTo>
                  <a:cubicBezTo>
                    <a:pt x="2905597" y="1092455"/>
                    <a:pt x="2898859" y="1084624"/>
                    <a:pt x="2893214" y="1076157"/>
                  </a:cubicBezTo>
                  <a:cubicBezTo>
                    <a:pt x="2864902" y="991213"/>
                    <a:pt x="2906553" y="1103552"/>
                    <a:pt x="2867814" y="1033824"/>
                  </a:cubicBezTo>
                  <a:cubicBezTo>
                    <a:pt x="2857376" y="1015035"/>
                    <a:pt x="2852026" y="993781"/>
                    <a:pt x="2842414" y="974557"/>
                  </a:cubicBezTo>
                  <a:cubicBezTo>
                    <a:pt x="2837863" y="965456"/>
                    <a:pt x="2831125" y="957624"/>
                    <a:pt x="2825481" y="949157"/>
                  </a:cubicBezTo>
                  <a:cubicBezTo>
                    <a:pt x="2807573" y="877528"/>
                    <a:pt x="2831969" y="950424"/>
                    <a:pt x="2791614" y="889891"/>
                  </a:cubicBezTo>
                  <a:cubicBezTo>
                    <a:pt x="2758897" y="840815"/>
                    <a:pt x="2814556" y="885430"/>
                    <a:pt x="2757748" y="847557"/>
                  </a:cubicBezTo>
                  <a:cubicBezTo>
                    <a:pt x="2752103" y="830624"/>
                    <a:pt x="2755093" y="807467"/>
                    <a:pt x="2740814" y="796757"/>
                  </a:cubicBezTo>
                  <a:cubicBezTo>
                    <a:pt x="2632846" y="715780"/>
                    <a:pt x="2798167" y="845643"/>
                    <a:pt x="2673081" y="720557"/>
                  </a:cubicBezTo>
                  <a:cubicBezTo>
                    <a:pt x="2656148" y="703624"/>
                    <a:pt x="2636650" y="688915"/>
                    <a:pt x="2622281" y="669757"/>
                  </a:cubicBezTo>
                  <a:cubicBezTo>
                    <a:pt x="2539272" y="559080"/>
                    <a:pt x="2645763" y="693239"/>
                    <a:pt x="2571481" y="618957"/>
                  </a:cubicBezTo>
                  <a:cubicBezTo>
                    <a:pt x="2508470" y="555946"/>
                    <a:pt x="2580541" y="608066"/>
                    <a:pt x="2520681" y="568157"/>
                  </a:cubicBezTo>
                  <a:cubicBezTo>
                    <a:pt x="2509570" y="551491"/>
                    <a:pt x="2502902" y="537890"/>
                    <a:pt x="2486814" y="525824"/>
                  </a:cubicBezTo>
                  <a:cubicBezTo>
                    <a:pt x="2470533" y="513613"/>
                    <a:pt x="2436014" y="491957"/>
                    <a:pt x="2436014" y="491957"/>
                  </a:cubicBezTo>
                  <a:cubicBezTo>
                    <a:pt x="2430370" y="483490"/>
                    <a:pt x="2427027" y="472914"/>
                    <a:pt x="2419081" y="466557"/>
                  </a:cubicBezTo>
                  <a:cubicBezTo>
                    <a:pt x="2412112" y="460982"/>
                    <a:pt x="2401430" y="462519"/>
                    <a:pt x="2393681" y="458091"/>
                  </a:cubicBezTo>
                  <a:cubicBezTo>
                    <a:pt x="2381429" y="451090"/>
                    <a:pt x="2371297" y="440893"/>
                    <a:pt x="2359814" y="432691"/>
                  </a:cubicBezTo>
                  <a:cubicBezTo>
                    <a:pt x="2351534" y="426776"/>
                    <a:pt x="2342231" y="422271"/>
                    <a:pt x="2334414" y="415757"/>
                  </a:cubicBezTo>
                  <a:cubicBezTo>
                    <a:pt x="2292135" y="380524"/>
                    <a:pt x="2328251" y="396769"/>
                    <a:pt x="2283614" y="381891"/>
                  </a:cubicBezTo>
                  <a:cubicBezTo>
                    <a:pt x="2275147" y="376246"/>
                    <a:pt x="2266031" y="371471"/>
                    <a:pt x="2258214" y="364957"/>
                  </a:cubicBezTo>
                  <a:cubicBezTo>
                    <a:pt x="2249016" y="357292"/>
                    <a:pt x="2243524" y="344912"/>
                    <a:pt x="2232814" y="339557"/>
                  </a:cubicBezTo>
                  <a:cubicBezTo>
                    <a:pt x="2208867" y="327583"/>
                    <a:pt x="2178891" y="329008"/>
                    <a:pt x="2156614" y="314157"/>
                  </a:cubicBezTo>
                  <a:cubicBezTo>
                    <a:pt x="2083822" y="265630"/>
                    <a:pt x="2175921" y="323810"/>
                    <a:pt x="2105814" y="288757"/>
                  </a:cubicBezTo>
                  <a:cubicBezTo>
                    <a:pt x="2096713" y="284206"/>
                    <a:pt x="2089515" y="276375"/>
                    <a:pt x="2080414" y="271824"/>
                  </a:cubicBezTo>
                  <a:cubicBezTo>
                    <a:pt x="2072432" y="267833"/>
                    <a:pt x="2063217" y="266873"/>
                    <a:pt x="2055014" y="263357"/>
                  </a:cubicBezTo>
                  <a:cubicBezTo>
                    <a:pt x="2029285" y="252330"/>
                    <a:pt x="2002169" y="235620"/>
                    <a:pt x="1978814" y="221024"/>
                  </a:cubicBezTo>
                  <a:cubicBezTo>
                    <a:pt x="1970185" y="215631"/>
                    <a:pt x="1962767" y="208099"/>
                    <a:pt x="1953414" y="204091"/>
                  </a:cubicBezTo>
                  <a:cubicBezTo>
                    <a:pt x="1942719" y="199507"/>
                    <a:pt x="1930837" y="198446"/>
                    <a:pt x="1919548" y="195624"/>
                  </a:cubicBezTo>
                  <a:cubicBezTo>
                    <a:pt x="1880111" y="156190"/>
                    <a:pt x="1931166" y="201434"/>
                    <a:pt x="1868748" y="170224"/>
                  </a:cubicBezTo>
                  <a:cubicBezTo>
                    <a:pt x="1850545" y="161122"/>
                    <a:pt x="1837692" y="141293"/>
                    <a:pt x="1817948" y="136357"/>
                  </a:cubicBezTo>
                  <a:cubicBezTo>
                    <a:pt x="1807091" y="133643"/>
                    <a:pt x="1770831" y="125499"/>
                    <a:pt x="1758681" y="119424"/>
                  </a:cubicBezTo>
                  <a:cubicBezTo>
                    <a:pt x="1749580" y="114873"/>
                    <a:pt x="1742634" y="106499"/>
                    <a:pt x="1733281" y="102491"/>
                  </a:cubicBezTo>
                  <a:cubicBezTo>
                    <a:pt x="1722585" y="97907"/>
                    <a:pt x="1710851" y="96168"/>
                    <a:pt x="1699414" y="94024"/>
                  </a:cubicBezTo>
                  <a:cubicBezTo>
                    <a:pt x="1665668" y="87697"/>
                    <a:pt x="1631481" y="83825"/>
                    <a:pt x="1597814" y="77091"/>
                  </a:cubicBezTo>
                  <a:cubicBezTo>
                    <a:pt x="1504397" y="58407"/>
                    <a:pt x="1540452" y="69258"/>
                    <a:pt x="1487748" y="51691"/>
                  </a:cubicBezTo>
                  <a:lnTo>
                    <a:pt x="378614" y="60157"/>
                  </a:lnTo>
                  <a:cubicBezTo>
                    <a:pt x="350254" y="60559"/>
                    <a:pt x="320603" y="58931"/>
                    <a:pt x="293948" y="68624"/>
                  </a:cubicBezTo>
                  <a:cubicBezTo>
                    <a:pt x="0" y="175516"/>
                    <a:pt x="661566" y="0"/>
                    <a:pt x="251614" y="102491"/>
                  </a:cubicBezTo>
                  <a:cubicBezTo>
                    <a:pt x="281072" y="146677"/>
                    <a:pt x="312292" y="99668"/>
                    <a:pt x="327814" y="119424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3458897" y="4040174"/>
              <a:ext cx="767592" cy="2327437"/>
            </a:xfrm>
            <a:custGeom>
              <a:avLst/>
              <a:gdLst>
                <a:gd name="connsiteX0" fmla="*/ 234694 w 767592"/>
                <a:gd name="connsiteY0" fmla="*/ 536737 h 2327437"/>
                <a:gd name="connsiteX1" fmla="*/ 225169 w 767592"/>
                <a:gd name="connsiteY1" fmla="*/ 565312 h 2327437"/>
                <a:gd name="connsiteX2" fmla="*/ 220407 w 767592"/>
                <a:gd name="connsiteY2" fmla="*/ 598650 h 2327437"/>
                <a:gd name="connsiteX3" fmla="*/ 215644 w 767592"/>
                <a:gd name="connsiteY3" fmla="*/ 636750 h 2327437"/>
                <a:gd name="connsiteX4" fmla="*/ 182307 w 767592"/>
                <a:gd name="connsiteY4" fmla="*/ 741525 h 2327437"/>
                <a:gd name="connsiteX5" fmla="*/ 168019 w 767592"/>
                <a:gd name="connsiteY5" fmla="*/ 822487 h 2327437"/>
                <a:gd name="connsiteX6" fmla="*/ 153732 w 767592"/>
                <a:gd name="connsiteY6" fmla="*/ 884400 h 2327437"/>
                <a:gd name="connsiteX7" fmla="*/ 139444 w 767592"/>
                <a:gd name="connsiteY7" fmla="*/ 955837 h 2327437"/>
                <a:gd name="connsiteX8" fmla="*/ 125157 w 767592"/>
                <a:gd name="connsiteY8" fmla="*/ 1012987 h 2327437"/>
                <a:gd name="connsiteX9" fmla="*/ 58482 w 767592"/>
                <a:gd name="connsiteY9" fmla="*/ 1189200 h 2327437"/>
                <a:gd name="connsiteX10" fmla="*/ 34669 w 767592"/>
                <a:gd name="connsiteY10" fmla="*/ 1284450 h 2327437"/>
                <a:gd name="connsiteX11" fmla="*/ 20382 w 767592"/>
                <a:gd name="connsiteY11" fmla="*/ 1346362 h 2327437"/>
                <a:gd name="connsiteX12" fmla="*/ 10857 w 767592"/>
                <a:gd name="connsiteY12" fmla="*/ 1465425 h 2327437"/>
                <a:gd name="connsiteX13" fmla="*/ 1332 w 767592"/>
                <a:gd name="connsiteY13" fmla="*/ 1536862 h 2327437"/>
                <a:gd name="connsiteX14" fmla="*/ 6094 w 767592"/>
                <a:gd name="connsiteY14" fmla="*/ 1908337 h 2327437"/>
                <a:gd name="connsiteX15" fmla="*/ 15619 w 767592"/>
                <a:gd name="connsiteY15" fmla="*/ 1984537 h 2327437"/>
                <a:gd name="connsiteX16" fmla="*/ 25144 w 767592"/>
                <a:gd name="connsiteY16" fmla="*/ 2013112 h 2327437"/>
                <a:gd name="connsiteX17" fmla="*/ 29907 w 767592"/>
                <a:gd name="connsiteY17" fmla="*/ 2051212 h 2327437"/>
                <a:gd name="connsiteX18" fmla="*/ 34669 w 767592"/>
                <a:gd name="connsiteY18" fmla="*/ 2079787 h 2327437"/>
                <a:gd name="connsiteX19" fmla="*/ 39432 w 767592"/>
                <a:gd name="connsiteY19" fmla="*/ 2127412 h 2327437"/>
                <a:gd name="connsiteX20" fmla="*/ 48957 w 767592"/>
                <a:gd name="connsiteY20" fmla="*/ 2160750 h 2327437"/>
                <a:gd name="connsiteX21" fmla="*/ 53719 w 767592"/>
                <a:gd name="connsiteY21" fmla="*/ 2179800 h 2327437"/>
                <a:gd name="connsiteX22" fmla="*/ 91819 w 767592"/>
                <a:gd name="connsiteY22" fmla="*/ 2232187 h 2327437"/>
                <a:gd name="connsiteX23" fmla="*/ 110869 w 767592"/>
                <a:gd name="connsiteY23" fmla="*/ 2256000 h 2327437"/>
                <a:gd name="connsiteX24" fmla="*/ 134682 w 767592"/>
                <a:gd name="connsiteY24" fmla="*/ 2279812 h 2327437"/>
                <a:gd name="connsiteX25" fmla="*/ 177544 w 767592"/>
                <a:gd name="connsiteY25" fmla="*/ 2303625 h 2327437"/>
                <a:gd name="connsiteX26" fmla="*/ 191832 w 767592"/>
                <a:gd name="connsiteY26" fmla="*/ 2308387 h 2327437"/>
                <a:gd name="connsiteX27" fmla="*/ 229932 w 767592"/>
                <a:gd name="connsiteY27" fmla="*/ 2322675 h 2327437"/>
                <a:gd name="connsiteX28" fmla="*/ 268032 w 767592"/>
                <a:gd name="connsiteY28" fmla="*/ 2327437 h 2327437"/>
                <a:gd name="connsiteX29" fmla="*/ 377569 w 767592"/>
                <a:gd name="connsiteY29" fmla="*/ 2317912 h 2327437"/>
                <a:gd name="connsiteX30" fmla="*/ 406144 w 767592"/>
                <a:gd name="connsiteY30" fmla="*/ 2308387 h 2327437"/>
                <a:gd name="connsiteX31" fmla="*/ 544257 w 767592"/>
                <a:gd name="connsiteY31" fmla="*/ 2303625 h 2327437"/>
                <a:gd name="connsiteX32" fmla="*/ 591882 w 767592"/>
                <a:gd name="connsiteY32" fmla="*/ 2279812 h 2327437"/>
                <a:gd name="connsiteX33" fmla="*/ 606169 w 767592"/>
                <a:gd name="connsiteY33" fmla="*/ 2265525 h 2327437"/>
                <a:gd name="connsiteX34" fmla="*/ 620457 w 767592"/>
                <a:gd name="connsiteY34" fmla="*/ 2222662 h 2327437"/>
                <a:gd name="connsiteX35" fmla="*/ 629982 w 767592"/>
                <a:gd name="connsiteY35" fmla="*/ 2208375 h 2327437"/>
                <a:gd name="connsiteX36" fmla="*/ 668082 w 767592"/>
                <a:gd name="connsiteY36" fmla="*/ 2127412 h 2327437"/>
                <a:gd name="connsiteX37" fmla="*/ 677607 w 767592"/>
                <a:gd name="connsiteY37" fmla="*/ 2094075 h 2327437"/>
                <a:gd name="connsiteX38" fmla="*/ 682369 w 767592"/>
                <a:gd name="connsiteY38" fmla="*/ 2060737 h 2327437"/>
                <a:gd name="connsiteX39" fmla="*/ 677607 w 767592"/>
                <a:gd name="connsiteY39" fmla="*/ 1960725 h 2327437"/>
                <a:gd name="connsiteX40" fmla="*/ 668082 w 767592"/>
                <a:gd name="connsiteY40" fmla="*/ 1917862 h 2327437"/>
                <a:gd name="connsiteX41" fmla="*/ 677607 w 767592"/>
                <a:gd name="connsiteY41" fmla="*/ 1646400 h 2327437"/>
                <a:gd name="connsiteX42" fmla="*/ 687132 w 767592"/>
                <a:gd name="connsiteY42" fmla="*/ 1555912 h 2327437"/>
                <a:gd name="connsiteX43" fmla="*/ 696657 w 767592"/>
                <a:gd name="connsiteY43" fmla="*/ 1432087 h 2327437"/>
                <a:gd name="connsiteX44" fmla="*/ 687132 w 767592"/>
                <a:gd name="connsiteY44" fmla="*/ 1327312 h 2327437"/>
                <a:gd name="connsiteX45" fmla="*/ 691894 w 767592"/>
                <a:gd name="connsiteY45" fmla="*/ 1298737 h 2327437"/>
                <a:gd name="connsiteX46" fmla="*/ 682369 w 767592"/>
                <a:gd name="connsiteY46" fmla="*/ 1284450 h 2327437"/>
                <a:gd name="connsiteX47" fmla="*/ 763332 w 767592"/>
                <a:gd name="connsiteY47" fmla="*/ 1246350 h 2327437"/>
                <a:gd name="connsiteX48" fmla="*/ 749044 w 767592"/>
                <a:gd name="connsiteY48" fmla="*/ 1189200 h 2327437"/>
                <a:gd name="connsiteX49" fmla="*/ 739519 w 767592"/>
                <a:gd name="connsiteY49" fmla="*/ 1146337 h 2327437"/>
                <a:gd name="connsiteX50" fmla="*/ 734757 w 767592"/>
                <a:gd name="connsiteY50" fmla="*/ 1127287 h 2327437"/>
                <a:gd name="connsiteX51" fmla="*/ 725232 w 767592"/>
                <a:gd name="connsiteY51" fmla="*/ 1051087 h 2327437"/>
                <a:gd name="connsiteX52" fmla="*/ 715707 w 767592"/>
                <a:gd name="connsiteY52" fmla="*/ 1017750 h 2327437"/>
                <a:gd name="connsiteX53" fmla="*/ 706182 w 767592"/>
                <a:gd name="connsiteY53" fmla="*/ 751050 h 2327437"/>
                <a:gd name="connsiteX54" fmla="*/ 701419 w 767592"/>
                <a:gd name="connsiteY54" fmla="*/ 708187 h 2327437"/>
                <a:gd name="connsiteX55" fmla="*/ 691894 w 767592"/>
                <a:gd name="connsiteY55" fmla="*/ 674850 h 2327437"/>
                <a:gd name="connsiteX56" fmla="*/ 687132 w 767592"/>
                <a:gd name="connsiteY56" fmla="*/ 641512 h 2327437"/>
                <a:gd name="connsiteX57" fmla="*/ 677607 w 767592"/>
                <a:gd name="connsiteY57" fmla="*/ 617700 h 2327437"/>
                <a:gd name="connsiteX58" fmla="*/ 672844 w 767592"/>
                <a:gd name="connsiteY58" fmla="*/ 589125 h 2327437"/>
                <a:gd name="connsiteX59" fmla="*/ 668082 w 767592"/>
                <a:gd name="connsiteY59" fmla="*/ 570075 h 2327437"/>
                <a:gd name="connsiteX60" fmla="*/ 658557 w 767592"/>
                <a:gd name="connsiteY60" fmla="*/ 512925 h 2327437"/>
                <a:gd name="connsiteX61" fmla="*/ 649032 w 767592"/>
                <a:gd name="connsiteY61" fmla="*/ 470062 h 2327437"/>
                <a:gd name="connsiteX62" fmla="*/ 639507 w 767592"/>
                <a:gd name="connsiteY62" fmla="*/ 408150 h 2327437"/>
                <a:gd name="connsiteX63" fmla="*/ 629982 w 767592"/>
                <a:gd name="connsiteY63" fmla="*/ 365287 h 2327437"/>
                <a:gd name="connsiteX64" fmla="*/ 625219 w 767592"/>
                <a:gd name="connsiteY64" fmla="*/ 260512 h 2327437"/>
                <a:gd name="connsiteX65" fmla="*/ 615694 w 767592"/>
                <a:gd name="connsiteY65" fmla="*/ 231937 h 2327437"/>
                <a:gd name="connsiteX66" fmla="*/ 596644 w 767592"/>
                <a:gd name="connsiteY66" fmla="*/ 203362 h 2327437"/>
                <a:gd name="connsiteX67" fmla="*/ 591882 w 767592"/>
                <a:gd name="connsiteY67" fmla="*/ 189075 h 2327437"/>
                <a:gd name="connsiteX68" fmla="*/ 558544 w 767592"/>
                <a:gd name="connsiteY68" fmla="*/ 146212 h 2327437"/>
                <a:gd name="connsiteX69" fmla="*/ 544257 w 767592"/>
                <a:gd name="connsiteY69" fmla="*/ 136687 h 2327437"/>
                <a:gd name="connsiteX70" fmla="*/ 534732 w 767592"/>
                <a:gd name="connsiteY70" fmla="*/ 122400 h 2327437"/>
                <a:gd name="connsiteX71" fmla="*/ 520444 w 767592"/>
                <a:gd name="connsiteY71" fmla="*/ 112875 h 2327437"/>
                <a:gd name="connsiteX72" fmla="*/ 506157 w 767592"/>
                <a:gd name="connsiteY72" fmla="*/ 98587 h 2327437"/>
                <a:gd name="connsiteX73" fmla="*/ 491869 w 767592"/>
                <a:gd name="connsiteY73" fmla="*/ 89062 h 2327437"/>
                <a:gd name="connsiteX74" fmla="*/ 477582 w 767592"/>
                <a:gd name="connsiteY74" fmla="*/ 74775 h 2327437"/>
                <a:gd name="connsiteX75" fmla="*/ 449007 w 767592"/>
                <a:gd name="connsiteY75" fmla="*/ 55725 h 2327437"/>
                <a:gd name="connsiteX76" fmla="*/ 353757 w 767592"/>
                <a:gd name="connsiteY76" fmla="*/ 31912 h 2327437"/>
                <a:gd name="connsiteX77" fmla="*/ 329944 w 767592"/>
                <a:gd name="connsiteY77" fmla="*/ 55725 h 2327437"/>
                <a:gd name="connsiteX78" fmla="*/ 325182 w 767592"/>
                <a:gd name="connsiteY78" fmla="*/ 70012 h 2327437"/>
                <a:gd name="connsiteX79" fmla="*/ 310894 w 767592"/>
                <a:gd name="connsiteY79" fmla="*/ 79537 h 2327437"/>
                <a:gd name="connsiteX80" fmla="*/ 306132 w 767592"/>
                <a:gd name="connsiteY80" fmla="*/ 93825 h 2327437"/>
                <a:gd name="connsiteX81" fmla="*/ 253744 w 767592"/>
                <a:gd name="connsiteY81" fmla="*/ 117637 h 2327437"/>
                <a:gd name="connsiteX82" fmla="*/ 239457 w 767592"/>
                <a:gd name="connsiteY82" fmla="*/ 122400 h 2327437"/>
                <a:gd name="connsiteX83" fmla="*/ 234694 w 767592"/>
                <a:gd name="connsiteY83" fmla="*/ 351000 h 2327437"/>
                <a:gd name="connsiteX84" fmla="*/ 248982 w 767592"/>
                <a:gd name="connsiteY84" fmla="*/ 422437 h 2327437"/>
                <a:gd name="connsiteX85" fmla="*/ 258507 w 767592"/>
                <a:gd name="connsiteY85" fmla="*/ 455775 h 2327437"/>
                <a:gd name="connsiteX86" fmla="*/ 253744 w 767592"/>
                <a:gd name="connsiteY86" fmla="*/ 484350 h 2327437"/>
                <a:gd name="connsiteX87" fmla="*/ 234694 w 767592"/>
                <a:gd name="connsiteY87" fmla="*/ 512925 h 2327437"/>
                <a:gd name="connsiteX88" fmla="*/ 234694 w 767592"/>
                <a:gd name="connsiteY88" fmla="*/ 536737 h 232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767592" h="2327437">
                  <a:moveTo>
                    <a:pt x="234694" y="536737"/>
                  </a:moveTo>
                  <a:cubicBezTo>
                    <a:pt x="233106" y="545468"/>
                    <a:pt x="227427" y="555529"/>
                    <a:pt x="225169" y="565312"/>
                  </a:cubicBezTo>
                  <a:cubicBezTo>
                    <a:pt x="222645" y="576250"/>
                    <a:pt x="221891" y="587523"/>
                    <a:pt x="220407" y="598650"/>
                  </a:cubicBezTo>
                  <a:cubicBezTo>
                    <a:pt x="218715" y="611337"/>
                    <a:pt x="218748" y="624333"/>
                    <a:pt x="215644" y="636750"/>
                  </a:cubicBezTo>
                  <a:cubicBezTo>
                    <a:pt x="199468" y="701454"/>
                    <a:pt x="195666" y="681410"/>
                    <a:pt x="182307" y="741525"/>
                  </a:cubicBezTo>
                  <a:cubicBezTo>
                    <a:pt x="176362" y="768277"/>
                    <a:pt x="173393" y="795615"/>
                    <a:pt x="168019" y="822487"/>
                  </a:cubicBezTo>
                  <a:cubicBezTo>
                    <a:pt x="163865" y="843256"/>
                    <a:pt x="158170" y="863690"/>
                    <a:pt x="153732" y="884400"/>
                  </a:cubicBezTo>
                  <a:cubicBezTo>
                    <a:pt x="148644" y="908145"/>
                    <a:pt x="144712" y="932131"/>
                    <a:pt x="139444" y="955837"/>
                  </a:cubicBezTo>
                  <a:cubicBezTo>
                    <a:pt x="135184" y="975006"/>
                    <a:pt x="131580" y="994431"/>
                    <a:pt x="125157" y="1012987"/>
                  </a:cubicBezTo>
                  <a:cubicBezTo>
                    <a:pt x="98815" y="1089087"/>
                    <a:pt x="76609" y="1098564"/>
                    <a:pt x="58482" y="1189200"/>
                  </a:cubicBezTo>
                  <a:cubicBezTo>
                    <a:pt x="33371" y="1314757"/>
                    <a:pt x="66238" y="1158174"/>
                    <a:pt x="34669" y="1284450"/>
                  </a:cubicBezTo>
                  <a:cubicBezTo>
                    <a:pt x="1355" y="1417708"/>
                    <a:pt x="64459" y="1192096"/>
                    <a:pt x="20382" y="1346362"/>
                  </a:cubicBezTo>
                  <a:cubicBezTo>
                    <a:pt x="17207" y="1386050"/>
                    <a:pt x="14819" y="1425808"/>
                    <a:pt x="10857" y="1465425"/>
                  </a:cubicBezTo>
                  <a:cubicBezTo>
                    <a:pt x="8467" y="1489329"/>
                    <a:pt x="1590" y="1512840"/>
                    <a:pt x="1332" y="1536862"/>
                  </a:cubicBezTo>
                  <a:cubicBezTo>
                    <a:pt x="0" y="1660690"/>
                    <a:pt x="3280" y="1784534"/>
                    <a:pt x="6094" y="1908337"/>
                  </a:cubicBezTo>
                  <a:cubicBezTo>
                    <a:pt x="6342" y="1919259"/>
                    <a:pt x="11549" y="1968255"/>
                    <a:pt x="15619" y="1984537"/>
                  </a:cubicBezTo>
                  <a:cubicBezTo>
                    <a:pt x="18054" y="1994277"/>
                    <a:pt x="21969" y="2003587"/>
                    <a:pt x="25144" y="2013112"/>
                  </a:cubicBezTo>
                  <a:cubicBezTo>
                    <a:pt x="26732" y="2025812"/>
                    <a:pt x="28097" y="2038542"/>
                    <a:pt x="29907" y="2051212"/>
                  </a:cubicBezTo>
                  <a:cubicBezTo>
                    <a:pt x="31273" y="2060771"/>
                    <a:pt x="33471" y="2070205"/>
                    <a:pt x="34669" y="2079787"/>
                  </a:cubicBezTo>
                  <a:cubicBezTo>
                    <a:pt x="36648" y="2095618"/>
                    <a:pt x="37176" y="2111618"/>
                    <a:pt x="39432" y="2127412"/>
                  </a:cubicBezTo>
                  <a:cubicBezTo>
                    <a:pt x="41560" y="2142309"/>
                    <a:pt x="45078" y="2147173"/>
                    <a:pt x="48957" y="2160750"/>
                  </a:cubicBezTo>
                  <a:cubicBezTo>
                    <a:pt x="50755" y="2167044"/>
                    <a:pt x="50792" y="2173946"/>
                    <a:pt x="53719" y="2179800"/>
                  </a:cubicBezTo>
                  <a:cubicBezTo>
                    <a:pt x="70148" y="2212657"/>
                    <a:pt x="71868" y="2212236"/>
                    <a:pt x="91819" y="2232187"/>
                  </a:cubicBezTo>
                  <a:cubicBezTo>
                    <a:pt x="99980" y="2256667"/>
                    <a:pt x="90595" y="2238260"/>
                    <a:pt x="110869" y="2256000"/>
                  </a:cubicBezTo>
                  <a:cubicBezTo>
                    <a:pt x="119317" y="2263392"/>
                    <a:pt x="125916" y="2272800"/>
                    <a:pt x="134682" y="2279812"/>
                  </a:cubicBezTo>
                  <a:cubicBezTo>
                    <a:pt x="141631" y="2285371"/>
                    <a:pt x="167817" y="2299456"/>
                    <a:pt x="177544" y="2303625"/>
                  </a:cubicBezTo>
                  <a:cubicBezTo>
                    <a:pt x="182158" y="2305602"/>
                    <a:pt x="187131" y="2306624"/>
                    <a:pt x="191832" y="2308387"/>
                  </a:cubicBezTo>
                  <a:cubicBezTo>
                    <a:pt x="194073" y="2309227"/>
                    <a:pt x="222939" y="2321404"/>
                    <a:pt x="229932" y="2322675"/>
                  </a:cubicBezTo>
                  <a:cubicBezTo>
                    <a:pt x="242524" y="2324965"/>
                    <a:pt x="255332" y="2325850"/>
                    <a:pt x="268032" y="2327437"/>
                  </a:cubicBezTo>
                  <a:cubicBezTo>
                    <a:pt x="304544" y="2324262"/>
                    <a:pt x="341263" y="2322920"/>
                    <a:pt x="377569" y="2317912"/>
                  </a:cubicBezTo>
                  <a:cubicBezTo>
                    <a:pt x="387515" y="2316540"/>
                    <a:pt x="396140" y="2309244"/>
                    <a:pt x="406144" y="2308387"/>
                  </a:cubicBezTo>
                  <a:cubicBezTo>
                    <a:pt x="452041" y="2304453"/>
                    <a:pt x="498219" y="2305212"/>
                    <a:pt x="544257" y="2303625"/>
                  </a:cubicBezTo>
                  <a:cubicBezTo>
                    <a:pt x="600034" y="2289681"/>
                    <a:pt x="569794" y="2306318"/>
                    <a:pt x="591882" y="2279812"/>
                  </a:cubicBezTo>
                  <a:cubicBezTo>
                    <a:pt x="596194" y="2274638"/>
                    <a:pt x="601407" y="2270287"/>
                    <a:pt x="606169" y="2265525"/>
                  </a:cubicBezTo>
                  <a:cubicBezTo>
                    <a:pt x="610932" y="2251237"/>
                    <a:pt x="612103" y="2235193"/>
                    <a:pt x="620457" y="2222662"/>
                  </a:cubicBezTo>
                  <a:cubicBezTo>
                    <a:pt x="623632" y="2217900"/>
                    <a:pt x="627268" y="2213415"/>
                    <a:pt x="629982" y="2208375"/>
                  </a:cubicBezTo>
                  <a:cubicBezTo>
                    <a:pt x="644605" y="2181218"/>
                    <a:pt x="656745" y="2155755"/>
                    <a:pt x="668082" y="2127412"/>
                  </a:cubicBezTo>
                  <a:cubicBezTo>
                    <a:pt x="671481" y="2118915"/>
                    <a:pt x="676103" y="2102348"/>
                    <a:pt x="677607" y="2094075"/>
                  </a:cubicBezTo>
                  <a:cubicBezTo>
                    <a:pt x="679615" y="2083031"/>
                    <a:pt x="680782" y="2071850"/>
                    <a:pt x="682369" y="2060737"/>
                  </a:cubicBezTo>
                  <a:cubicBezTo>
                    <a:pt x="680782" y="2027400"/>
                    <a:pt x="680928" y="1993934"/>
                    <a:pt x="677607" y="1960725"/>
                  </a:cubicBezTo>
                  <a:cubicBezTo>
                    <a:pt x="676151" y="1946161"/>
                    <a:pt x="668318" y="1932496"/>
                    <a:pt x="668082" y="1917862"/>
                  </a:cubicBezTo>
                  <a:cubicBezTo>
                    <a:pt x="664454" y="1692956"/>
                    <a:pt x="653094" y="1744441"/>
                    <a:pt x="677607" y="1646400"/>
                  </a:cubicBezTo>
                  <a:cubicBezTo>
                    <a:pt x="679346" y="1630751"/>
                    <a:pt x="686249" y="1570041"/>
                    <a:pt x="687132" y="1555912"/>
                  </a:cubicBezTo>
                  <a:cubicBezTo>
                    <a:pt x="694722" y="1434477"/>
                    <a:pt x="682940" y="1486949"/>
                    <a:pt x="696657" y="1432087"/>
                  </a:cubicBezTo>
                  <a:cubicBezTo>
                    <a:pt x="693482" y="1397162"/>
                    <a:pt x="688384" y="1362359"/>
                    <a:pt x="687132" y="1327312"/>
                  </a:cubicBezTo>
                  <a:cubicBezTo>
                    <a:pt x="686787" y="1317662"/>
                    <a:pt x="692960" y="1308334"/>
                    <a:pt x="691894" y="1298737"/>
                  </a:cubicBezTo>
                  <a:cubicBezTo>
                    <a:pt x="691262" y="1293048"/>
                    <a:pt x="685544" y="1289212"/>
                    <a:pt x="682369" y="1284450"/>
                  </a:cubicBezTo>
                  <a:cubicBezTo>
                    <a:pt x="701587" y="1280606"/>
                    <a:pt x="756359" y="1277729"/>
                    <a:pt x="763332" y="1246350"/>
                  </a:cubicBezTo>
                  <a:cubicBezTo>
                    <a:pt x="767592" y="1227181"/>
                    <a:pt x="753304" y="1208369"/>
                    <a:pt x="749044" y="1189200"/>
                  </a:cubicBezTo>
                  <a:cubicBezTo>
                    <a:pt x="745869" y="1174912"/>
                    <a:pt x="742810" y="1160598"/>
                    <a:pt x="739519" y="1146337"/>
                  </a:cubicBezTo>
                  <a:cubicBezTo>
                    <a:pt x="738047" y="1139959"/>
                    <a:pt x="736344" y="1133637"/>
                    <a:pt x="734757" y="1127287"/>
                  </a:cubicBezTo>
                  <a:cubicBezTo>
                    <a:pt x="733442" y="1115455"/>
                    <a:pt x="728366" y="1065713"/>
                    <a:pt x="725232" y="1051087"/>
                  </a:cubicBezTo>
                  <a:cubicBezTo>
                    <a:pt x="722811" y="1039787"/>
                    <a:pt x="718882" y="1028862"/>
                    <a:pt x="715707" y="1017750"/>
                  </a:cubicBezTo>
                  <a:cubicBezTo>
                    <a:pt x="712532" y="928850"/>
                    <a:pt x="710283" y="839912"/>
                    <a:pt x="706182" y="751050"/>
                  </a:cubicBezTo>
                  <a:cubicBezTo>
                    <a:pt x="705519" y="736690"/>
                    <a:pt x="703605" y="722395"/>
                    <a:pt x="701419" y="708187"/>
                  </a:cubicBezTo>
                  <a:cubicBezTo>
                    <a:pt x="699709" y="697074"/>
                    <a:pt x="695452" y="685524"/>
                    <a:pt x="691894" y="674850"/>
                  </a:cubicBezTo>
                  <a:cubicBezTo>
                    <a:pt x="690307" y="663737"/>
                    <a:pt x="689854" y="652402"/>
                    <a:pt x="687132" y="641512"/>
                  </a:cubicBezTo>
                  <a:cubicBezTo>
                    <a:pt x="685059" y="633218"/>
                    <a:pt x="679856" y="625948"/>
                    <a:pt x="677607" y="617700"/>
                  </a:cubicBezTo>
                  <a:cubicBezTo>
                    <a:pt x="675066" y="608384"/>
                    <a:pt x="674738" y="598594"/>
                    <a:pt x="672844" y="589125"/>
                  </a:cubicBezTo>
                  <a:cubicBezTo>
                    <a:pt x="671560" y="582707"/>
                    <a:pt x="669288" y="576508"/>
                    <a:pt x="668082" y="570075"/>
                  </a:cubicBezTo>
                  <a:cubicBezTo>
                    <a:pt x="664523" y="551093"/>
                    <a:pt x="663241" y="531661"/>
                    <a:pt x="658557" y="512925"/>
                  </a:cubicBezTo>
                  <a:cubicBezTo>
                    <a:pt x="653458" y="492530"/>
                    <a:pt x="653065" y="492245"/>
                    <a:pt x="649032" y="470062"/>
                  </a:cubicBezTo>
                  <a:cubicBezTo>
                    <a:pt x="638474" y="411990"/>
                    <a:pt x="650226" y="472464"/>
                    <a:pt x="639507" y="408150"/>
                  </a:cubicBezTo>
                  <a:cubicBezTo>
                    <a:pt x="636486" y="390021"/>
                    <a:pt x="634261" y="382404"/>
                    <a:pt x="629982" y="365287"/>
                  </a:cubicBezTo>
                  <a:cubicBezTo>
                    <a:pt x="628394" y="330362"/>
                    <a:pt x="628944" y="295274"/>
                    <a:pt x="625219" y="260512"/>
                  </a:cubicBezTo>
                  <a:cubicBezTo>
                    <a:pt x="624149" y="250529"/>
                    <a:pt x="621263" y="240291"/>
                    <a:pt x="615694" y="231937"/>
                  </a:cubicBezTo>
                  <a:lnTo>
                    <a:pt x="596644" y="203362"/>
                  </a:lnTo>
                  <a:cubicBezTo>
                    <a:pt x="595057" y="198600"/>
                    <a:pt x="594320" y="193463"/>
                    <a:pt x="591882" y="189075"/>
                  </a:cubicBezTo>
                  <a:cubicBezTo>
                    <a:pt x="582726" y="172594"/>
                    <a:pt x="572907" y="158181"/>
                    <a:pt x="558544" y="146212"/>
                  </a:cubicBezTo>
                  <a:cubicBezTo>
                    <a:pt x="554147" y="142548"/>
                    <a:pt x="549019" y="139862"/>
                    <a:pt x="544257" y="136687"/>
                  </a:cubicBezTo>
                  <a:cubicBezTo>
                    <a:pt x="541082" y="131925"/>
                    <a:pt x="538779" y="126447"/>
                    <a:pt x="534732" y="122400"/>
                  </a:cubicBezTo>
                  <a:cubicBezTo>
                    <a:pt x="530684" y="118353"/>
                    <a:pt x="524841" y="116539"/>
                    <a:pt x="520444" y="112875"/>
                  </a:cubicBezTo>
                  <a:cubicBezTo>
                    <a:pt x="515270" y="108563"/>
                    <a:pt x="511331" y="102899"/>
                    <a:pt x="506157" y="98587"/>
                  </a:cubicBezTo>
                  <a:cubicBezTo>
                    <a:pt x="501760" y="94923"/>
                    <a:pt x="496266" y="92726"/>
                    <a:pt x="491869" y="89062"/>
                  </a:cubicBezTo>
                  <a:cubicBezTo>
                    <a:pt x="486695" y="84750"/>
                    <a:pt x="482898" y="78910"/>
                    <a:pt x="477582" y="74775"/>
                  </a:cubicBezTo>
                  <a:cubicBezTo>
                    <a:pt x="468546" y="67747"/>
                    <a:pt x="449007" y="55725"/>
                    <a:pt x="449007" y="55725"/>
                  </a:cubicBezTo>
                  <a:cubicBezTo>
                    <a:pt x="430432" y="0"/>
                    <a:pt x="449507" y="26593"/>
                    <a:pt x="353757" y="31912"/>
                  </a:cubicBezTo>
                  <a:cubicBezTo>
                    <a:pt x="339469" y="41437"/>
                    <a:pt x="337882" y="39849"/>
                    <a:pt x="329944" y="55725"/>
                  </a:cubicBezTo>
                  <a:cubicBezTo>
                    <a:pt x="327699" y="60215"/>
                    <a:pt x="328318" y="66092"/>
                    <a:pt x="325182" y="70012"/>
                  </a:cubicBezTo>
                  <a:cubicBezTo>
                    <a:pt x="321606" y="74482"/>
                    <a:pt x="315657" y="76362"/>
                    <a:pt x="310894" y="79537"/>
                  </a:cubicBezTo>
                  <a:cubicBezTo>
                    <a:pt x="309307" y="84300"/>
                    <a:pt x="309682" y="90275"/>
                    <a:pt x="306132" y="93825"/>
                  </a:cubicBezTo>
                  <a:cubicBezTo>
                    <a:pt x="283211" y="116747"/>
                    <a:pt x="280022" y="111068"/>
                    <a:pt x="253744" y="117637"/>
                  </a:cubicBezTo>
                  <a:cubicBezTo>
                    <a:pt x="248874" y="118855"/>
                    <a:pt x="244219" y="120812"/>
                    <a:pt x="239457" y="122400"/>
                  </a:cubicBezTo>
                  <a:cubicBezTo>
                    <a:pt x="209218" y="213117"/>
                    <a:pt x="227192" y="148441"/>
                    <a:pt x="234694" y="351000"/>
                  </a:cubicBezTo>
                  <a:cubicBezTo>
                    <a:pt x="236851" y="409232"/>
                    <a:pt x="229776" y="393629"/>
                    <a:pt x="248982" y="422437"/>
                  </a:cubicBezTo>
                  <a:cubicBezTo>
                    <a:pt x="251227" y="429172"/>
                    <a:pt x="258507" y="449799"/>
                    <a:pt x="258507" y="455775"/>
                  </a:cubicBezTo>
                  <a:cubicBezTo>
                    <a:pt x="258507" y="465431"/>
                    <a:pt x="257458" y="475436"/>
                    <a:pt x="253744" y="484350"/>
                  </a:cubicBezTo>
                  <a:cubicBezTo>
                    <a:pt x="249341" y="494917"/>
                    <a:pt x="234694" y="512925"/>
                    <a:pt x="234694" y="512925"/>
                  </a:cubicBezTo>
                  <a:cubicBezTo>
                    <a:pt x="223663" y="546018"/>
                    <a:pt x="236282" y="528006"/>
                    <a:pt x="234694" y="536737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62" name="Text Box 15"/>
          <p:cNvSpPr txBox="1">
            <a:spLocks noChangeArrowheads="1"/>
          </p:cNvSpPr>
          <p:nvPr/>
        </p:nvSpPr>
        <p:spPr bwMode="auto">
          <a:xfrm>
            <a:off x="1797042" y="-7938"/>
            <a:ext cx="5549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Построение графика функции:</a:t>
            </a:r>
          </a:p>
        </p:txBody>
      </p:sp>
      <p:pic>
        <p:nvPicPr>
          <p:cNvPr id="12" name="Рисунок 11" descr="подпись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428604"/>
            <a:ext cx="1812249" cy="928694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1" name="Рисунок 10" descr="10 div (x+2)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428736"/>
            <a:ext cx="6786581" cy="5429264"/>
          </a:xfrm>
          <a:prstGeom prst="rect">
            <a:avLst/>
          </a:prstGeom>
        </p:spPr>
      </p:pic>
      <p:sp>
        <p:nvSpPr>
          <p:cNvPr id="14" name="Полилиния 13"/>
          <p:cNvSpPr/>
          <p:nvPr/>
        </p:nvSpPr>
        <p:spPr>
          <a:xfrm>
            <a:off x="4572000" y="2790825"/>
            <a:ext cx="3128963" cy="947738"/>
          </a:xfrm>
          <a:custGeom>
            <a:avLst/>
            <a:gdLst>
              <a:gd name="connsiteX0" fmla="*/ 0 w 3128963"/>
              <a:gd name="connsiteY0" fmla="*/ 0 h 947738"/>
              <a:gd name="connsiteX1" fmla="*/ 114300 w 3128963"/>
              <a:gd name="connsiteY1" fmla="*/ 180975 h 947738"/>
              <a:gd name="connsiteX2" fmla="*/ 257175 w 3128963"/>
              <a:gd name="connsiteY2" fmla="*/ 333375 h 947738"/>
              <a:gd name="connsiteX3" fmla="*/ 633413 w 3128963"/>
              <a:gd name="connsiteY3" fmla="*/ 571500 h 947738"/>
              <a:gd name="connsiteX4" fmla="*/ 1052513 w 3128963"/>
              <a:gd name="connsiteY4" fmla="*/ 714375 h 947738"/>
              <a:gd name="connsiteX5" fmla="*/ 1900238 w 3128963"/>
              <a:gd name="connsiteY5" fmla="*/ 857250 h 947738"/>
              <a:gd name="connsiteX6" fmla="*/ 2533650 w 3128963"/>
              <a:gd name="connsiteY6" fmla="*/ 909638 h 947738"/>
              <a:gd name="connsiteX7" fmla="*/ 3128963 w 3128963"/>
              <a:gd name="connsiteY7" fmla="*/ 947738 h 9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8963" h="947738">
                <a:moveTo>
                  <a:pt x="0" y="0"/>
                </a:moveTo>
                <a:cubicBezTo>
                  <a:pt x="35719" y="62706"/>
                  <a:pt x="71438" y="125413"/>
                  <a:pt x="114300" y="180975"/>
                </a:cubicBezTo>
                <a:cubicBezTo>
                  <a:pt x="157163" y="236538"/>
                  <a:pt x="170656" y="268287"/>
                  <a:pt x="257175" y="333375"/>
                </a:cubicBezTo>
                <a:cubicBezTo>
                  <a:pt x="343694" y="398463"/>
                  <a:pt x="500857" y="508000"/>
                  <a:pt x="633413" y="571500"/>
                </a:cubicBezTo>
                <a:cubicBezTo>
                  <a:pt x="765969" y="635000"/>
                  <a:pt x="841376" y="666750"/>
                  <a:pt x="1052513" y="714375"/>
                </a:cubicBezTo>
                <a:cubicBezTo>
                  <a:pt x="1263650" y="762000"/>
                  <a:pt x="1653382" y="824706"/>
                  <a:pt x="1900238" y="857250"/>
                </a:cubicBezTo>
                <a:cubicBezTo>
                  <a:pt x="2147094" y="889794"/>
                  <a:pt x="2533650" y="909638"/>
                  <a:pt x="2533650" y="909638"/>
                </a:cubicBezTo>
                <a:lnTo>
                  <a:pt x="3128963" y="94773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572000" y="2786058"/>
            <a:ext cx="3128963" cy="947738"/>
          </a:xfrm>
          <a:custGeom>
            <a:avLst/>
            <a:gdLst>
              <a:gd name="connsiteX0" fmla="*/ 0 w 3128963"/>
              <a:gd name="connsiteY0" fmla="*/ 0 h 947738"/>
              <a:gd name="connsiteX1" fmla="*/ 114300 w 3128963"/>
              <a:gd name="connsiteY1" fmla="*/ 180975 h 947738"/>
              <a:gd name="connsiteX2" fmla="*/ 257175 w 3128963"/>
              <a:gd name="connsiteY2" fmla="*/ 333375 h 947738"/>
              <a:gd name="connsiteX3" fmla="*/ 633413 w 3128963"/>
              <a:gd name="connsiteY3" fmla="*/ 571500 h 947738"/>
              <a:gd name="connsiteX4" fmla="*/ 1052513 w 3128963"/>
              <a:gd name="connsiteY4" fmla="*/ 714375 h 947738"/>
              <a:gd name="connsiteX5" fmla="*/ 1900238 w 3128963"/>
              <a:gd name="connsiteY5" fmla="*/ 857250 h 947738"/>
              <a:gd name="connsiteX6" fmla="*/ 2533650 w 3128963"/>
              <a:gd name="connsiteY6" fmla="*/ 909638 h 947738"/>
              <a:gd name="connsiteX7" fmla="*/ 3128963 w 3128963"/>
              <a:gd name="connsiteY7" fmla="*/ 947738 h 9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8963" h="947738">
                <a:moveTo>
                  <a:pt x="0" y="0"/>
                </a:moveTo>
                <a:cubicBezTo>
                  <a:pt x="35719" y="62706"/>
                  <a:pt x="71438" y="125413"/>
                  <a:pt x="114300" y="180975"/>
                </a:cubicBezTo>
                <a:cubicBezTo>
                  <a:pt x="157163" y="236538"/>
                  <a:pt x="170656" y="268287"/>
                  <a:pt x="257175" y="333375"/>
                </a:cubicBezTo>
                <a:cubicBezTo>
                  <a:pt x="343694" y="398463"/>
                  <a:pt x="500857" y="508000"/>
                  <a:pt x="633413" y="571500"/>
                </a:cubicBezTo>
                <a:cubicBezTo>
                  <a:pt x="765969" y="635000"/>
                  <a:pt x="841376" y="666750"/>
                  <a:pt x="1052513" y="714375"/>
                </a:cubicBezTo>
                <a:cubicBezTo>
                  <a:pt x="1263650" y="762000"/>
                  <a:pt x="1653382" y="824706"/>
                  <a:pt x="1900238" y="857250"/>
                </a:cubicBezTo>
                <a:cubicBezTo>
                  <a:pt x="2147094" y="889794"/>
                  <a:pt x="2533650" y="909638"/>
                  <a:pt x="2533650" y="909638"/>
                </a:cubicBezTo>
                <a:lnTo>
                  <a:pt x="3128963" y="94773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3769254" y="1593937"/>
            <a:ext cx="798942" cy="2334408"/>
          </a:xfrm>
          <a:custGeom>
            <a:avLst/>
            <a:gdLst>
              <a:gd name="connsiteX0" fmla="*/ 126341 w 798942"/>
              <a:gd name="connsiteY0" fmla="*/ 34447 h 2334408"/>
              <a:gd name="connsiteX1" fmla="*/ 120078 w 798942"/>
              <a:gd name="connsiteY1" fmla="*/ 62630 h 2334408"/>
              <a:gd name="connsiteX2" fmla="*/ 113814 w 798942"/>
              <a:gd name="connsiteY2" fmla="*/ 100208 h 2334408"/>
              <a:gd name="connsiteX3" fmla="*/ 104420 w 798942"/>
              <a:gd name="connsiteY3" fmla="*/ 112734 h 2334408"/>
              <a:gd name="connsiteX4" fmla="*/ 95025 w 798942"/>
              <a:gd name="connsiteY4" fmla="*/ 140918 h 2334408"/>
              <a:gd name="connsiteX5" fmla="*/ 88762 w 798942"/>
              <a:gd name="connsiteY5" fmla="*/ 153444 h 2334408"/>
              <a:gd name="connsiteX6" fmla="*/ 82499 w 798942"/>
              <a:gd name="connsiteY6" fmla="*/ 178496 h 2334408"/>
              <a:gd name="connsiteX7" fmla="*/ 69973 w 798942"/>
              <a:gd name="connsiteY7" fmla="*/ 212942 h 2334408"/>
              <a:gd name="connsiteX8" fmla="*/ 63710 w 798942"/>
              <a:gd name="connsiteY8" fmla="*/ 247389 h 2334408"/>
              <a:gd name="connsiteX9" fmla="*/ 66842 w 798942"/>
              <a:gd name="connsiteY9" fmla="*/ 291230 h 2334408"/>
              <a:gd name="connsiteX10" fmla="*/ 73105 w 798942"/>
              <a:gd name="connsiteY10" fmla="*/ 425885 h 2334408"/>
              <a:gd name="connsiteX11" fmla="*/ 69973 w 798942"/>
              <a:gd name="connsiteY11" fmla="*/ 739036 h 2334408"/>
              <a:gd name="connsiteX12" fmla="*/ 63710 w 798942"/>
              <a:gd name="connsiteY12" fmla="*/ 757825 h 2334408"/>
              <a:gd name="connsiteX13" fmla="*/ 44921 w 798942"/>
              <a:gd name="connsiteY13" fmla="*/ 770351 h 2334408"/>
              <a:gd name="connsiteX14" fmla="*/ 38658 w 798942"/>
              <a:gd name="connsiteY14" fmla="*/ 807929 h 2334408"/>
              <a:gd name="connsiteX15" fmla="*/ 35527 w 798942"/>
              <a:gd name="connsiteY15" fmla="*/ 817323 h 2334408"/>
              <a:gd name="connsiteX16" fmla="*/ 29264 w 798942"/>
              <a:gd name="connsiteY16" fmla="*/ 854901 h 2334408"/>
              <a:gd name="connsiteX17" fmla="*/ 26132 w 798942"/>
              <a:gd name="connsiteY17" fmla="*/ 864296 h 2334408"/>
              <a:gd name="connsiteX18" fmla="*/ 23001 w 798942"/>
              <a:gd name="connsiteY18" fmla="*/ 879953 h 2334408"/>
              <a:gd name="connsiteX19" fmla="*/ 13606 w 798942"/>
              <a:gd name="connsiteY19" fmla="*/ 908137 h 2334408"/>
              <a:gd name="connsiteX20" fmla="*/ 1080 w 798942"/>
              <a:gd name="connsiteY20" fmla="*/ 951978 h 2334408"/>
              <a:gd name="connsiteX21" fmla="*/ 10475 w 798942"/>
              <a:gd name="connsiteY21" fmla="*/ 1196236 h 2334408"/>
              <a:gd name="connsiteX22" fmla="*/ 13606 w 798942"/>
              <a:gd name="connsiteY22" fmla="*/ 1215025 h 2334408"/>
              <a:gd name="connsiteX23" fmla="*/ 16738 w 798942"/>
              <a:gd name="connsiteY23" fmla="*/ 1572016 h 2334408"/>
              <a:gd name="connsiteX24" fmla="*/ 19869 w 798942"/>
              <a:gd name="connsiteY24" fmla="*/ 1662830 h 2334408"/>
              <a:gd name="connsiteX25" fmla="*/ 26132 w 798942"/>
              <a:gd name="connsiteY25" fmla="*/ 1703540 h 2334408"/>
              <a:gd name="connsiteX26" fmla="*/ 19869 w 798942"/>
              <a:gd name="connsiteY26" fmla="*/ 1725460 h 2334408"/>
              <a:gd name="connsiteX27" fmla="*/ 26132 w 798942"/>
              <a:gd name="connsiteY27" fmla="*/ 1784959 h 2334408"/>
              <a:gd name="connsiteX28" fmla="*/ 29264 w 798942"/>
              <a:gd name="connsiteY28" fmla="*/ 1828800 h 2334408"/>
              <a:gd name="connsiteX29" fmla="*/ 32395 w 798942"/>
              <a:gd name="connsiteY29" fmla="*/ 1847589 h 2334408"/>
              <a:gd name="connsiteX30" fmla="*/ 35527 w 798942"/>
              <a:gd name="connsiteY30" fmla="*/ 1960323 h 2334408"/>
              <a:gd name="connsiteX31" fmla="*/ 41790 w 798942"/>
              <a:gd name="connsiteY31" fmla="*/ 1991638 h 2334408"/>
              <a:gd name="connsiteX32" fmla="*/ 44921 w 798942"/>
              <a:gd name="connsiteY32" fmla="*/ 2007296 h 2334408"/>
              <a:gd name="connsiteX33" fmla="*/ 48053 w 798942"/>
              <a:gd name="connsiteY33" fmla="*/ 2041742 h 2334408"/>
              <a:gd name="connsiteX34" fmla="*/ 54316 w 798942"/>
              <a:gd name="connsiteY34" fmla="*/ 2057400 h 2334408"/>
              <a:gd name="connsiteX35" fmla="*/ 57447 w 798942"/>
              <a:gd name="connsiteY35" fmla="*/ 2073058 h 2334408"/>
              <a:gd name="connsiteX36" fmla="*/ 63710 w 798942"/>
              <a:gd name="connsiteY36" fmla="*/ 2091847 h 2334408"/>
              <a:gd name="connsiteX37" fmla="*/ 66842 w 798942"/>
              <a:gd name="connsiteY37" fmla="*/ 2107504 h 2334408"/>
              <a:gd name="connsiteX38" fmla="*/ 76236 w 798942"/>
              <a:gd name="connsiteY38" fmla="*/ 2129425 h 2334408"/>
              <a:gd name="connsiteX39" fmla="*/ 82499 w 798942"/>
              <a:gd name="connsiteY39" fmla="*/ 2160740 h 2334408"/>
              <a:gd name="connsiteX40" fmla="*/ 88762 w 798942"/>
              <a:gd name="connsiteY40" fmla="*/ 2179529 h 2334408"/>
              <a:gd name="connsiteX41" fmla="*/ 95025 w 798942"/>
              <a:gd name="connsiteY41" fmla="*/ 2229633 h 2334408"/>
              <a:gd name="connsiteX42" fmla="*/ 107551 w 798942"/>
              <a:gd name="connsiteY42" fmla="*/ 2248422 h 2334408"/>
              <a:gd name="connsiteX43" fmla="*/ 116946 w 798942"/>
              <a:gd name="connsiteY43" fmla="*/ 2254685 h 2334408"/>
              <a:gd name="connsiteX44" fmla="*/ 129472 w 798942"/>
              <a:gd name="connsiteY44" fmla="*/ 2273474 h 2334408"/>
              <a:gd name="connsiteX45" fmla="*/ 135735 w 798942"/>
              <a:gd name="connsiteY45" fmla="*/ 2292263 h 2334408"/>
              <a:gd name="connsiteX46" fmla="*/ 138867 w 798942"/>
              <a:gd name="connsiteY46" fmla="*/ 2301658 h 2334408"/>
              <a:gd name="connsiteX47" fmla="*/ 141998 w 798942"/>
              <a:gd name="connsiteY47" fmla="*/ 2311052 h 2334408"/>
              <a:gd name="connsiteX48" fmla="*/ 151393 w 798942"/>
              <a:gd name="connsiteY48" fmla="*/ 2317315 h 2334408"/>
              <a:gd name="connsiteX49" fmla="*/ 154524 w 798942"/>
              <a:gd name="connsiteY49" fmla="*/ 2329841 h 2334408"/>
              <a:gd name="connsiteX50" fmla="*/ 223417 w 798942"/>
              <a:gd name="connsiteY50" fmla="*/ 2323578 h 2334408"/>
              <a:gd name="connsiteX51" fmla="*/ 232812 w 798942"/>
              <a:gd name="connsiteY51" fmla="*/ 2314184 h 2334408"/>
              <a:gd name="connsiteX52" fmla="*/ 242206 w 798942"/>
              <a:gd name="connsiteY52" fmla="*/ 2307921 h 2334408"/>
              <a:gd name="connsiteX53" fmla="*/ 267258 w 798942"/>
              <a:gd name="connsiteY53" fmla="*/ 2264079 h 2334408"/>
              <a:gd name="connsiteX54" fmla="*/ 270390 w 798942"/>
              <a:gd name="connsiteY54" fmla="*/ 2251553 h 2334408"/>
              <a:gd name="connsiteX55" fmla="*/ 279784 w 798942"/>
              <a:gd name="connsiteY55" fmla="*/ 2226501 h 2334408"/>
              <a:gd name="connsiteX56" fmla="*/ 286047 w 798942"/>
              <a:gd name="connsiteY56" fmla="*/ 2213975 h 2334408"/>
              <a:gd name="connsiteX57" fmla="*/ 301705 w 798942"/>
              <a:gd name="connsiteY57" fmla="*/ 2185792 h 2334408"/>
              <a:gd name="connsiteX58" fmla="*/ 307968 w 798942"/>
              <a:gd name="connsiteY58" fmla="*/ 2163871 h 2334408"/>
              <a:gd name="connsiteX59" fmla="*/ 311099 w 798942"/>
              <a:gd name="connsiteY59" fmla="*/ 2154477 h 2334408"/>
              <a:gd name="connsiteX60" fmla="*/ 317362 w 798942"/>
              <a:gd name="connsiteY60" fmla="*/ 2145082 h 2334408"/>
              <a:gd name="connsiteX61" fmla="*/ 329888 w 798942"/>
              <a:gd name="connsiteY61" fmla="*/ 2110636 h 2334408"/>
              <a:gd name="connsiteX62" fmla="*/ 336151 w 798942"/>
              <a:gd name="connsiteY62" fmla="*/ 2101241 h 2334408"/>
              <a:gd name="connsiteX63" fmla="*/ 342414 w 798942"/>
              <a:gd name="connsiteY63" fmla="*/ 2088715 h 2334408"/>
              <a:gd name="connsiteX64" fmla="*/ 348678 w 798942"/>
              <a:gd name="connsiteY64" fmla="*/ 2057400 h 2334408"/>
              <a:gd name="connsiteX65" fmla="*/ 361204 w 798942"/>
              <a:gd name="connsiteY65" fmla="*/ 2029216 h 2334408"/>
              <a:gd name="connsiteX66" fmla="*/ 376861 w 798942"/>
              <a:gd name="connsiteY66" fmla="*/ 2004164 h 2334408"/>
              <a:gd name="connsiteX67" fmla="*/ 379993 w 798942"/>
              <a:gd name="connsiteY67" fmla="*/ 1994770 h 2334408"/>
              <a:gd name="connsiteX68" fmla="*/ 386256 w 798942"/>
              <a:gd name="connsiteY68" fmla="*/ 1979112 h 2334408"/>
              <a:gd name="connsiteX69" fmla="*/ 389387 w 798942"/>
              <a:gd name="connsiteY69" fmla="*/ 1963455 h 2334408"/>
              <a:gd name="connsiteX70" fmla="*/ 395650 w 798942"/>
              <a:gd name="connsiteY70" fmla="*/ 1935271 h 2334408"/>
              <a:gd name="connsiteX71" fmla="*/ 401913 w 798942"/>
              <a:gd name="connsiteY71" fmla="*/ 1878904 h 2334408"/>
              <a:gd name="connsiteX72" fmla="*/ 411308 w 798942"/>
              <a:gd name="connsiteY72" fmla="*/ 1835063 h 2334408"/>
              <a:gd name="connsiteX73" fmla="*/ 423834 w 798942"/>
              <a:gd name="connsiteY73" fmla="*/ 1803748 h 2334408"/>
              <a:gd name="connsiteX74" fmla="*/ 436360 w 798942"/>
              <a:gd name="connsiteY74" fmla="*/ 1784959 h 2334408"/>
              <a:gd name="connsiteX75" fmla="*/ 439491 w 798942"/>
              <a:gd name="connsiteY75" fmla="*/ 1775564 h 2334408"/>
              <a:gd name="connsiteX76" fmla="*/ 458280 w 798942"/>
              <a:gd name="connsiteY76" fmla="*/ 1756775 h 2334408"/>
              <a:gd name="connsiteX77" fmla="*/ 461412 w 798942"/>
              <a:gd name="connsiteY77" fmla="*/ 1747381 h 2334408"/>
              <a:gd name="connsiteX78" fmla="*/ 473938 w 798942"/>
              <a:gd name="connsiteY78" fmla="*/ 1728592 h 2334408"/>
              <a:gd name="connsiteX79" fmla="*/ 477069 w 798942"/>
              <a:gd name="connsiteY79" fmla="*/ 1719197 h 2334408"/>
              <a:gd name="connsiteX80" fmla="*/ 489595 w 798942"/>
              <a:gd name="connsiteY80" fmla="*/ 1700408 h 2334408"/>
              <a:gd name="connsiteX81" fmla="*/ 495858 w 798942"/>
              <a:gd name="connsiteY81" fmla="*/ 1681619 h 2334408"/>
              <a:gd name="connsiteX82" fmla="*/ 502121 w 798942"/>
              <a:gd name="connsiteY82" fmla="*/ 1672225 h 2334408"/>
              <a:gd name="connsiteX83" fmla="*/ 508384 w 798942"/>
              <a:gd name="connsiteY83" fmla="*/ 1647173 h 2334408"/>
              <a:gd name="connsiteX84" fmla="*/ 511516 w 798942"/>
              <a:gd name="connsiteY84" fmla="*/ 1443625 h 2334408"/>
              <a:gd name="connsiteX85" fmla="*/ 520910 w 798942"/>
              <a:gd name="connsiteY85" fmla="*/ 1412310 h 2334408"/>
              <a:gd name="connsiteX86" fmla="*/ 533436 w 798942"/>
              <a:gd name="connsiteY86" fmla="*/ 1393521 h 2334408"/>
              <a:gd name="connsiteX87" fmla="*/ 542831 w 798942"/>
              <a:gd name="connsiteY87" fmla="*/ 1374731 h 2334408"/>
              <a:gd name="connsiteX88" fmla="*/ 545962 w 798942"/>
              <a:gd name="connsiteY88" fmla="*/ 1362205 h 2334408"/>
              <a:gd name="connsiteX89" fmla="*/ 558488 w 798942"/>
              <a:gd name="connsiteY89" fmla="*/ 1343416 h 2334408"/>
              <a:gd name="connsiteX90" fmla="*/ 567883 w 798942"/>
              <a:gd name="connsiteY90" fmla="*/ 1324627 h 2334408"/>
              <a:gd name="connsiteX91" fmla="*/ 586672 w 798942"/>
              <a:gd name="connsiteY91" fmla="*/ 1305838 h 2334408"/>
              <a:gd name="connsiteX92" fmla="*/ 592935 w 798942"/>
              <a:gd name="connsiteY92" fmla="*/ 1296444 h 2334408"/>
              <a:gd name="connsiteX93" fmla="*/ 611724 w 798942"/>
              <a:gd name="connsiteY93" fmla="*/ 1283918 h 2334408"/>
              <a:gd name="connsiteX94" fmla="*/ 617987 w 798942"/>
              <a:gd name="connsiteY94" fmla="*/ 1274523 h 2334408"/>
              <a:gd name="connsiteX95" fmla="*/ 636776 w 798942"/>
              <a:gd name="connsiteY95" fmla="*/ 1261997 h 2334408"/>
              <a:gd name="connsiteX96" fmla="*/ 646171 w 798942"/>
              <a:gd name="connsiteY96" fmla="*/ 1252603 h 2334408"/>
              <a:gd name="connsiteX97" fmla="*/ 649302 w 798942"/>
              <a:gd name="connsiteY97" fmla="*/ 1243208 h 2334408"/>
              <a:gd name="connsiteX98" fmla="*/ 649302 w 798942"/>
              <a:gd name="connsiteY98" fmla="*/ 1227551 h 2334408"/>
              <a:gd name="connsiteX99" fmla="*/ 643039 w 798942"/>
              <a:gd name="connsiteY99" fmla="*/ 1218156 h 2334408"/>
              <a:gd name="connsiteX100" fmla="*/ 658697 w 798942"/>
              <a:gd name="connsiteY100" fmla="*/ 1202499 h 2334408"/>
              <a:gd name="connsiteX101" fmla="*/ 671223 w 798942"/>
              <a:gd name="connsiteY101" fmla="*/ 1186841 h 2334408"/>
              <a:gd name="connsiteX102" fmla="*/ 680617 w 798942"/>
              <a:gd name="connsiteY102" fmla="*/ 1177447 h 2334408"/>
              <a:gd name="connsiteX103" fmla="*/ 690012 w 798942"/>
              <a:gd name="connsiteY103" fmla="*/ 1174315 h 2334408"/>
              <a:gd name="connsiteX104" fmla="*/ 699406 w 798942"/>
              <a:gd name="connsiteY104" fmla="*/ 1168052 h 2334408"/>
              <a:gd name="connsiteX105" fmla="*/ 718195 w 798942"/>
              <a:gd name="connsiteY105" fmla="*/ 1161789 h 2334408"/>
              <a:gd name="connsiteX106" fmla="*/ 746379 w 798942"/>
              <a:gd name="connsiteY106" fmla="*/ 1164921 h 2334408"/>
              <a:gd name="connsiteX107" fmla="*/ 765168 w 798942"/>
              <a:gd name="connsiteY107" fmla="*/ 1171184 h 2334408"/>
              <a:gd name="connsiteX108" fmla="*/ 793351 w 798942"/>
              <a:gd name="connsiteY108" fmla="*/ 1168052 h 2334408"/>
              <a:gd name="connsiteX109" fmla="*/ 790220 w 798942"/>
              <a:gd name="connsiteY109" fmla="*/ 1143000 h 2334408"/>
              <a:gd name="connsiteX110" fmla="*/ 777694 w 798942"/>
              <a:gd name="connsiteY110" fmla="*/ 1124211 h 2334408"/>
              <a:gd name="connsiteX111" fmla="*/ 768299 w 798942"/>
              <a:gd name="connsiteY111" fmla="*/ 1105422 h 2334408"/>
              <a:gd name="connsiteX112" fmla="*/ 765168 w 798942"/>
              <a:gd name="connsiteY112" fmla="*/ 1070975 h 2334408"/>
              <a:gd name="connsiteX113" fmla="*/ 755773 w 798942"/>
              <a:gd name="connsiteY113" fmla="*/ 1061581 h 2334408"/>
              <a:gd name="connsiteX114" fmla="*/ 743247 w 798942"/>
              <a:gd name="connsiteY114" fmla="*/ 1042792 h 2334408"/>
              <a:gd name="connsiteX115" fmla="*/ 740116 w 798942"/>
              <a:gd name="connsiteY115" fmla="*/ 986425 h 2334408"/>
              <a:gd name="connsiteX116" fmla="*/ 733853 w 798942"/>
              <a:gd name="connsiteY116" fmla="*/ 967636 h 2334408"/>
              <a:gd name="connsiteX117" fmla="*/ 724458 w 798942"/>
              <a:gd name="connsiteY117" fmla="*/ 948847 h 2334408"/>
              <a:gd name="connsiteX118" fmla="*/ 711932 w 798942"/>
              <a:gd name="connsiteY118" fmla="*/ 908137 h 2334408"/>
              <a:gd name="connsiteX119" fmla="*/ 705669 w 798942"/>
              <a:gd name="connsiteY119" fmla="*/ 876822 h 2334408"/>
              <a:gd name="connsiteX120" fmla="*/ 699406 w 798942"/>
              <a:gd name="connsiteY120" fmla="*/ 839244 h 2334408"/>
              <a:gd name="connsiteX121" fmla="*/ 696275 w 798942"/>
              <a:gd name="connsiteY121" fmla="*/ 826718 h 2334408"/>
              <a:gd name="connsiteX122" fmla="*/ 693143 w 798942"/>
              <a:gd name="connsiteY122" fmla="*/ 811060 h 2334408"/>
              <a:gd name="connsiteX123" fmla="*/ 690012 w 798942"/>
              <a:gd name="connsiteY123" fmla="*/ 801666 h 2334408"/>
              <a:gd name="connsiteX124" fmla="*/ 686880 w 798942"/>
              <a:gd name="connsiteY124" fmla="*/ 789140 h 2334408"/>
              <a:gd name="connsiteX125" fmla="*/ 683749 w 798942"/>
              <a:gd name="connsiteY125" fmla="*/ 779745 h 2334408"/>
              <a:gd name="connsiteX126" fmla="*/ 680617 w 798942"/>
              <a:gd name="connsiteY126" fmla="*/ 767219 h 2334408"/>
              <a:gd name="connsiteX127" fmla="*/ 674354 w 798942"/>
              <a:gd name="connsiteY127" fmla="*/ 748430 h 2334408"/>
              <a:gd name="connsiteX128" fmla="*/ 661828 w 798942"/>
              <a:gd name="connsiteY128" fmla="*/ 682668 h 2334408"/>
              <a:gd name="connsiteX129" fmla="*/ 658697 w 798942"/>
              <a:gd name="connsiteY129" fmla="*/ 651353 h 2334408"/>
              <a:gd name="connsiteX130" fmla="*/ 652434 w 798942"/>
              <a:gd name="connsiteY130" fmla="*/ 635696 h 2334408"/>
              <a:gd name="connsiteX131" fmla="*/ 646171 w 798942"/>
              <a:gd name="connsiteY131" fmla="*/ 616907 h 2334408"/>
              <a:gd name="connsiteX132" fmla="*/ 643039 w 798942"/>
              <a:gd name="connsiteY132" fmla="*/ 576197 h 2334408"/>
              <a:gd name="connsiteX133" fmla="*/ 636776 w 798942"/>
              <a:gd name="connsiteY133" fmla="*/ 510436 h 2334408"/>
              <a:gd name="connsiteX134" fmla="*/ 630513 w 798942"/>
              <a:gd name="connsiteY134" fmla="*/ 350729 h 2334408"/>
              <a:gd name="connsiteX135" fmla="*/ 627382 w 798942"/>
              <a:gd name="connsiteY135" fmla="*/ 297493 h 2334408"/>
              <a:gd name="connsiteX136" fmla="*/ 621119 w 798942"/>
              <a:gd name="connsiteY136" fmla="*/ 263047 h 2334408"/>
              <a:gd name="connsiteX137" fmla="*/ 608593 w 798942"/>
              <a:gd name="connsiteY137" fmla="*/ 191022 h 2334408"/>
              <a:gd name="connsiteX138" fmla="*/ 602330 w 798942"/>
              <a:gd name="connsiteY138" fmla="*/ 169101 h 2334408"/>
              <a:gd name="connsiteX139" fmla="*/ 589804 w 798942"/>
              <a:gd name="connsiteY139" fmla="*/ 131523 h 2334408"/>
              <a:gd name="connsiteX140" fmla="*/ 574146 w 798942"/>
              <a:gd name="connsiteY140" fmla="*/ 65762 h 2334408"/>
              <a:gd name="connsiteX141" fmla="*/ 574146 w 798942"/>
              <a:gd name="connsiteY141" fmla="*/ 65762 h 2334408"/>
              <a:gd name="connsiteX142" fmla="*/ 571014 w 798942"/>
              <a:gd name="connsiteY142" fmla="*/ 50104 h 2334408"/>
              <a:gd name="connsiteX143" fmla="*/ 552225 w 798942"/>
              <a:gd name="connsiteY143" fmla="*/ 25052 h 2334408"/>
              <a:gd name="connsiteX144" fmla="*/ 536568 w 798942"/>
              <a:gd name="connsiteY144" fmla="*/ 0 h 2334408"/>
              <a:gd name="connsiteX145" fmla="*/ 379993 w 798942"/>
              <a:gd name="connsiteY145" fmla="*/ 3131 h 2334408"/>
              <a:gd name="connsiteX146" fmla="*/ 361204 w 798942"/>
              <a:gd name="connsiteY146" fmla="*/ 6263 h 2334408"/>
              <a:gd name="connsiteX147" fmla="*/ 329888 w 798942"/>
              <a:gd name="connsiteY147" fmla="*/ 9395 h 2334408"/>
              <a:gd name="connsiteX148" fmla="*/ 170182 w 798942"/>
              <a:gd name="connsiteY148" fmla="*/ 12526 h 2334408"/>
              <a:gd name="connsiteX149" fmla="*/ 138867 w 798942"/>
              <a:gd name="connsiteY149" fmla="*/ 15658 h 2334408"/>
              <a:gd name="connsiteX150" fmla="*/ 132604 w 798942"/>
              <a:gd name="connsiteY150" fmla="*/ 25052 h 2334408"/>
              <a:gd name="connsiteX151" fmla="*/ 126341 w 798942"/>
              <a:gd name="connsiteY151" fmla="*/ 34447 h 2334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798942" h="2334408">
                <a:moveTo>
                  <a:pt x="126341" y="34447"/>
                </a:moveTo>
                <a:cubicBezTo>
                  <a:pt x="124253" y="40710"/>
                  <a:pt x="121879" y="53176"/>
                  <a:pt x="120078" y="62630"/>
                </a:cubicBezTo>
                <a:cubicBezTo>
                  <a:pt x="117702" y="75105"/>
                  <a:pt x="117602" y="88087"/>
                  <a:pt x="113814" y="100208"/>
                </a:cubicBezTo>
                <a:cubicBezTo>
                  <a:pt x="112257" y="105189"/>
                  <a:pt x="106955" y="108172"/>
                  <a:pt x="104420" y="112734"/>
                </a:cubicBezTo>
                <a:cubicBezTo>
                  <a:pt x="93877" y="131712"/>
                  <a:pt x="101574" y="123456"/>
                  <a:pt x="95025" y="140918"/>
                </a:cubicBezTo>
                <a:cubicBezTo>
                  <a:pt x="93386" y="145289"/>
                  <a:pt x="90850" y="149269"/>
                  <a:pt x="88762" y="153444"/>
                </a:cubicBezTo>
                <a:cubicBezTo>
                  <a:pt x="86092" y="166797"/>
                  <a:pt x="86627" y="167489"/>
                  <a:pt x="82499" y="178496"/>
                </a:cubicBezTo>
                <a:cubicBezTo>
                  <a:pt x="79312" y="186994"/>
                  <a:pt x="71521" y="204427"/>
                  <a:pt x="69973" y="212942"/>
                </a:cubicBezTo>
                <a:lnTo>
                  <a:pt x="63710" y="247389"/>
                </a:lnTo>
                <a:cubicBezTo>
                  <a:pt x="64754" y="262003"/>
                  <a:pt x="66290" y="276590"/>
                  <a:pt x="66842" y="291230"/>
                </a:cubicBezTo>
                <a:cubicBezTo>
                  <a:pt x="71885" y="424867"/>
                  <a:pt x="59904" y="373091"/>
                  <a:pt x="73105" y="425885"/>
                </a:cubicBezTo>
                <a:cubicBezTo>
                  <a:pt x="76583" y="565029"/>
                  <a:pt x="79456" y="582563"/>
                  <a:pt x="69973" y="739036"/>
                </a:cubicBezTo>
                <a:cubicBezTo>
                  <a:pt x="69574" y="745626"/>
                  <a:pt x="67834" y="752670"/>
                  <a:pt x="63710" y="757825"/>
                </a:cubicBezTo>
                <a:cubicBezTo>
                  <a:pt x="59008" y="763703"/>
                  <a:pt x="44921" y="770351"/>
                  <a:pt x="44921" y="770351"/>
                </a:cubicBezTo>
                <a:cubicBezTo>
                  <a:pt x="42833" y="782877"/>
                  <a:pt x="41148" y="795477"/>
                  <a:pt x="38658" y="807929"/>
                </a:cubicBezTo>
                <a:cubicBezTo>
                  <a:pt x="38011" y="811166"/>
                  <a:pt x="36174" y="814086"/>
                  <a:pt x="35527" y="817323"/>
                </a:cubicBezTo>
                <a:cubicBezTo>
                  <a:pt x="30230" y="843809"/>
                  <a:pt x="34861" y="832514"/>
                  <a:pt x="29264" y="854901"/>
                </a:cubicBezTo>
                <a:cubicBezTo>
                  <a:pt x="28463" y="858104"/>
                  <a:pt x="26933" y="861093"/>
                  <a:pt x="26132" y="864296"/>
                </a:cubicBezTo>
                <a:cubicBezTo>
                  <a:pt x="24841" y="869459"/>
                  <a:pt x="24463" y="874835"/>
                  <a:pt x="23001" y="879953"/>
                </a:cubicBezTo>
                <a:cubicBezTo>
                  <a:pt x="20280" y="889475"/>
                  <a:pt x="16008" y="898530"/>
                  <a:pt x="13606" y="908137"/>
                </a:cubicBezTo>
                <a:cubicBezTo>
                  <a:pt x="5742" y="939594"/>
                  <a:pt x="10065" y="925023"/>
                  <a:pt x="1080" y="951978"/>
                </a:cubicBezTo>
                <a:cubicBezTo>
                  <a:pt x="2924" y="1015613"/>
                  <a:pt x="0" y="1117675"/>
                  <a:pt x="10475" y="1196236"/>
                </a:cubicBezTo>
                <a:cubicBezTo>
                  <a:pt x="11314" y="1202530"/>
                  <a:pt x="12562" y="1208762"/>
                  <a:pt x="13606" y="1215025"/>
                </a:cubicBezTo>
                <a:cubicBezTo>
                  <a:pt x="14650" y="1334022"/>
                  <a:pt x="15074" y="1453026"/>
                  <a:pt x="16738" y="1572016"/>
                </a:cubicBezTo>
                <a:cubicBezTo>
                  <a:pt x="17162" y="1602302"/>
                  <a:pt x="18318" y="1632580"/>
                  <a:pt x="19869" y="1662830"/>
                </a:cubicBezTo>
                <a:cubicBezTo>
                  <a:pt x="21337" y="1691450"/>
                  <a:pt x="20311" y="1686074"/>
                  <a:pt x="26132" y="1703540"/>
                </a:cubicBezTo>
                <a:cubicBezTo>
                  <a:pt x="24044" y="1710847"/>
                  <a:pt x="20199" y="1717868"/>
                  <a:pt x="19869" y="1725460"/>
                </a:cubicBezTo>
                <a:cubicBezTo>
                  <a:pt x="18201" y="1763837"/>
                  <a:pt x="18698" y="1762652"/>
                  <a:pt x="26132" y="1784959"/>
                </a:cubicBezTo>
                <a:cubicBezTo>
                  <a:pt x="27176" y="1799573"/>
                  <a:pt x="27806" y="1814222"/>
                  <a:pt x="29264" y="1828800"/>
                </a:cubicBezTo>
                <a:cubicBezTo>
                  <a:pt x="29896" y="1835118"/>
                  <a:pt x="32093" y="1841247"/>
                  <a:pt x="32395" y="1847589"/>
                </a:cubicBezTo>
                <a:cubicBezTo>
                  <a:pt x="34183" y="1885139"/>
                  <a:pt x="33080" y="1922810"/>
                  <a:pt x="35527" y="1960323"/>
                </a:cubicBezTo>
                <a:cubicBezTo>
                  <a:pt x="36220" y="1970945"/>
                  <a:pt x="39702" y="1981200"/>
                  <a:pt x="41790" y="1991638"/>
                </a:cubicBezTo>
                <a:lnTo>
                  <a:pt x="44921" y="2007296"/>
                </a:lnTo>
                <a:cubicBezTo>
                  <a:pt x="45965" y="2018778"/>
                  <a:pt x="45928" y="2030410"/>
                  <a:pt x="48053" y="2041742"/>
                </a:cubicBezTo>
                <a:cubicBezTo>
                  <a:pt x="49089" y="2047267"/>
                  <a:pt x="52701" y="2052016"/>
                  <a:pt x="54316" y="2057400"/>
                </a:cubicBezTo>
                <a:cubicBezTo>
                  <a:pt x="55845" y="2062498"/>
                  <a:pt x="56047" y="2067923"/>
                  <a:pt x="57447" y="2073058"/>
                </a:cubicBezTo>
                <a:cubicBezTo>
                  <a:pt x="59184" y="2079427"/>
                  <a:pt x="61973" y="2085478"/>
                  <a:pt x="63710" y="2091847"/>
                </a:cubicBezTo>
                <a:cubicBezTo>
                  <a:pt x="65111" y="2096982"/>
                  <a:pt x="65551" y="2102341"/>
                  <a:pt x="66842" y="2107504"/>
                </a:cubicBezTo>
                <a:cubicBezTo>
                  <a:pt x="69147" y="2116724"/>
                  <a:pt x="71752" y="2120457"/>
                  <a:pt x="76236" y="2129425"/>
                </a:cubicBezTo>
                <a:cubicBezTo>
                  <a:pt x="78324" y="2139863"/>
                  <a:pt x="79133" y="2150641"/>
                  <a:pt x="82499" y="2160740"/>
                </a:cubicBezTo>
                <a:lnTo>
                  <a:pt x="88762" y="2179529"/>
                </a:lnTo>
                <a:cubicBezTo>
                  <a:pt x="88861" y="2180818"/>
                  <a:pt x="88388" y="2217686"/>
                  <a:pt x="95025" y="2229633"/>
                </a:cubicBezTo>
                <a:cubicBezTo>
                  <a:pt x="98680" y="2236213"/>
                  <a:pt x="101288" y="2244247"/>
                  <a:pt x="107551" y="2248422"/>
                </a:cubicBezTo>
                <a:lnTo>
                  <a:pt x="116946" y="2254685"/>
                </a:lnTo>
                <a:cubicBezTo>
                  <a:pt x="127310" y="2285769"/>
                  <a:pt x="109921" y="2238280"/>
                  <a:pt x="129472" y="2273474"/>
                </a:cubicBezTo>
                <a:cubicBezTo>
                  <a:pt x="132678" y="2279245"/>
                  <a:pt x="133647" y="2286000"/>
                  <a:pt x="135735" y="2292263"/>
                </a:cubicBezTo>
                <a:lnTo>
                  <a:pt x="138867" y="2301658"/>
                </a:lnTo>
                <a:cubicBezTo>
                  <a:pt x="139911" y="2304789"/>
                  <a:pt x="139252" y="2309221"/>
                  <a:pt x="141998" y="2311052"/>
                </a:cubicBezTo>
                <a:lnTo>
                  <a:pt x="151393" y="2317315"/>
                </a:lnTo>
                <a:cubicBezTo>
                  <a:pt x="152437" y="2321490"/>
                  <a:pt x="150273" y="2329170"/>
                  <a:pt x="154524" y="2329841"/>
                </a:cubicBezTo>
                <a:cubicBezTo>
                  <a:pt x="183447" y="2334408"/>
                  <a:pt x="199895" y="2329460"/>
                  <a:pt x="223417" y="2323578"/>
                </a:cubicBezTo>
                <a:cubicBezTo>
                  <a:pt x="226549" y="2320447"/>
                  <a:pt x="229410" y="2317019"/>
                  <a:pt x="232812" y="2314184"/>
                </a:cubicBezTo>
                <a:cubicBezTo>
                  <a:pt x="235703" y="2311775"/>
                  <a:pt x="239728" y="2310753"/>
                  <a:pt x="242206" y="2307921"/>
                </a:cubicBezTo>
                <a:cubicBezTo>
                  <a:pt x="248728" y="2300466"/>
                  <a:pt x="265235" y="2272169"/>
                  <a:pt x="267258" y="2264079"/>
                </a:cubicBezTo>
                <a:cubicBezTo>
                  <a:pt x="268302" y="2259904"/>
                  <a:pt x="269208" y="2255691"/>
                  <a:pt x="270390" y="2251553"/>
                </a:cubicBezTo>
                <a:cubicBezTo>
                  <a:pt x="272457" y="2244319"/>
                  <a:pt x="277135" y="2232462"/>
                  <a:pt x="279784" y="2226501"/>
                </a:cubicBezTo>
                <a:cubicBezTo>
                  <a:pt x="281680" y="2222235"/>
                  <a:pt x="283731" y="2218028"/>
                  <a:pt x="286047" y="2213975"/>
                </a:cubicBezTo>
                <a:cubicBezTo>
                  <a:pt x="294976" y="2198349"/>
                  <a:pt x="292894" y="2208701"/>
                  <a:pt x="301705" y="2185792"/>
                </a:cubicBezTo>
                <a:cubicBezTo>
                  <a:pt x="304433" y="2178699"/>
                  <a:pt x="305784" y="2171150"/>
                  <a:pt x="307968" y="2163871"/>
                </a:cubicBezTo>
                <a:cubicBezTo>
                  <a:pt x="308916" y="2160710"/>
                  <a:pt x="309623" y="2157429"/>
                  <a:pt x="311099" y="2154477"/>
                </a:cubicBezTo>
                <a:cubicBezTo>
                  <a:pt x="312782" y="2151111"/>
                  <a:pt x="315833" y="2148521"/>
                  <a:pt x="317362" y="2145082"/>
                </a:cubicBezTo>
                <a:cubicBezTo>
                  <a:pt x="329055" y="2118773"/>
                  <a:pt x="318063" y="2134285"/>
                  <a:pt x="329888" y="2110636"/>
                </a:cubicBezTo>
                <a:cubicBezTo>
                  <a:pt x="331571" y="2107270"/>
                  <a:pt x="334284" y="2104509"/>
                  <a:pt x="336151" y="2101241"/>
                </a:cubicBezTo>
                <a:cubicBezTo>
                  <a:pt x="338467" y="2097188"/>
                  <a:pt x="340326" y="2092890"/>
                  <a:pt x="342414" y="2088715"/>
                </a:cubicBezTo>
                <a:cubicBezTo>
                  <a:pt x="344502" y="2078277"/>
                  <a:pt x="344725" y="2067284"/>
                  <a:pt x="348678" y="2057400"/>
                </a:cubicBezTo>
                <a:cubicBezTo>
                  <a:pt x="367237" y="2011001"/>
                  <a:pt x="343656" y="2068699"/>
                  <a:pt x="361204" y="2029216"/>
                </a:cubicBezTo>
                <a:cubicBezTo>
                  <a:pt x="370693" y="2007865"/>
                  <a:pt x="362247" y="2018780"/>
                  <a:pt x="376861" y="2004164"/>
                </a:cubicBezTo>
                <a:cubicBezTo>
                  <a:pt x="377905" y="2001033"/>
                  <a:pt x="378834" y="1997861"/>
                  <a:pt x="379993" y="1994770"/>
                </a:cubicBezTo>
                <a:cubicBezTo>
                  <a:pt x="381967" y="1989507"/>
                  <a:pt x="384641" y="1984496"/>
                  <a:pt x="386256" y="1979112"/>
                </a:cubicBezTo>
                <a:cubicBezTo>
                  <a:pt x="387785" y="1974014"/>
                  <a:pt x="388232" y="1968651"/>
                  <a:pt x="389387" y="1963455"/>
                </a:cubicBezTo>
                <a:cubicBezTo>
                  <a:pt x="391804" y="1952581"/>
                  <a:pt x="394157" y="1946721"/>
                  <a:pt x="395650" y="1935271"/>
                </a:cubicBezTo>
                <a:cubicBezTo>
                  <a:pt x="398095" y="1916525"/>
                  <a:pt x="400201" y="1897731"/>
                  <a:pt x="401913" y="1878904"/>
                </a:cubicBezTo>
                <a:cubicBezTo>
                  <a:pt x="405386" y="1840710"/>
                  <a:pt x="398650" y="1854051"/>
                  <a:pt x="411308" y="1835063"/>
                </a:cubicBezTo>
                <a:cubicBezTo>
                  <a:pt x="416283" y="1800231"/>
                  <a:pt x="408489" y="1823477"/>
                  <a:pt x="423834" y="1803748"/>
                </a:cubicBezTo>
                <a:cubicBezTo>
                  <a:pt x="428455" y="1797806"/>
                  <a:pt x="436360" y="1784959"/>
                  <a:pt x="436360" y="1784959"/>
                </a:cubicBezTo>
                <a:cubicBezTo>
                  <a:pt x="437404" y="1781827"/>
                  <a:pt x="437464" y="1778170"/>
                  <a:pt x="439491" y="1775564"/>
                </a:cubicBezTo>
                <a:cubicBezTo>
                  <a:pt x="444929" y="1768572"/>
                  <a:pt x="458280" y="1756775"/>
                  <a:pt x="458280" y="1756775"/>
                </a:cubicBezTo>
                <a:cubicBezTo>
                  <a:pt x="459324" y="1753644"/>
                  <a:pt x="459809" y="1750266"/>
                  <a:pt x="461412" y="1747381"/>
                </a:cubicBezTo>
                <a:cubicBezTo>
                  <a:pt x="465068" y="1740801"/>
                  <a:pt x="473938" y="1728592"/>
                  <a:pt x="473938" y="1728592"/>
                </a:cubicBezTo>
                <a:cubicBezTo>
                  <a:pt x="474982" y="1725460"/>
                  <a:pt x="475466" y="1722083"/>
                  <a:pt x="477069" y="1719197"/>
                </a:cubicBezTo>
                <a:cubicBezTo>
                  <a:pt x="480724" y="1712617"/>
                  <a:pt x="487215" y="1707549"/>
                  <a:pt x="489595" y="1700408"/>
                </a:cubicBezTo>
                <a:cubicBezTo>
                  <a:pt x="491683" y="1694145"/>
                  <a:pt x="492196" y="1687112"/>
                  <a:pt x="495858" y="1681619"/>
                </a:cubicBezTo>
                <a:cubicBezTo>
                  <a:pt x="497946" y="1678488"/>
                  <a:pt x="500438" y="1675591"/>
                  <a:pt x="502121" y="1672225"/>
                </a:cubicBezTo>
                <a:cubicBezTo>
                  <a:pt x="505332" y="1665804"/>
                  <a:pt x="507192" y="1653132"/>
                  <a:pt x="508384" y="1647173"/>
                </a:cubicBezTo>
                <a:cubicBezTo>
                  <a:pt x="509428" y="1579324"/>
                  <a:pt x="509550" y="1511454"/>
                  <a:pt x="511516" y="1443625"/>
                </a:cubicBezTo>
                <a:cubicBezTo>
                  <a:pt x="511649" y="1439048"/>
                  <a:pt x="520341" y="1413163"/>
                  <a:pt x="520910" y="1412310"/>
                </a:cubicBezTo>
                <a:cubicBezTo>
                  <a:pt x="525085" y="1406047"/>
                  <a:pt x="531055" y="1400662"/>
                  <a:pt x="533436" y="1393521"/>
                </a:cubicBezTo>
                <a:cubicBezTo>
                  <a:pt x="537758" y="1380555"/>
                  <a:pt x="534737" y="1386873"/>
                  <a:pt x="542831" y="1374731"/>
                </a:cubicBezTo>
                <a:cubicBezTo>
                  <a:pt x="543875" y="1370556"/>
                  <a:pt x="544037" y="1366054"/>
                  <a:pt x="545962" y="1362205"/>
                </a:cubicBezTo>
                <a:cubicBezTo>
                  <a:pt x="549328" y="1355472"/>
                  <a:pt x="556107" y="1350557"/>
                  <a:pt x="558488" y="1343416"/>
                </a:cubicBezTo>
                <a:cubicBezTo>
                  <a:pt x="561390" y="1334712"/>
                  <a:pt x="561409" y="1331911"/>
                  <a:pt x="567883" y="1324627"/>
                </a:cubicBezTo>
                <a:cubicBezTo>
                  <a:pt x="573767" y="1318007"/>
                  <a:pt x="581759" y="1313208"/>
                  <a:pt x="586672" y="1305838"/>
                </a:cubicBezTo>
                <a:cubicBezTo>
                  <a:pt x="588760" y="1302707"/>
                  <a:pt x="590103" y="1298922"/>
                  <a:pt x="592935" y="1296444"/>
                </a:cubicBezTo>
                <a:cubicBezTo>
                  <a:pt x="598600" y="1291487"/>
                  <a:pt x="611724" y="1283918"/>
                  <a:pt x="611724" y="1283918"/>
                </a:cubicBezTo>
                <a:cubicBezTo>
                  <a:pt x="613812" y="1280786"/>
                  <a:pt x="615155" y="1277001"/>
                  <a:pt x="617987" y="1274523"/>
                </a:cubicBezTo>
                <a:cubicBezTo>
                  <a:pt x="623652" y="1269566"/>
                  <a:pt x="631453" y="1267319"/>
                  <a:pt x="636776" y="1261997"/>
                </a:cubicBezTo>
                <a:lnTo>
                  <a:pt x="646171" y="1252603"/>
                </a:lnTo>
                <a:cubicBezTo>
                  <a:pt x="647215" y="1249471"/>
                  <a:pt x="647275" y="1245814"/>
                  <a:pt x="649302" y="1243208"/>
                </a:cubicBezTo>
                <a:cubicBezTo>
                  <a:pt x="666636" y="1220920"/>
                  <a:pt x="681089" y="1222252"/>
                  <a:pt x="649302" y="1227551"/>
                </a:cubicBezTo>
                <a:cubicBezTo>
                  <a:pt x="647214" y="1224419"/>
                  <a:pt x="643039" y="1221920"/>
                  <a:pt x="643039" y="1218156"/>
                </a:cubicBezTo>
                <a:cubicBezTo>
                  <a:pt x="643039" y="1211197"/>
                  <a:pt x="654522" y="1205282"/>
                  <a:pt x="658697" y="1202499"/>
                </a:cubicBezTo>
                <a:cubicBezTo>
                  <a:pt x="663837" y="1187076"/>
                  <a:pt x="658148" y="1197737"/>
                  <a:pt x="671223" y="1186841"/>
                </a:cubicBezTo>
                <a:cubicBezTo>
                  <a:pt x="674625" y="1184006"/>
                  <a:pt x="676932" y="1179903"/>
                  <a:pt x="680617" y="1177447"/>
                </a:cubicBezTo>
                <a:cubicBezTo>
                  <a:pt x="683364" y="1175616"/>
                  <a:pt x="687059" y="1175791"/>
                  <a:pt x="690012" y="1174315"/>
                </a:cubicBezTo>
                <a:cubicBezTo>
                  <a:pt x="693378" y="1172632"/>
                  <a:pt x="695967" y="1169581"/>
                  <a:pt x="699406" y="1168052"/>
                </a:cubicBezTo>
                <a:cubicBezTo>
                  <a:pt x="705439" y="1165371"/>
                  <a:pt x="718195" y="1161789"/>
                  <a:pt x="718195" y="1161789"/>
                </a:cubicBezTo>
                <a:cubicBezTo>
                  <a:pt x="727590" y="1162833"/>
                  <a:pt x="737110" y="1163067"/>
                  <a:pt x="746379" y="1164921"/>
                </a:cubicBezTo>
                <a:cubicBezTo>
                  <a:pt x="752853" y="1166216"/>
                  <a:pt x="765168" y="1171184"/>
                  <a:pt x="765168" y="1171184"/>
                </a:cubicBezTo>
                <a:cubicBezTo>
                  <a:pt x="774562" y="1170140"/>
                  <a:pt x="787071" y="1175117"/>
                  <a:pt x="793351" y="1168052"/>
                </a:cubicBezTo>
                <a:cubicBezTo>
                  <a:pt x="798942" y="1161762"/>
                  <a:pt x="793050" y="1150925"/>
                  <a:pt x="790220" y="1143000"/>
                </a:cubicBezTo>
                <a:cubicBezTo>
                  <a:pt x="787688" y="1135911"/>
                  <a:pt x="781869" y="1130474"/>
                  <a:pt x="777694" y="1124211"/>
                </a:cubicBezTo>
                <a:cubicBezTo>
                  <a:pt x="769600" y="1112070"/>
                  <a:pt x="772621" y="1118386"/>
                  <a:pt x="768299" y="1105422"/>
                </a:cubicBezTo>
                <a:cubicBezTo>
                  <a:pt x="767255" y="1093940"/>
                  <a:pt x="768335" y="1082061"/>
                  <a:pt x="765168" y="1070975"/>
                </a:cubicBezTo>
                <a:cubicBezTo>
                  <a:pt x="763951" y="1066717"/>
                  <a:pt x="758492" y="1065077"/>
                  <a:pt x="755773" y="1061581"/>
                </a:cubicBezTo>
                <a:cubicBezTo>
                  <a:pt x="751152" y="1055639"/>
                  <a:pt x="743247" y="1042792"/>
                  <a:pt x="743247" y="1042792"/>
                </a:cubicBezTo>
                <a:cubicBezTo>
                  <a:pt x="742203" y="1024003"/>
                  <a:pt x="742450" y="1005098"/>
                  <a:pt x="740116" y="986425"/>
                </a:cubicBezTo>
                <a:cubicBezTo>
                  <a:pt x="739297" y="979874"/>
                  <a:pt x="735941" y="973899"/>
                  <a:pt x="733853" y="967636"/>
                </a:cubicBezTo>
                <a:cubicBezTo>
                  <a:pt x="729531" y="954672"/>
                  <a:pt x="732551" y="960987"/>
                  <a:pt x="724458" y="948847"/>
                </a:cubicBezTo>
                <a:cubicBezTo>
                  <a:pt x="719959" y="935350"/>
                  <a:pt x="714918" y="922071"/>
                  <a:pt x="711932" y="908137"/>
                </a:cubicBezTo>
                <a:cubicBezTo>
                  <a:pt x="709701" y="897728"/>
                  <a:pt x="707419" y="887322"/>
                  <a:pt x="705669" y="876822"/>
                </a:cubicBezTo>
                <a:cubicBezTo>
                  <a:pt x="703581" y="864296"/>
                  <a:pt x="702485" y="851564"/>
                  <a:pt x="699406" y="839244"/>
                </a:cubicBezTo>
                <a:cubicBezTo>
                  <a:pt x="698362" y="835069"/>
                  <a:pt x="697209" y="830919"/>
                  <a:pt x="696275" y="826718"/>
                </a:cubicBezTo>
                <a:cubicBezTo>
                  <a:pt x="695120" y="821522"/>
                  <a:pt x="694434" y="816224"/>
                  <a:pt x="693143" y="811060"/>
                </a:cubicBezTo>
                <a:cubicBezTo>
                  <a:pt x="692342" y="807858"/>
                  <a:pt x="690919" y="804840"/>
                  <a:pt x="690012" y="801666"/>
                </a:cubicBezTo>
                <a:cubicBezTo>
                  <a:pt x="688830" y="797528"/>
                  <a:pt x="688062" y="793278"/>
                  <a:pt x="686880" y="789140"/>
                </a:cubicBezTo>
                <a:cubicBezTo>
                  <a:pt x="685973" y="785966"/>
                  <a:pt x="684656" y="782919"/>
                  <a:pt x="683749" y="779745"/>
                </a:cubicBezTo>
                <a:cubicBezTo>
                  <a:pt x="682567" y="775607"/>
                  <a:pt x="681854" y="771341"/>
                  <a:pt x="680617" y="767219"/>
                </a:cubicBezTo>
                <a:cubicBezTo>
                  <a:pt x="678720" y="760896"/>
                  <a:pt x="674354" y="748430"/>
                  <a:pt x="674354" y="748430"/>
                </a:cubicBezTo>
                <a:cubicBezTo>
                  <a:pt x="667016" y="697066"/>
                  <a:pt x="672146" y="718783"/>
                  <a:pt x="661828" y="682668"/>
                </a:cubicBezTo>
                <a:cubicBezTo>
                  <a:pt x="660784" y="672230"/>
                  <a:pt x="660754" y="661640"/>
                  <a:pt x="658697" y="651353"/>
                </a:cubicBezTo>
                <a:cubicBezTo>
                  <a:pt x="657595" y="645841"/>
                  <a:pt x="654355" y="640979"/>
                  <a:pt x="652434" y="635696"/>
                </a:cubicBezTo>
                <a:cubicBezTo>
                  <a:pt x="650178" y="629492"/>
                  <a:pt x="648259" y="623170"/>
                  <a:pt x="646171" y="616907"/>
                </a:cubicBezTo>
                <a:cubicBezTo>
                  <a:pt x="645127" y="603337"/>
                  <a:pt x="644235" y="589754"/>
                  <a:pt x="643039" y="576197"/>
                </a:cubicBezTo>
                <a:cubicBezTo>
                  <a:pt x="641104" y="554263"/>
                  <a:pt x="637997" y="532422"/>
                  <a:pt x="636776" y="510436"/>
                </a:cubicBezTo>
                <a:cubicBezTo>
                  <a:pt x="633821" y="457241"/>
                  <a:pt x="632861" y="403954"/>
                  <a:pt x="630513" y="350729"/>
                </a:cubicBezTo>
                <a:cubicBezTo>
                  <a:pt x="629730" y="332970"/>
                  <a:pt x="629276" y="315168"/>
                  <a:pt x="627382" y="297493"/>
                </a:cubicBezTo>
                <a:cubicBezTo>
                  <a:pt x="626139" y="285889"/>
                  <a:pt x="622939" y="274574"/>
                  <a:pt x="621119" y="263047"/>
                </a:cubicBezTo>
                <a:cubicBezTo>
                  <a:pt x="616082" y="231150"/>
                  <a:pt x="619493" y="229172"/>
                  <a:pt x="608593" y="191022"/>
                </a:cubicBezTo>
                <a:cubicBezTo>
                  <a:pt x="606505" y="183715"/>
                  <a:pt x="604618" y="176348"/>
                  <a:pt x="602330" y="169101"/>
                </a:cubicBezTo>
                <a:cubicBezTo>
                  <a:pt x="598354" y="156510"/>
                  <a:pt x="589804" y="131523"/>
                  <a:pt x="589804" y="131523"/>
                </a:cubicBezTo>
                <a:cubicBezTo>
                  <a:pt x="585214" y="90217"/>
                  <a:pt x="589661" y="112307"/>
                  <a:pt x="574146" y="65762"/>
                </a:cubicBezTo>
                <a:lnTo>
                  <a:pt x="574146" y="65762"/>
                </a:lnTo>
                <a:cubicBezTo>
                  <a:pt x="573102" y="60543"/>
                  <a:pt x="573538" y="54790"/>
                  <a:pt x="571014" y="50104"/>
                </a:cubicBezTo>
                <a:cubicBezTo>
                  <a:pt x="566065" y="40913"/>
                  <a:pt x="556893" y="34388"/>
                  <a:pt x="552225" y="25052"/>
                </a:cubicBezTo>
                <a:cubicBezTo>
                  <a:pt x="543628" y="7858"/>
                  <a:pt x="548763" y="16261"/>
                  <a:pt x="536568" y="0"/>
                </a:cubicBezTo>
                <a:lnTo>
                  <a:pt x="379993" y="3131"/>
                </a:lnTo>
                <a:cubicBezTo>
                  <a:pt x="373648" y="3358"/>
                  <a:pt x="367504" y="5475"/>
                  <a:pt x="361204" y="6263"/>
                </a:cubicBezTo>
                <a:cubicBezTo>
                  <a:pt x="350794" y="7564"/>
                  <a:pt x="340373" y="9051"/>
                  <a:pt x="329888" y="9395"/>
                </a:cubicBezTo>
                <a:cubicBezTo>
                  <a:pt x="276671" y="11140"/>
                  <a:pt x="223417" y="11482"/>
                  <a:pt x="170182" y="12526"/>
                </a:cubicBezTo>
                <a:cubicBezTo>
                  <a:pt x="159744" y="13570"/>
                  <a:pt x="148819" y="12341"/>
                  <a:pt x="138867" y="15658"/>
                </a:cubicBezTo>
                <a:cubicBezTo>
                  <a:pt x="135297" y="16848"/>
                  <a:pt x="134087" y="21593"/>
                  <a:pt x="132604" y="25052"/>
                </a:cubicBezTo>
                <a:cubicBezTo>
                  <a:pt x="124751" y="43375"/>
                  <a:pt x="128429" y="28184"/>
                  <a:pt x="126341" y="34447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flipH="1">
            <a:off x="1428728" y="2786058"/>
            <a:ext cx="3128963" cy="947738"/>
          </a:xfrm>
          <a:custGeom>
            <a:avLst/>
            <a:gdLst>
              <a:gd name="connsiteX0" fmla="*/ 0 w 3128963"/>
              <a:gd name="connsiteY0" fmla="*/ 0 h 947738"/>
              <a:gd name="connsiteX1" fmla="*/ 114300 w 3128963"/>
              <a:gd name="connsiteY1" fmla="*/ 180975 h 947738"/>
              <a:gd name="connsiteX2" fmla="*/ 257175 w 3128963"/>
              <a:gd name="connsiteY2" fmla="*/ 333375 h 947738"/>
              <a:gd name="connsiteX3" fmla="*/ 633413 w 3128963"/>
              <a:gd name="connsiteY3" fmla="*/ 571500 h 947738"/>
              <a:gd name="connsiteX4" fmla="*/ 1052513 w 3128963"/>
              <a:gd name="connsiteY4" fmla="*/ 714375 h 947738"/>
              <a:gd name="connsiteX5" fmla="*/ 1900238 w 3128963"/>
              <a:gd name="connsiteY5" fmla="*/ 857250 h 947738"/>
              <a:gd name="connsiteX6" fmla="*/ 2533650 w 3128963"/>
              <a:gd name="connsiteY6" fmla="*/ 909638 h 947738"/>
              <a:gd name="connsiteX7" fmla="*/ 3128963 w 3128963"/>
              <a:gd name="connsiteY7" fmla="*/ 947738 h 9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8963" h="947738">
                <a:moveTo>
                  <a:pt x="0" y="0"/>
                </a:moveTo>
                <a:cubicBezTo>
                  <a:pt x="35719" y="62706"/>
                  <a:pt x="71438" y="125413"/>
                  <a:pt x="114300" y="180975"/>
                </a:cubicBezTo>
                <a:cubicBezTo>
                  <a:pt x="157163" y="236538"/>
                  <a:pt x="170656" y="268287"/>
                  <a:pt x="257175" y="333375"/>
                </a:cubicBezTo>
                <a:cubicBezTo>
                  <a:pt x="343694" y="398463"/>
                  <a:pt x="500857" y="508000"/>
                  <a:pt x="633413" y="571500"/>
                </a:cubicBezTo>
                <a:cubicBezTo>
                  <a:pt x="765969" y="635000"/>
                  <a:pt x="841376" y="666750"/>
                  <a:pt x="1052513" y="714375"/>
                </a:cubicBezTo>
                <a:cubicBezTo>
                  <a:pt x="1263650" y="762000"/>
                  <a:pt x="1653382" y="824706"/>
                  <a:pt x="1900238" y="857250"/>
                </a:cubicBezTo>
                <a:cubicBezTo>
                  <a:pt x="2147094" y="889794"/>
                  <a:pt x="2533650" y="909638"/>
                  <a:pt x="2533650" y="909638"/>
                </a:cubicBezTo>
                <a:lnTo>
                  <a:pt x="3128963" y="947738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774267" y="5816600"/>
            <a:ext cx="2108706" cy="988864"/>
          </a:xfrm>
          <a:custGeom>
            <a:avLst/>
            <a:gdLst>
              <a:gd name="connsiteX0" fmla="*/ 1024466 w 2108706"/>
              <a:gd name="connsiteY0" fmla="*/ 931333 h 988864"/>
              <a:gd name="connsiteX1" fmla="*/ 973666 w 2108706"/>
              <a:gd name="connsiteY1" fmla="*/ 939800 h 988864"/>
              <a:gd name="connsiteX2" fmla="*/ 829733 w 2108706"/>
              <a:gd name="connsiteY2" fmla="*/ 956733 h 988864"/>
              <a:gd name="connsiteX3" fmla="*/ 804333 w 2108706"/>
              <a:gd name="connsiteY3" fmla="*/ 965200 h 988864"/>
              <a:gd name="connsiteX4" fmla="*/ 254000 w 2108706"/>
              <a:gd name="connsiteY4" fmla="*/ 956733 h 988864"/>
              <a:gd name="connsiteX5" fmla="*/ 203200 w 2108706"/>
              <a:gd name="connsiteY5" fmla="*/ 939800 h 988864"/>
              <a:gd name="connsiteX6" fmla="*/ 135466 w 2108706"/>
              <a:gd name="connsiteY6" fmla="*/ 931333 h 988864"/>
              <a:gd name="connsiteX7" fmla="*/ 93133 w 2108706"/>
              <a:gd name="connsiteY7" fmla="*/ 905933 h 988864"/>
              <a:gd name="connsiteX8" fmla="*/ 59266 w 2108706"/>
              <a:gd name="connsiteY8" fmla="*/ 889000 h 988864"/>
              <a:gd name="connsiteX9" fmla="*/ 0 w 2108706"/>
              <a:gd name="connsiteY9" fmla="*/ 795867 h 988864"/>
              <a:gd name="connsiteX10" fmla="*/ 8466 w 2108706"/>
              <a:gd name="connsiteY10" fmla="*/ 694267 h 988864"/>
              <a:gd name="connsiteX11" fmla="*/ 33866 w 2108706"/>
              <a:gd name="connsiteY11" fmla="*/ 567267 h 988864"/>
              <a:gd name="connsiteX12" fmla="*/ 76200 w 2108706"/>
              <a:gd name="connsiteY12" fmla="*/ 474133 h 988864"/>
              <a:gd name="connsiteX13" fmla="*/ 118533 w 2108706"/>
              <a:gd name="connsiteY13" fmla="*/ 423333 h 988864"/>
              <a:gd name="connsiteX14" fmla="*/ 194733 w 2108706"/>
              <a:gd name="connsiteY14" fmla="*/ 330200 h 988864"/>
              <a:gd name="connsiteX15" fmla="*/ 237066 w 2108706"/>
              <a:gd name="connsiteY15" fmla="*/ 262467 h 988864"/>
              <a:gd name="connsiteX16" fmla="*/ 270933 w 2108706"/>
              <a:gd name="connsiteY16" fmla="*/ 245533 h 988864"/>
              <a:gd name="connsiteX17" fmla="*/ 321733 w 2108706"/>
              <a:gd name="connsiteY17" fmla="*/ 211667 h 988864"/>
              <a:gd name="connsiteX18" fmla="*/ 355600 w 2108706"/>
              <a:gd name="connsiteY18" fmla="*/ 194733 h 988864"/>
              <a:gd name="connsiteX19" fmla="*/ 397933 w 2108706"/>
              <a:gd name="connsiteY19" fmla="*/ 169333 h 988864"/>
              <a:gd name="connsiteX20" fmla="*/ 482600 w 2108706"/>
              <a:gd name="connsiteY20" fmla="*/ 143933 h 988864"/>
              <a:gd name="connsiteX21" fmla="*/ 558800 w 2108706"/>
              <a:gd name="connsiteY21" fmla="*/ 118533 h 988864"/>
              <a:gd name="connsiteX22" fmla="*/ 626533 w 2108706"/>
              <a:gd name="connsiteY22" fmla="*/ 93133 h 988864"/>
              <a:gd name="connsiteX23" fmla="*/ 651933 w 2108706"/>
              <a:gd name="connsiteY23" fmla="*/ 84667 h 988864"/>
              <a:gd name="connsiteX24" fmla="*/ 685800 w 2108706"/>
              <a:gd name="connsiteY24" fmla="*/ 67733 h 988864"/>
              <a:gd name="connsiteX25" fmla="*/ 787400 w 2108706"/>
              <a:gd name="connsiteY25" fmla="*/ 50800 h 988864"/>
              <a:gd name="connsiteX26" fmla="*/ 872066 w 2108706"/>
              <a:gd name="connsiteY26" fmla="*/ 33867 h 988864"/>
              <a:gd name="connsiteX27" fmla="*/ 1007533 w 2108706"/>
              <a:gd name="connsiteY27" fmla="*/ 16933 h 988864"/>
              <a:gd name="connsiteX28" fmla="*/ 1041400 w 2108706"/>
              <a:gd name="connsiteY28" fmla="*/ 8467 h 988864"/>
              <a:gd name="connsiteX29" fmla="*/ 1126066 w 2108706"/>
              <a:gd name="connsiteY29" fmla="*/ 0 h 988864"/>
              <a:gd name="connsiteX30" fmla="*/ 1625600 w 2108706"/>
              <a:gd name="connsiteY30" fmla="*/ 8467 h 988864"/>
              <a:gd name="connsiteX31" fmla="*/ 1744133 w 2108706"/>
              <a:gd name="connsiteY31" fmla="*/ 25400 h 988864"/>
              <a:gd name="connsiteX32" fmla="*/ 1845733 w 2108706"/>
              <a:gd name="connsiteY32" fmla="*/ 50800 h 988864"/>
              <a:gd name="connsiteX33" fmla="*/ 1938866 w 2108706"/>
              <a:gd name="connsiteY33" fmla="*/ 67733 h 988864"/>
              <a:gd name="connsiteX34" fmla="*/ 1879600 w 2108706"/>
              <a:gd name="connsiteY34" fmla="*/ 42333 h 988864"/>
              <a:gd name="connsiteX35" fmla="*/ 1905000 w 2108706"/>
              <a:gd name="connsiteY35" fmla="*/ 50800 h 988864"/>
              <a:gd name="connsiteX36" fmla="*/ 1964266 w 2108706"/>
              <a:gd name="connsiteY36" fmla="*/ 101600 h 988864"/>
              <a:gd name="connsiteX37" fmla="*/ 1981200 w 2108706"/>
              <a:gd name="connsiteY37" fmla="*/ 160867 h 988864"/>
              <a:gd name="connsiteX38" fmla="*/ 1998133 w 2108706"/>
              <a:gd name="connsiteY38" fmla="*/ 228600 h 988864"/>
              <a:gd name="connsiteX39" fmla="*/ 1989666 w 2108706"/>
              <a:gd name="connsiteY39" fmla="*/ 254000 h 988864"/>
              <a:gd name="connsiteX40" fmla="*/ 1955800 w 2108706"/>
              <a:gd name="connsiteY40" fmla="*/ 279400 h 988864"/>
              <a:gd name="connsiteX41" fmla="*/ 1964266 w 2108706"/>
              <a:gd name="connsiteY41" fmla="*/ 304800 h 988864"/>
              <a:gd name="connsiteX42" fmla="*/ 1921933 w 2108706"/>
              <a:gd name="connsiteY42" fmla="*/ 313267 h 988864"/>
              <a:gd name="connsiteX43" fmla="*/ 1930400 w 2108706"/>
              <a:gd name="connsiteY43" fmla="*/ 338667 h 988864"/>
              <a:gd name="connsiteX44" fmla="*/ 1938866 w 2108706"/>
              <a:gd name="connsiteY44" fmla="*/ 423333 h 988864"/>
              <a:gd name="connsiteX45" fmla="*/ 1981200 w 2108706"/>
              <a:gd name="connsiteY45" fmla="*/ 474133 h 988864"/>
              <a:gd name="connsiteX46" fmla="*/ 2015066 w 2108706"/>
              <a:gd name="connsiteY46" fmla="*/ 508000 h 988864"/>
              <a:gd name="connsiteX47" fmla="*/ 2091266 w 2108706"/>
              <a:gd name="connsiteY47" fmla="*/ 567267 h 988864"/>
              <a:gd name="connsiteX48" fmla="*/ 2091266 w 2108706"/>
              <a:gd name="connsiteY48" fmla="*/ 685800 h 988864"/>
              <a:gd name="connsiteX49" fmla="*/ 2082800 w 2108706"/>
              <a:gd name="connsiteY49" fmla="*/ 719667 h 988864"/>
              <a:gd name="connsiteX50" fmla="*/ 2074333 w 2108706"/>
              <a:gd name="connsiteY50" fmla="*/ 762000 h 988864"/>
              <a:gd name="connsiteX51" fmla="*/ 2032000 w 2108706"/>
              <a:gd name="connsiteY51" fmla="*/ 812800 h 988864"/>
              <a:gd name="connsiteX52" fmla="*/ 1981200 w 2108706"/>
              <a:gd name="connsiteY52" fmla="*/ 846667 h 988864"/>
              <a:gd name="connsiteX53" fmla="*/ 1938866 w 2108706"/>
              <a:gd name="connsiteY53" fmla="*/ 872067 h 988864"/>
              <a:gd name="connsiteX54" fmla="*/ 1913466 w 2108706"/>
              <a:gd name="connsiteY54" fmla="*/ 889000 h 988864"/>
              <a:gd name="connsiteX55" fmla="*/ 1862666 w 2108706"/>
              <a:gd name="connsiteY55" fmla="*/ 897467 h 988864"/>
              <a:gd name="connsiteX56" fmla="*/ 1803400 w 2108706"/>
              <a:gd name="connsiteY56" fmla="*/ 914400 h 988864"/>
              <a:gd name="connsiteX57" fmla="*/ 1752600 w 2108706"/>
              <a:gd name="connsiteY57" fmla="*/ 922867 h 988864"/>
              <a:gd name="connsiteX58" fmla="*/ 965200 w 2108706"/>
              <a:gd name="connsiteY58" fmla="*/ 922867 h 988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108706" h="988864">
                <a:moveTo>
                  <a:pt x="1024466" y="931333"/>
                </a:moveTo>
                <a:cubicBezTo>
                  <a:pt x="1007533" y="934155"/>
                  <a:pt x="990660" y="937372"/>
                  <a:pt x="973666" y="939800"/>
                </a:cubicBezTo>
                <a:cubicBezTo>
                  <a:pt x="932915" y="945622"/>
                  <a:pt x="869758" y="952286"/>
                  <a:pt x="829733" y="956733"/>
                </a:cubicBezTo>
                <a:cubicBezTo>
                  <a:pt x="821266" y="959555"/>
                  <a:pt x="813179" y="964020"/>
                  <a:pt x="804333" y="965200"/>
                </a:cubicBezTo>
                <a:cubicBezTo>
                  <a:pt x="626860" y="988864"/>
                  <a:pt x="413866" y="962766"/>
                  <a:pt x="254000" y="956733"/>
                </a:cubicBezTo>
                <a:cubicBezTo>
                  <a:pt x="237067" y="951089"/>
                  <a:pt x="220653" y="943540"/>
                  <a:pt x="203200" y="939800"/>
                </a:cubicBezTo>
                <a:cubicBezTo>
                  <a:pt x="180951" y="935032"/>
                  <a:pt x="157214" y="938025"/>
                  <a:pt x="135466" y="931333"/>
                </a:cubicBezTo>
                <a:cubicBezTo>
                  <a:pt x="119738" y="926493"/>
                  <a:pt x="107518" y="913925"/>
                  <a:pt x="93133" y="905933"/>
                </a:cubicBezTo>
                <a:cubicBezTo>
                  <a:pt x="82100" y="899804"/>
                  <a:pt x="70555" y="894644"/>
                  <a:pt x="59266" y="889000"/>
                </a:cubicBezTo>
                <a:cubicBezTo>
                  <a:pt x="3111" y="814127"/>
                  <a:pt x="17390" y="848041"/>
                  <a:pt x="0" y="795867"/>
                </a:cubicBezTo>
                <a:cubicBezTo>
                  <a:pt x="2822" y="762000"/>
                  <a:pt x="4713" y="728043"/>
                  <a:pt x="8466" y="694267"/>
                </a:cubicBezTo>
                <a:cubicBezTo>
                  <a:pt x="11780" y="664438"/>
                  <a:pt x="27503" y="589538"/>
                  <a:pt x="33866" y="567267"/>
                </a:cubicBezTo>
                <a:cubicBezTo>
                  <a:pt x="40693" y="543374"/>
                  <a:pt x="65352" y="493659"/>
                  <a:pt x="76200" y="474133"/>
                </a:cubicBezTo>
                <a:cubicBezTo>
                  <a:pt x="95898" y="438677"/>
                  <a:pt x="90500" y="456038"/>
                  <a:pt x="118533" y="423333"/>
                </a:cubicBezTo>
                <a:cubicBezTo>
                  <a:pt x="144637" y="392878"/>
                  <a:pt x="194733" y="330200"/>
                  <a:pt x="194733" y="330200"/>
                </a:cubicBezTo>
                <a:cubicBezTo>
                  <a:pt x="205477" y="297969"/>
                  <a:pt x="204586" y="290888"/>
                  <a:pt x="237066" y="262467"/>
                </a:cubicBezTo>
                <a:cubicBezTo>
                  <a:pt x="246565" y="254156"/>
                  <a:pt x="260110" y="252027"/>
                  <a:pt x="270933" y="245533"/>
                </a:cubicBezTo>
                <a:cubicBezTo>
                  <a:pt x="288384" y="235062"/>
                  <a:pt x="304282" y="222138"/>
                  <a:pt x="321733" y="211667"/>
                </a:cubicBezTo>
                <a:cubicBezTo>
                  <a:pt x="332556" y="205173"/>
                  <a:pt x="344567" y="200863"/>
                  <a:pt x="355600" y="194733"/>
                </a:cubicBezTo>
                <a:cubicBezTo>
                  <a:pt x="369985" y="186741"/>
                  <a:pt x="382952" y="176143"/>
                  <a:pt x="397933" y="169333"/>
                </a:cubicBezTo>
                <a:cubicBezTo>
                  <a:pt x="439568" y="150408"/>
                  <a:pt x="444588" y="155629"/>
                  <a:pt x="482600" y="143933"/>
                </a:cubicBezTo>
                <a:cubicBezTo>
                  <a:pt x="508190" y="136059"/>
                  <a:pt x="533400" y="127000"/>
                  <a:pt x="558800" y="118533"/>
                </a:cubicBezTo>
                <a:cubicBezTo>
                  <a:pt x="616480" y="99307"/>
                  <a:pt x="545496" y="123522"/>
                  <a:pt x="626533" y="93133"/>
                </a:cubicBezTo>
                <a:cubicBezTo>
                  <a:pt x="634889" y="89999"/>
                  <a:pt x="643730" y="88183"/>
                  <a:pt x="651933" y="84667"/>
                </a:cubicBezTo>
                <a:cubicBezTo>
                  <a:pt x="663534" y="79695"/>
                  <a:pt x="673982" y="72165"/>
                  <a:pt x="685800" y="67733"/>
                </a:cubicBezTo>
                <a:cubicBezTo>
                  <a:pt x="713766" y="57246"/>
                  <a:pt x="762822" y="53872"/>
                  <a:pt x="787400" y="50800"/>
                </a:cubicBezTo>
                <a:cubicBezTo>
                  <a:pt x="829869" y="36643"/>
                  <a:pt x="808131" y="42206"/>
                  <a:pt x="872066" y="33867"/>
                </a:cubicBezTo>
                <a:cubicBezTo>
                  <a:pt x="917191" y="27981"/>
                  <a:pt x="962529" y="23684"/>
                  <a:pt x="1007533" y="16933"/>
                </a:cubicBezTo>
                <a:cubicBezTo>
                  <a:pt x="1019041" y="15207"/>
                  <a:pt x="1029881" y="10113"/>
                  <a:pt x="1041400" y="8467"/>
                </a:cubicBezTo>
                <a:cubicBezTo>
                  <a:pt x="1069478" y="4456"/>
                  <a:pt x="1097844" y="2822"/>
                  <a:pt x="1126066" y="0"/>
                </a:cubicBezTo>
                <a:lnTo>
                  <a:pt x="1625600" y="8467"/>
                </a:lnTo>
                <a:cubicBezTo>
                  <a:pt x="1640412" y="8909"/>
                  <a:pt x="1723669" y="20852"/>
                  <a:pt x="1744133" y="25400"/>
                </a:cubicBezTo>
                <a:cubicBezTo>
                  <a:pt x="1778211" y="32973"/>
                  <a:pt x="1811299" y="45061"/>
                  <a:pt x="1845733" y="50800"/>
                </a:cubicBezTo>
                <a:cubicBezTo>
                  <a:pt x="1910728" y="61633"/>
                  <a:pt x="1879699" y="55901"/>
                  <a:pt x="1938866" y="67733"/>
                </a:cubicBezTo>
                <a:cubicBezTo>
                  <a:pt x="1919111" y="59266"/>
                  <a:pt x="1898824" y="51945"/>
                  <a:pt x="1879600" y="42333"/>
                </a:cubicBezTo>
                <a:cubicBezTo>
                  <a:pt x="1871618" y="38342"/>
                  <a:pt x="1897018" y="46809"/>
                  <a:pt x="1905000" y="50800"/>
                </a:cubicBezTo>
                <a:cubicBezTo>
                  <a:pt x="1930791" y="63695"/>
                  <a:pt x="1943433" y="80766"/>
                  <a:pt x="1964266" y="101600"/>
                </a:cubicBezTo>
                <a:cubicBezTo>
                  <a:pt x="1984560" y="162480"/>
                  <a:pt x="1959946" y="86475"/>
                  <a:pt x="1981200" y="160867"/>
                </a:cubicBezTo>
                <a:cubicBezTo>
                  <a:pt x="1998555" y="221610"/>
                  <a:pt x="1980920" y="142540"/>
                  <a:pt x="1998133" y="228600"/>
                </a:cubicBezTo>
                <a:cubicBezTo>
                  <a:pt x="1995311" y="237067"/>
                  <a:pt x="1995379" y="247144"/>
                  <a:pt x="1989666" y="254000"/>
                </a:cubicBezTo>
                <a:cubicBezTo>
                  <a:pt x="1980632" y="264840"/>
                  <a:pt x="1962111" y="266779"/>
                  <a:pt x="1955800" y="279400"/>
                </a:cubicBezTo>
                <a:cubicBezTo>
                  <a:pt x="1951809" y="287382"/>
                  <a:pt x="1961444" y="296333"/>
                  <a:pt x="1964266" y="304800"/>
                </a:cubicBezTo>
                <a:cubicBezTo>
                  <a:pt x="1950155" y="307622"/>
                  <a:pt x="1932108" y="303091"/>
                  <a:pt x="1921933" y="313267"/>
                </a:cubicBezTo>
                <a:cubicBezTo>
                  <a:pt x="1915622" y="319578"/>
                  <a:pt x="1929043" y="329846"/>
                  <a:pt x="1930400" y="338667"/>
                </a:cubicBezTo>
                <a:cubicBezTo>
                  <a:pt x="1934713" y="366700"/>
                  <a:pt x="1932488" y="395697"/>
                  <a:pt x="1938866" y="423333"/>
                </a:cubicBezTo>
                <a:cubicBezTo>
                  <a:pt x="1942402" y="438656"/>
                  <a:pt x="1972185" y="465118"/>
                  <a:pt x="1981200" y="474133"/>
                </a:cubicBezTo>
                <a:cubicBezTo>
                  <a:pt x="1999260" y="528319"/>
                  <a:pt x="1974427" y="476392"/>
                  <a:pt x="2015066" y="508000"/>
                </a:cubicBezTo>
                <a:cubicBezTo>
                  <a:pt x="2100732" y="574630"/>
                  <a:pt x="2032506" y="547679"/>
                  <a:pt x="2091266" y="567267"/>
                </a:cubicBezTo>
                <a:cubicBezTo>
                  <a:pt x="2108706" y="619585"/>
                  <a:pt x="2103632" y="593052"/>
                  <a:pt x="2091266" y="685800"/>
                </a:cubicBezTo>
                <a:cubicBezTo>
                  <a:pt x="2089728" y="697334"/>
                  <a:pt x="2085324" y="708308"/>
                  <a:pt x="2082800" y="719667"/>
                </a:cubicBezTo>
                <a:cubicBezTo>
                  <a:pt x="2079678" y="733715"/>
                  <a:pt x="2079386" y="748526"/>
                  <a:pt x="2074333" y="762000"/>
                </a:cubicBezTo>
                <a:cubicBezTo>
                  <a:pt x="2068578" y="777348"/>
                  <a:pt x="2043627" y="803757"/>
                  <a:pt x="2032000" y="812800"/>
                </a:cubicBezTo>
                <a:cubicBezTo>
                  <a:pt x="2015936" y="825295"/>
                  <a:pt x="1995591" y="832277"/>
                  <a:pt x="1981200" y="846667"/>
                </a:cubicBezTo>
                <a:cubicBezTo>
                  <a:pt x="1948124" y="879741"/>
                  <a:pt x="1982830" y="850085"/>
                  <a:pt x="1938866" y="872067"/>
                </a:cubicBezTo>
                <a:cubicBezTo>
                  <a:pt x="1929765" y="876618"/>
                  <a:pt x="1923119" y="885782"/>
                  <a:pt x="1913466" y="889000"/>
                </a:cubicBezTo>
                <a:cubicBezTo>
                  <a:pt x="1897180" y="894429"/>
                  <a:pt x="1879500" y="894100"/>
                  <a:pt x="1862666" y="897467"/>
                </a:cubicBezTo>
                <a:cubicBezTo>
                  <a:pt x="1678313" y="934337"/>
                  <a:pt x="1948619" y="882128"/>
                  <a:pt x="1803400" y="914400"/>
                </a:cubicBezTo>
                <a:cubicBezTo>
                  <a:pt x="1786642" y="918124"/>
                  <a:pt x="1769766" y="922694"/>
                  <a:pt x="1752600" y="922867"/>
                </a:cubicBezTo>
                <a:cubicBezTo>
                  <a:pt x="1490147" y="925518"/>
                  <a:pt x="1227667" y="922867"/>
                  <a:pt x="965200" y="922867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832119" y="4096976"/>
            <a:ext cx="3104881" cy="2396957"/>
          </a:xfrm>
          <a:custGeom>
            <a:avLst/>
            <a:gdLst>
              <a:gd name="connsiteX0" fmla="*/ 327814 w 3104881"/>
              <a:gd name="connsiteY0" fmla="*/ 119424 h 2396957"/>
              <a:gd name="connsiteX1" fmla="*/ 344748 w 3104881"/>
              <a:gd name="connsiteY1" fmla="*/ 221024 h 2396957"/>
              <a:gd name="connsiteX2" fmla="*/ 378614 w 3104881"/>
              <a:gd name="connsiteY2" fmla="*/ 297224 h 2396957"/>
              <a:gd name="connsiteX3" fmla="*/ 395548 w 3104881"/>
              <a:gd name="connsiteY3" fmla="*/ 339557 h 2396957"/>
              <a:gd name="connsiteX4" fmla="*/ 412481 w 3104881"/>
              <a:gd name="connsiteY4" fmla="*/ 356491 h 2396957"/>
              <a:gd name="connsiteX5" fmla="*/ 454814 w 3104881"/>
              <a:gd name="connsiteY5" fmla="*/ 424224 h 2396957"/>
              <a:gd name="connsiteX6" fmla="*/ 471748 w 3104881"/>
              <a:gd name="connsiteY6" fmla="*/ 441157 h 2396957"/>
              <a:gd name="connsiteX7" fmla="*/ 488681 w 3104881"/>
              <a:gd name="connsiteY7" fmla="*/ 466557 h 2396957"/>
              <a:gd name="connsiteX8" fmla="*/ 505614 w 3104881"/>
              <a:gd name="connsiteY8" fmla="*/ 483491 h 2396957"/>
              <a:gd name="connsiteX9" fmla="*/ 547948 w 3104881"/>
              <a:gd name="connsiteY9" fmla="*/ 542757 h 2396957"/>
              <a:gd name="connsiteX10" fmla="*/ 581814 w 3104881"/>
              <a:gd name="connsiteY10" fmla="*/ 568157 h 2396957"/>
              <a:gd name="connsiteX11" fmla="*/ 598748 w 3104881"/>
              <a:gd name="connsiteY11" fmla="*/ 593557 h 2396957"/>
              <a:gd name="connsiteX12" fmla="*/ 658014 w 3104881"/>
              <a:gd name="connsiteY12" fmla="*/ 652824 h 2396957"/>
              <a:gd name="connsiteX13" fmla="*/ 742681 w 3104881"/>
              <a:gd name="connsiteY13" fmla="*/ 745957 h 2396957"/>
              <a:gd name="connsiteX14" fmla="*/ 785014 w 3104881"/>
              <a:gd name="connsiteY14" fmla="*/ 779824 h 2396957"/>
              <a:gd name="connsiteX15" fmla="*/ 844281 w 3104881"/>
              <a:gd name="connsiteY15" fmla="*/ 847557 h 2396957"/>
              <a:gd name="connsiteX16" fmla="*/ 903548 w 3104881"/>
              <a:gd name="connsiteY16" fmla="*/ 906824 h 2396957"/>
              <a:gd name="connsiteX17" fmla="*/ 954348 w 3104881"/>
              <a:gd name="connsiteY17" fmla="*/ 974557 h 2396957"/>
              <a:gd name="connsiteX18" fmla="*/ 988214 w 3104881"/>
              <a:gd name="connsiteY18" fmla="*/ 999957 h 2396957"/>
              <a:gd name="connsiteX19" fmla="*/ 1055948 w 3104881"/>
              <a:gd name="connsiteY19" fmla="*/ 1050757 h 2396957"/>
              <a:gd name="connsiteX20" fmla="*/ 1081348 w 3104881"/>
              <a:gd name="connsiteY20" fmla="*/ 1084624 h 2396957"/>
              <a:gd name="connsiteX21" fmla="*/ 1140614 w 3104881"/>
              <a:gd name="connsiteY21" fmla="*/ 1126957 h 2396957"/>
              <a:gd name="connsiteX22" fmla="*/ 1157548 w 3104881"/>
              <a:gd name="connsiteY22" fmla="*/ 1143891 h 2396957"/>
              <a:gd name="connsiteX23" fmla="*/ 1208348 w 3104881"/>
              <a:gd name="connsiteY23" fmla="*/ 1177757 h 2396957"/>
              <a:gd name="connsiteX24" fmla="*/ 1233748 w 3104881"/>
              <a:gd name="connsiteY24" fmla="*/ 1194691 h 2396957"/>
              <a:gd name="connsiteX25" fmla="*/ 1309948 w 3104881"/>
              <a:gd name="connsiteY25" fmla="*/ 1253957 h 2396957"/>
              <a:gd name="connsiteX26" fmla="*/ 1326881 w 3104881"/>
              <a:gd name="connsiteY26" fmla="*/ 1270891 h 2396957"/>
              <a:gd name="connsiteX27" fmla="*/ 1411548 w 3104881"/>
              <a:gd name="connsiteY27" fmla="*/ 1330157 h 2396957"/>
              <a:gd name="connsiteX28" fmla="*/ 1428481 w 3104881"/>
              <a:gd name="connsiteY28" fmla="*/ 1347091 h 2396957"/>
              <a:gd name="connsiteX29" fmla="*/ 1530081 w 3104881"/>
              <a:gd name="connsiteY29" fmla="*/ 1414824 h 2396957"/>
              <a:gd name="connsiteX30" fmla="*/ 1572414 w 3104881"/>
              <a:gd name="connsiteY30" fmla="*/ 1448691 h 2396957"/>
              <a:gd name="connsiteX31" fmla="*/ 1606281 w 3104881"/>
              <a:gd name="connsiteY31" fmla="*/ 1474091 h 2396957"/>
              <a:gd name="connsiteX32" fmla="*/ 1682481 w 3104881"/>
              <a:gd name="connsiteY32" fmla="*/ 1524891 h 2396957"/>
              <a:gd name="connsiteX33" fmla="*/ 1750214 w 3104881"/>
              <a:gd name="connsiteY33" fmla="*/ 1592624 h 2396957"/>
              <a:gd name="connsiteX34" fmla="*/ 1809481 w 3104881"/>
              <a:gd name="connsiteY34" fmla="*/ 1651891 h 2396957"/>
              <a:gd name="connsiteX35" fmla="*/ 1877214 w 3104881"/>
              <a:gd name="connsiteY35" fmla="*/ 1702691 h 2396957"/>
              <a:gd name="connsiteX36" fmla="*/ 1919548 w 3104881"/>
              <a:gd name="connsiteY36" fmla="*/ 1753491 h 2396957"/>
              <a:gd name="connsiteX37" fmla="*/ 2004214 w 3104881"/>
              <a:gd name="connsiteY37" fmla="*/ 1838157 h 2396957"/>
              <a:gd name="connsiteX38" fmla="*/ 2055014 w 3104881"/>
              <a:gd name="connsiteY38" fmla="*/ 1872024 h 2396957"/>
              <a:gd name="connsiteX39" fmla="*/ 2071948 w 3104881"/>
              <a:gd name="connsiteY39" fmla="*/ 1888957 h 2396957"/>
              <a:gd name="connsiteX40" fmla="*/ 2097348 w 3104881"/>
              <a:gd name="connsiteY40" fmla="*/ 1905891 h 2396957"/>
              <a:gd name="connsiteX41" fmla="*/ 2173548 w 3104881"/>
              <a:gd name="connsiteY41" fmla="*/ 1965157 h 2396957"/>
              <a:gd name="connsiteX42" fmla="*/ 2198948 w 3104881"/>
              <a:gd name="connsiteY42" fmla="*/ 1982091 h 2396957"/>
              <a:gd name="connsiteX43" fmla="*/ 2224348 w 3104881"/>
              <a:gd name="connsiteY43" fmla="*/ 1990557 h 2396957"/>
              <a:gd name="connsiteX44" fmla="*/ 2258214 w 3104881"/>
              <a:gd name="connsiteY44" fmla="*/ 2024424 h 2396957"/>
              <a:gd name="connsiteX45" fmla="*/ 2292081 w 3104881"/>
              <a:gd name="connsiteY45" fmla="*/ 2058291 h 2396957"/>
              <a:gd name="connsiteX46" fmla="*/ 2317481 w 3104881"/>
              <a:gd name="connsiteY46" fmla="*/ 2083691 h 2396957"/>
              <a:gd name="connsiteX47" fmla="*/ 2385214 w 3104881"/>
              <a:gd name="connsiteY47" fmla="*/ 2126024 h 2396957"/>
              <a:gd name="connsiteX48" fmla="*/ 2402148 w 3104881"/>
              <a:gd name="connsiteY48" fmla="*/ 2142957 h 2396957"/>
              <a:gd name="connsiteX49" fmla="*/ 2461414 w 3104881"/>
              <a:gd name="connsiteY49" fmla="*/ 2185291 h 2396957"/>
              <a:gd name="connsiteX50" fmla="*/ 2529148 w 3104881"/>
              <a:gd name="connsiteY50" fmla="*/ 2236091 h 2396957"/>
              <a:gd name="connsiteX51" fmla="*/ 2571481 w 3104881"/>
              <a:gd name="connsiteY51" fmla="*/ 2244557 h 2396957"/>
              <a:gd name="connsiteX52" fmla="*/ 2630748 w 3104881"/>
              <a:gd name="connsiteY52" fmla="*/ 2278424 h 2396957"/>
              <a:gd name="connsiteX53" fmla="*/ 2656148 w 3104881"/>
              <a:gd name="connsiteY53" fmla="*/ 2295357 h 2396957"/>
              <a:gd name="connsiteX54" fmla="*/ 2613814 w 3104881"/>
              <a:gd name="connsiteY54" fmla="*/ 2278424 h 2396957"/>
              <a:gd name="connsiteX55" fmla="*/ 2681548 w 3104881"/>
              <a:gd name="connsiteY55" fmla="*/ 2286891 h 2396957"/>
              <a:gd name="connsiteX56" fmla="*/ 2715414 w 3104881"/>
              <a:gd name="connsiteY56" fmla="*/ 2303824 h 2396957"/>
              <a:gd name="connsiteX57" fmla="*/ 2740814 w 3104881"/>
              <a:gd name="connsiteY57" fmla="*/ 2320757 h 2396957"/>
              <a:gd name="connsiteX58" fmla="*/ 2774681 w 3104881"/>
              <a:gd name="connsiteY58" fmla="*/ 2329224 h 2396957"/>
              <a:gd name="connsiteX59" fmla="*/ 2800081 w 3104881"/>
              <a:gd name="connsiteY59" fmla="*/ 2337691 h 2396957"/>
              <a:gd name="connsiteX60" fmla="*/ 2833948 w 3104881"/>
              <a:gd name="connsiteY60" fmla="*/ 2346157 h 2396957"/>
              <a:gd name="connsiteX61" fmla="*/ 2876281 w 3104881"/>
              <a:gd name="connsiteY61" fmla="*/ 2363091 h 2396957"/>
              <a:gd name="connsiteX62" fmla="*/ 2944014 w 3104881"/>
              <a:gd name="connsiteY62" fmla="*/ 2380024 h 2396957"/>
              <a:gd name="connsiteX63" fmla="*/ 3003281 w 3104881"/>
              <a:gd name="connsiteY63" fmla="*/ 2396957 h 2396957"/>
              <a:gd name="connsiteX64" fmla="*/ 3087948 w 3104881"/>
              <a:gd name="connsiteY64" fmla="*/ 2388491 h 2396957"/>
              <a:gd name="connsiteX65" fmla="*/ 3104881 w 3104881"/>
              <a:gd name="connsiteY65" fmla="*/ 2337691 h 2396957"/>
              <a:gd name="connsiteX66" fmla="*/ 3096414 w 3104881"/>
              <a:gd name="connsiteY66" fmla="*/ 2185291 h 2396957"/>
              <a:gd name="connsiteX67" fmla="*/ 3079481 w 3104881"/>
              <a:gd name="connsiteY67" fmla="*/ 2134491 h 2396957"/>
              <a:gd name="connsiteX68" fmla="*/ 3071014 w 3104881"/>
              <a:gd name="connsiteY68" fmla="*/ 2109091 h 2396957"/>
              <a:gd name="connsiteX69" fmla="*/ 3037148 w 3104881"/>
              <a:gd name="connsiteY69" fmla="*/ 2066757 h 2396957"/>
              <a:gd name="connsiteX70" fmla="*/ 3028681 w 3104881"/>
              <a:gd name="connsiteY70" fmla="*/ 2041357 h 2396957"/>
              <a:gd name="connsiteX71" fmla="*/ 3011748 w 3104881"/>
              <a:gd name="connsiteY71" fmla="*/ 2015957 h 2396957"/>
              <a:gd name="connsiteX72" fmla="*/ 3003281 w 3104881"/>
              <a:gd name="connsiteY72" fmla="*/ 1990557 h 2396957"/>
              <a:gd name="connsiteX73" fmla="*/ 2986348 w 3104881"/>
              <a:gd name="connsiteY73" fmla="*/ 1965157 h 2396957"/>
              <a:gd name="connsiteX74" fmla="*/ 2969414 w 3104881"/>
              <a:gd name="connsiteY74" fmla="*/ 1914357 h 2396957"/>
              <a:gd name="connsiteX75" fmla="*/ 2960948 w 3104881"/>
              <a:gd name="connsiteY75" fmla="*/ 1338624 h 2396957"/>
              <a:gd name="connsiteX76" fmla="*/ 2952481 w 3104881"/>
              <a:gd name="connsiteY76" fmla="*/ 1313224 h 2396957"/>
              <a:gd name="connsiteX77" fmla="*/ 2935548 w 3104881"/>
              <a:gd name="connsiteY77" fmla="*/ 1203157 h 2396957"/>
              <a:gd name="connsiteX78" fmla="*/ 2927081 w 3104881"/>
              <a:gd name="connsiteY78" fmla="*/ 1169291 h 2396957"/>
              <a:gd name="connsiteX79" fmla="*/ 2910148 w 3104881"/>
              <a:gd name="connsiteY79" fmla="*/ 1101557 h 2396957"/>
              <a:gd name="connsiteX80" fmla="*/ 2893214 w 3104881"/>
              <a:gd name="connsiteY80" fmla="*/ 1076157 h 2396957"/>
              <a:gd name="connsiteX81" fmla="*/ 2867814 w 3104881"/>
              <a:gd name="connsiteY81" fmla="*/ 1033824 h 2396957"/>
              <a:gd name="connsiteX82" fmla="*/ 2842414 w 3104881"/>
              <a:gd name="connsiteY82" fmla="*/ 974557 h 2396957"/>
              <a:gd name="connsiteX83" fmla="*/ 2825481 w 3104881"/>
              <a:gd name="connsiteY83" fmla="*/ 949157 h 2396957"/>
              <a:gd name="connsiteX84" fmla="*/ 2791614 w 3104881"/>
              <a:gd name="connsiteY84" fmla="*/ 889891 h 2396957"/>
              <a:gd name="connsiteX85" fmla="*/ 2757748 w 3104881"/>
              <a:gd name="connsiteY85" fmla="*/ 847557 h 2396957"/>
              <a:gd name="connsiteX86" fmla="*/ 2740814 w 3104881"/>
              <a:gd name="connsiteY86" fmla="*/ 796757 h 2396957"/>
              <a:gd name="connsiteX87" fmla="*/ 2673081 w 3104881"/>
              <a:gd name="connsiteY87" fmla="*/ 720557 h 2396957"/>
              <a:gd name="connsiteX88" fmla="*/ 2622281 w 3104881"/>
              <a:gd name="connsiteY88" fmla="*/ 669757 h 2396957"/>
              <a:gd name="connsiteX89" fmla="*/ 2571481 w 3104881"/>
              <a:gd name="connsiteY89" fmla="*/ 618957 h 2396957"/>
              <a:gd name="connsiteX90" fmla="*/ 2520681 w 3104881"/>
              <a:gd name="connsiteY90" fmla="*/ 568157 h 2396957"/>
              <a:gd name="connsiteX91" fmla="*/ 2486814 w 3104881"/>
              <a:gd name="connsiteY91" fmla="*/ 525824 h 2396957"/>
              <a:gd name="connsiteX92" fmla="*/ 2436014 w 3104881"/>
              <a:gd name="connsiteY92" fmla="*/ 491957 h 2396957"/>
              <a:gd name="connsiteX93" fmla="*/ 2419081 w 3104881"/>
              <a:gd name="connsiteY93" fmla="*/ 466557 h 2396957"/>
              <a:gd name="connsiteX94" fmla="*/ 2393681 w 3104881"/>
              <a:gd name="connsiteY94" fmla="*/ 458091 h 2396957"/>
              <a:gd name="connsiteX95" fmla="*/ 2359814 w 3104881"/>
              <a:gd name="connsiteY95" fmla="*/ 432691 h 2396957"/>
              <a:gd name="connsiteX96" fmla="*/ 2334414 w 3104881"/>
              <a:gd name="connsiteY96" fmla="*/ 415757 h 2396957"/>
              <a:gd name="connsiteX97" fmla="*/ 2283614 w 3104881"/>
              <a:gd name="connsiteY97" fmla="*/ 381891 h 2396957"/>
              <a:gd name="connsiteX98" fmla="*/ 2258214 w 3104881"/>
              <a:gd name="connsiteY98" fmla="*/ 364957 h 2396957"/>
              <a:gd name="connsiteX99" fmla="*/ 2232814 w 3104881"/>
              <a:gd name="connsiteY99" fmla="*/ 339557 h 2396957"/>
              <a:gd name="connsiteX100" fmla="*/ 2156614 w 3104881"/>
              <a:gd name="connsiteY100" fmla="*/ 314157 h 2396957"/>
              <a:gd name="connsiteX101" fmla="*/ 2105814 w 3104881"/>
              <a:gd name="connsiteY101" fmla="*/ 288757 h 2396957"/>
              <a:gd name="connsiteX102" fmla="*/ 2080414 w 3104881"/>
              <a:gd name="connsiteY102" fmla="*/ 271824 h 2396957"/>
              <a:gd name="connsiteX103" fmla="*/ 2055014 w 3104881"/>
              <a:gd name="connsiteY103" fmla="*/ 263357 h 2396957"/>
              <a:gd name="connsiteX104" fmla="*/ 1978814 w 3104881"/>
              <a:gd name="connsiteY104" fmla="*/ 221024 h 2396957"/>
              <a:gd name="connsiteX105" fmla="*/ 1953414 w 3104881"/>
              <a:gd name="connsiteY105" fmla="*/ 204091 h 2396957"/>
              <a:gd name="connsiteX106" fmla="*/ 1919548 w 3104881"/>
              <a:gd name="connsiteY106" fmla="*/ 195624 h 2396957"/>
              <a:gd name="connsiteX107" fmla="*/ 1868748 w 3104881"/>
              <a:gd name="connsiteY107" fmla="*/ 170224 h 2396957"/>
              <a:gd name="connsiteX108" fmla="*/ 1817948 w 3104881"/>
              <a:gd name="connsiteY108" fmla="*/ 136357 h 2396957"/>
              <a:gd name="connsiteX109" fmla="*/ 1758681 w 3104881"/>
              <a:gd name="connsiteY109" fmla="*/ 119424 h 2396957"/>
              <a:gd name="connsiteX110" fmla="*/ 1733281 w 3104881"/>
              <a:gd name="connsiteY110" fmla="*/ 102491 h 2396957"/>
              <a:gd name="connsiteX111" fmla="*/ 1699414 w 3104881"/>
              <a:gd name="connsiteY111" fmla="*/ 94024 h 2396957"/>
              <a:gd name="connsiteX112" fmla="*/ 1597814 w 3104881"/>
              <a:gd name="connsiteY112" fmla="*/ 77091 h 2396957"/>
              <a:gd name="connsiteX113" fmla="*/ 1487748 w 3104881"/>
              <a:gd name="connsiteY113" fmla="*/ 51691 h 2396957"/>
              <a:gd name="connsiteX114" fmla="*/ 378614 w 3104881"/>
              <a:gd name="connsiteY114" fmla="*/ 60157 h 2396957"/>
              <a:gd name="connsiteX115" fmla="*/ 293948 w 3104881"/>
              <a:gd name="connsiteY115" fmla="*/ 68624 h 2396957"/>
              <a:gd name="connsiteX116" fmla="*/ 251614 w 3104881"/>
              <a:gd name="connsiteY116" fmla="*/ 102491 h 2396957"/>
              <a:gd name="connsiteX117" fmla="*/ 327814 w 3104881"/>
              <a:gd name="connsiteY117" fmla="*/ 119424 h 239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104881" h="2396957">
                <a:moveTo>
                  <a:pt x="327814" y="119424"/>
                </a:moveTo>
                <a:cubicBezTo>
                  <a:pt x="343336" y="139180"/>
                  <a:pt x="337994" y="198512"/>
                  <a:pt x="344748" y="221024"/>
                </a:cubicBezTo>
                <a:cubicBezTo>
                  <a:pt x="356330" y="259631"/>
                  <a:pt x="363221" y="262590"/>
                  <a:pt x="378614" y="297224"/>
                </a:cubicBezTo>
                <a:cubicBezTo>
                  <a:pt x="384787" y="311112"/>
                  <a:pt x="388008" y="326361"/>
                  <a:pt x="395548" y="339557"/>
                </a:cubicBezTo>
                <a:cubicBezTo>
                  <a:pt x="399508" y="346488"/>
                  <a:pt x="407494" y="350258"/>
                  <a:pt x="412481" y="356491"/>
                </a:cubicBezTo>
                <a:cubicBezTo>
                  <a:pt x="428784" y="376871"/>
                  <a:pt x="439959" y="403428"/>
                  <a:pt x="454814" y="424224"/>
                </a:cubicBezTo>
                <a:cubicBezTo>
                  <a:pt x="459454" y="430720"/>
                  <a:pt x="466761" y="434924"/>
                  <a:pt x="471748" y="441157"/>
                </a:cubicBezTo>
                <a:cubicBezTo>
                  <a:pt x="478105" y="449103"/>
                  <a:pt x="482324" y="458611"/>
                  <a:pt x="488681" y="466557"/>
                </a:cubicBezTo>
                <a:cubicBezTo>
                  <a:pt x="493668" y="472790"/>
                  <a:pt x="500627" y="477258"/>
                  <a:pt x="505614" y="483491"/>
                </a:cubicBezTo>
                <a:cubicBezTo>
                  <a:pt x="524840" y="507524"/>
                  <a:pt x="524118" y="518927"/>
                  <a:pt x="547948" y="542757"/>
                </a:cubicBezTo>
                <a:cubicBezTo>
                  <a:pt x="557926" y="552735"/>
                  <a:pt x="571836" y="558179"/>
                  <a:pt x="581814" y="568157"/>
                </a:cubicBezTo>
                <a:cubicBezTo>
                  <a:pt x="589009" y="575352"/>
                  <a:pt x="591941" y="585993"/>
                  <a:pt x="598748" y="593557"/>
                </a:cubicBezTo>
                <a:cubicBezTo>
                  <a:pt x="617438" y="614324"/>
                  <a:pt x="640561" y="631008"/>
                  <a:pt x="658014" y="652824"/>
                </a:cubicBezTo>
                <a:cubicBezTo>
                  <a:pt x="685518" y="687203"/>
                  <a:pt x="707360" y="717700"/>
                  <a:pt x="742681" y="745957"/>
                </a:cubicBezTo>
                <a:cubicBezTo>
                  <a:pt x="756792" y="757246"/>
                  <a:pt x="772925" y="766392"/>
                  <a:pt x="785014" y="779824"/>
                </a:cubicBezTo>
                <a:cubicBezTo>
                  <a:pt x="859095" y="862136"/>
                  <a:pt x="784663" y="807812"/>
                  <a:pt x="844281" y="847557"/>
                </a:cubicBezTo>
                <a:cubicBezTo>
                  <a:pt x="906182" y="950726"/>
                  <a:pt x="831948" y="844174"/>
                  <a:pt x="903548" y="906824"/>
                </a:cubicBezTo>
                <a:cubicBezTo>
                  <a:pt x="1014566" y="1003964"/>
                  <a:pt x="887524" y="907733"/>
                  <a:pt x="954348" y="974557"/>
                </a:cubicBezTo>
                <a:cubicBezTo>
                  <a:pt x="964326" y="984535"/>
                  <a:pt x="977594" y="990665"/>
                  <a:pt x="988214" y="999957"/>
                </a:cubicBezTo>
                <a:cubicBezTo>
                  <a:pt x="1045268" y="1049879"/>
                  <a:pt x="996526" y="1021047"/>
                  <a:pt x="1055948" y="1050757"/>
                </a:cubicBezTo>
                <a:cubicBezTo>
                  <a:pt x="1064415" y="1062046"/>
                  <a:pt x="1070859" y="1075184"/>
                  <a:pt x="1081348" y="1084624"/>
                </a:cubicBezTo>
                <a:cubicBezTo>
                  <a:pt x="1099393" y="1100865"/>
                  <a:pt x="1121451" y="1112052"/>
                  <a:pt x="1140614" y="1126957"/>
                </a:cubicBezTo>
                <a:cubicBezTo>
                  <a:pt x="1146915" y="1131858"/>
                  <a:pt x="1151162" y="1139101"/>
                  <a:pt x="1157548" y="1143891"/>
                </a:cubicBezTo>
                <a:cubicBezTo>
                  <a:pt x="1173829" y="1156102"/>
                  <a:pt x="1191415" y="1166468"/>
                  <a:pt x="1208348" y="1177757"/>
                </a:cubicBezTo>
                <a:cubicBezTo>
                  <a:pt x="1216815" y="1183402"/>
                  <a:pt x="1225716" y="1188444"/>
                  <a:pt x="1233748" y="1194691"/>
                </a:cubicBezTo>
                <a:cubicBezTo>
                  <a:pt x="1259148" y="1214446"/>
                  <a:pt x="1287195" y="1231203"/>
                  <a:pt x="1309948" y="1253957"/>
                </a:cubicBezTo>
                <a:cubicBezTo>
                  <a:pt x="1315592" y="1259602"/>
                  <a:pt x="1320749" y="1265781"/>
                  <a:pt x="1326881" y="1270891"/>
                </a:cubicBezTo>
                <a:cubicBezTo>
                  <a:pt x="1370243" y="1307027"/>
                  <a:pt x="1358793" y="1290591"/>
                  <a:pt x="1411548" y="1330157"/>
                </a:cubicBezTo>
                <a:cubicBezTo>
                  <a:pt x="1417934" y="1334947"/>
                  <a:pt x="1422025" y="1342396"/>
                  <a:pt x="1428481" y="1347091"/>
                </a:cubicBezTo>
                <a:cubicBezTo>
                  <a:pt x="1428499" y="1347104"/>
                  <a:pt x="1507497" y="1399768"/>
                  <a:pt x="1530081" y="1414824"/>
                </a:cubicBezTo>
                <a:cubicBezTo>
                  <a:pt x="1592883" y="1456691"/>
                  <a:pt x="1524155" y="1408475"/>
                  <a:pt x="1572414" y="1448691"/>
                </a:cubicBezTo>
                <a:cubicBezTo>
                  <a:pt x="1583254" y="1457725"/>
                  <a:pt x="1595262" y="1465276"/>
                  <a:pt x="1606281" y="1474091"/>
                </a:cubicBezTo>
                <a:cubicBezTo>
                  <a:pt x="1668056" y="1523510"/>
                  <a:pt x="1634502" y="1508898"/>
                  <a:pt x="1682481" y="1524891"/>
                </a:cubicBezTo>
                <a:lnTo>
                  <a:pt x="1750214" y="1592624"/>
                </a:lnTo>
                <a:cubicBezTo>
                  <a:pt x="1769970" y="1612380"/>
                  <a:pt x="1786234" y="1636394"/>
                  <a:pt x="1809481" y="1651891"/>
                </a:cubicBezTo>
                <a:cubicBezTo>
                  <a:pt x="1849917" y="1678848"/>
                  <a:pt x="1826935" y="1662467"/>
                  <a:pt x="1877214" y="1702691"/>
                </a:cubicBezTo>
                <a:cubicBezTo>
                  <a:pt x="1909302" y="1766862"/>
                  <a:pt x="1875098" y="1712460"/>
                  <a:pt x="1919548" y="1753491"/>
                </a:cubicBezTo>
                <a:cubicBezTo>
                  <a:pt x="1948875" y="1780563"/>
                  <a:pt x="1971005" y="1816018"/>
                  <a:pt x="2004214" y="1838157"/>
                </a:cubicBezTo>
                <a:cubicBezTo>
                  <a:pt x="2021147" y="1849446"/>
                  <a:pt x="2040623" y="1857634"/>
                  <a:pt x="2055014" y="1872024"/>
                </a:cubicBezTo>
                <a:cubicBezTo>
                  <a:pt x="2060659" y="1877668"/>
                  <a:pt x="2065715" y="1883970"/>
                  <a:pt x="2071948" y="1888957"/>
                </a:cubicBezTo>
                <a:cubicBezTo>
                  <a:pt x="2079894" y="1895314"/>
                  <a:pt x="2089207" y="1899786"/>
                  <a:pt x="2097348" y="1905891"/>
                </a:cubicBezTo>
                <a:cubicBezTo>
                  <a:pt x="2123091" y="1925198"/>
                  <a:pt x="2146774" y="1947307"/>
                  <a:pt x="2173548" y="1965157"/>
                </a:cubicBezTo>
                <a:cubicBezTo>
                  <a:pt x="2182015" y="1970802"/>
                  <a:pt x="2189294" y="1978873"/>
                  <a:pt x="2198948" y="1982091"/>
                </a:cubicBezTo>
                <a:lnTo>
                  <a:pt x="2224348" y="1990557"/>
                </a:lnTo>
                <a:cubicBezTo>
                  <a:pt x="2235637" y="2001846"/>
                  <a:pt x="2245950" y="2014204"/>
                  <a:pt x="2258214" y="2024424"/>
                </a:cubicBezTo>
                <a:cubicBezTo>
                  <a:pt x="2316586" y="2073067"/>
                  <a:pt x="2359893" y="2092196"/>
                  <a:pt x="2292081" y="2058291"/>
                </a:cubicBezTo>
                <a:cubicBezTo>
                  <a:pt x="2300548" y="2066758"/>
                  <a:pt x="2307738" y="2076732"/>
                  <a:pt x="2317481" y="2083691"/>
                </a:cubicBezTo>
                <a:cubicBezTo>
                  <a:pt x="2420130" y="2157011"/>
                  <a:pt x="2278462" y="2037065"/>
                  <a:pt x="2385214" y="2126024"/>
                </a:cubicBezTo>
                <a:cubicBezTo>
                  <a:pt x="2391346" y="2131134"/>
                  <a:pt x="2396016" y="2137847"/>
                  <a:pt x="2402148" y="2142957"/>
                </a:cubicBezTo>
                <a:cubicBezTo>
                  <a:pt x="2440577" y="2174981"/>
                  <a:pt x="2426853" y="2160156"/>
                  <a:pt x="2461414" y="2185291"/>
                </a:cubicBezTo>
                <a:cubicBezTo>
                  <a:pt x="2484238" y="2201891"/>
                  <a:pt x="2501474" y="2230557"/>
                  <a:pt x="2529148" y="2236091"/>
                </a:cubicBezTo>
                <a:lnTo>
                  <a:pt x="2571481" y="2244557"/>
                </a:lnTo>
                <a:cubicBezTo>
                  <a:pt x="2653371" y="2305974"/>
                  <a:pt x="2566104" y="2246102"/>
                  <a:pt x="2630748" y="2278424"/>
                </a:cubicBezTo>
                <a:cubicBezTo>
                  <a:pt x="2639849" y="2282975"/>
                  <a:pt x="2666324" y="2295357"/>
                  <a:pt x="2656148" y="2295357"/>
                </a:cubicBezTo>
                <a:cubicBezTo>
                  <a:pt x="2640950" y="2295357"/>
                  <a:pt x="2599396" y="2283230"/>
                  <a:pt x="2613814" y="2278424"/>
                </a:cubicBezTo>
                <a:cubicBezTo>
                  <a:pt x="2635400" y="2271229"/>
                  <a:pt x="2658970" y="2284069"/>
                  <a:pt x="2681548" y="2286891"/>
                </a:cubicBezTo>
                <a:cubicBezTo>
                  <a:pt x="2692837" y="2292535"/>
                  <a:pt x="2704456" y="2297562"/>
                  <a:pt x="2715414" y="2303824"/>
                </a:cubicBezTo>
                <a:cubicBezTo>
                  <a:pt x="2724249" y="2308872"/>
                  <a:pt x="2731461" y="2316749"/>
                  <a:pt x="2740814" y="2320757"/>
                </a:cubicBezTo>
                <a:cubicBezTo>
                  <a:pt x="2751510" y="2325341"/>
                  <a:pt x="2763492" y="2326027"/>
                  <a:pt x="2774681" y="2329224"/>
                </a:cubicBezTo>
                <a:cubicBezTo>
                  <a:pt x="2783262" y="2331676"/>
                  <a:pt x="2791500" y="2335239"/>
                  <a:pt x="2800081" y="2337691"/>
                </a:cubicBezTo>
                <a:cubicBezTo>
                  <a:pt x="2811270" y="2340888"/>
                  <a:pt x="2822909" y="2342477"/>
                  <a:pt x="2833948" y="2346157"/>
                </a:cubicBezTo>
                <a:cubicBezTo>
                  <a:pt x="2848366" y="2350963"/>
                  <a:pt x="2861755" y="2358621"/>
                  <a:pt x="2876281" y="2363091"/>
                </a:cubicBezTo>
                <a:cubicBezTo>
                  <a:pt x="2898524" y="2369935"/>
                  <a:pt x="2921936" y="2372664"/>
                  <a:pt x="2944014" y="2380024"/>
                </a:cubicBezTo>
                <a:cubicBezTo>
                  <a:pt x="2980453" y="2392171"/>
                  <a:pt x="2960756" y="2386327"/>
                  <a:pt x="3003281" y="2396957"/>
                </a:cubicBezTo>
                <a:lnTo>
                  <a:pt x="3087948" y="2388491"/>
                </a:lnTo>
                <a:cubicBezTo>
                  <a:pt x="3103366" y="2379497"/>
                  <a:pt x="3104881" y="2337691"/>
                  <a:pt x="3104881" y="2337691"/>
                </a:cubicBezTo>
                <a:cubicBezTo>
                  <a:pt x="3102059" y="2286891"/>
                  <a:pt x="3102725" y="2235776"/>
                  <a:pt x="3096414" y="2185291"/>
                </a:cubicBezTo>
                <a:cubicBezTo>
                  <a:pt x="3094200" y="2167580"/>
                  <a:pt x="3085125" y="2151424"/>
                  <a:pt x="3079481" y="2134491"/>
                </a:cubicBezTo>
                <a:cubicBezTo>
                  <a:pt x="3076659" y="2126024"/>
                  <a:pt x="3077325" y="2115402"/>
                  <a:pt x="3071014" y="2109091"/>
                </a:cubicBezTo>
                <a:cubicBezTo>
                  <a:pt x="3055265" y="2093341"/>
                  <a:pt x="3047828" y="2088118"/>
                  <a:pt x="3037148" y="2066757"/>
                </a:cubicBezTo>
                <a:cubicBezTo>
                  <a:pt x="3033157" y="2058775"/>
                  <a:pt x="3032672" y="2049339"/>
                  <a:pt x="3028681" y="2041357"/>
                </a:cubicBezTo>
                <a:cubicBezTo>
                  <a:pt x="3024130" y="2032256"/>
                  <a:pt x="3016299" y="2025058"/>
                  <a:pt x="3011748" y="2015957"/>
                </a:cubicBezTo>
                <a:cubicBezTo>
                  <a:pt x="3007757" y="2007975"/>
                  <a:pt x="3007272" y="1998539"/>
                  <a:pt x="3003281" y="1990557"/>
                </a:cubicBezTo>
                <a:cubicBezTo>
                  <a:pt x="2998730" y="1981456"/>
                  <a:pt x="2990481" y="1974456"/>
                  <a:pt x="2986348" y="1965157"/>
                </a:cubicBezTo>
                <a:cubicBezTo>
                  <a:pt x="2979099" y="1948846"/>
                  <a:pt x="2969414" y="1914357"/>
                  <a:pt x="2969414" y="1914357"/>
                </a:cubicBezTo>
                <a:cubicBezTo>
                  <a:pt x="2966592" y="1722446"/>
                  <a:pt x="2966352" y="1530480"/>
                  <a:pt x="2960948" y="1338624"/>
                </a:cubicBezTo>
                <a:cubicBezTo>
                  <a:pt x="2960697" y="1329703"/>
                  <a:pt x="2954417" y="1321936"/>
                  <a:pt x="2952481" y="1313224"/>
                </a:cubicBezTo>
                <a:cubicBezTo>
                  <a:pt x="2944292" y="1276376"/>
                  <a:pt x="2942304" y="1240317"/>
                  <a:pt x="2935548" y="1203157"/>
                </a:cubicBezTo>
                <a:cubicBezTo>
                  <a:pt x="2933466" y="1191709"/>
                  <a:pt x="2929605" y="1180650"/>
                  <a:pt x="2927081" y="1169291"/>
                </a:cubicBezTo>
                <a:cubicBezTo>
                  <a:pt x="2923218" y="1151908"/>
                  <a:pt x="2919224" y="1119709"/>
                  <a:pt x="2910148" y="1101557"/>
                </a:cubicBezTo>
                <a:cubicBezTo>
                  <a:pt x="2905597" y="1092455"/>
                  <a:pt x="2898859" y="1084624"/>
                  <a:pt x="2893214" y="1076157"/>
                </a:cubicBezTo>
                <a:cubicBezTo>
                  <a:pt x="2864902" y="991213"/>
                  <a:pt x="2906553" y="1103552"/>
                  <a:pt x="2867814" y="1033824"/>
                </a:cubicBezTo>
                <a:cubicBezTo>
                  <a:pt x="2857376" y="1015035"/>
                  <a:pt x="2852026" y="993781"/>
                  <a:pt x="2842414" y="974557"/>
                </a:cubicBezTo>
                <a:cubicBezTo>
                  <a:pt x="2837863" y="965456"/>
                  <a:pt x="2831125" y="957624"/>
                  <a:pt x="2825481" y="949157"/>
                </a:cubicBezTo>
                <a:cubicBezTo>
                  <a:pt x="2807573" y="877528"/>
                  <a:pt x="2831969" y="950424"/>
                  <a:pt x="2791614" y="889891"/>
                </a:cubicBezTo>
                <a:cubicBezTo>
                  <a:pt x="2758897" y="840815"/>
                  <a:pt x="2814556" y="885430"/>
                  <a:pt x="2757748" y="847557"/>
                </a:cubicBezTo>
                <a:cubicBezTo>
                  <a:pt x="2752103" y="830624"/>
                  <a:pt x="2755093" y="807467"/>
                  <a:pt x="2740814" y="796757"/>
                </a:cubicBezTo>
                <a:cubicBezTo>
                  <a:pt x="2632846" y="715780"/>
                  <a:pt x="2798167" y="845643"/>
                  <a:pt x="2673081" y="720557"/>
                </a:cubicBezTo>
                <a:cubicBezTo>
                  <a:pt x="2656148" y="703624"/>
                  <a:pt x="2636650" y="688915"/>
                  <a:pt x="2622281" y="669757"/>
                </a:cubicBezTo>
                <a:cubicBezTo>
                  <a:pt x="2539272" y="559080"/>
                  <a:pt x="2645763" y="693239"/>
                  <a:pt x="2571481" y="618957"/>
                </a:cubicBezTo>
                <a:cubicBezTo>
                  <a:pt x="2508470" y="555946"/>
                  <a:pt x="2580541" y="608066"/>
                  <a:pt x="2520681" y="568157"/>
                </a:cubicBezTo>
                <a:cubicBezTo>
                  <a:pt x="2509570" y="551491"/>
                  <a:pt x="2502902" y="537890"/>
                  <a:pt x="2486814" y="525824"/>
                </a:cubicBezTo>
                <a:cubicBezTo>
                  <a:pt x="2470533" y="513613"/>
                  <a:pt x="2436014" y="491957"/>
                  <a:pt x="2436014" y="491957"/>
                </a:cubicBezTo>
                <a:cubicBezTo>
                  <a:pt x="2430370" y="483490"/>
                  <a:pt x="2427027" y="472914"/>
                  <a:pt x="2419081" y="466557"/>
                </a:cubicBezTo>
                <a:cubicBezTo>
                  <a:pt x="2412112" y="460982"/>
                  <a:pt x="2401430" y="462519"/>
                  <a:pt x="2393681" y="458091"/>
                </a:cubicBezTo>
                <a:cubicBezTo>
                  <a:pt x="2381429" y="451090"/>
                  <a:pt x="2371297" y="440893"/>
                  <a:pt x="2359814" y="432691"/>
                </a:cubicBezTo>
                <a:cubicBezTo>
                  <a:pt x="2351534" y="426776"/>
                  <a:pt x="2342231" y="422271"/>
                  <a:pt x="2334414" y="415757"/>
                </a:cubicBezTo>
                <a:cubicBezTo>
                  <a:pt x="2292135" y="380524"/>
                  <a:pt x="2328251" y="396769"/>
                  <a:pt x="2283614" y="381891"/>
                </a:cubicBezTo>
                <a:cubicBezTo>
                  <a:pt x="2275147" y="376246"/>
                  <a:pt x="2266031" y="371471"/>
                  <a:pt x="2258214" y="364957"/>
                </a:cubicBezTo>
                <a:cubicBezTo>
                  <a:pt x="2249016" y="357292"/>
                  <a:pt x="2243524" y="344912"/>
                  <a:pt x="2232814" y="339557"/>
                </a:cubicBezTo>
                <a:cubicBezTo>
                  <a:pt x="2208867" y="327583"/>
                  <a:pt x="2178891" y="329008"/>
                  <a:pt x="2156614" y="314157"/>
                </a:cubicBezTo>
                <a:cubicBezTo>
                  <a:pt x="2083822" y="265630"/>
                  <a:pt x="2175921" y="323810"/>
                  <a:pt x="2105814" y="288757"/>
                </a:cubicBezTo>
                <a:cubicBezTo>
                  <a:pt x="2096713" y="284206"/>
                  <a:pt x="2089515" y="276375"/>
                  <a:pt x="2080414" y="271824"/>
                </a:cubicBezTo>
                <a:cubicBezTo>
                  <a:pt x="2072432" y="267833"/>
                  <a:pt x="2063217" y="266873"/>
                  <a:pt x="2055014" y="263357"/>
                </a:cubicBezTo>
                <a:cubicBezTo>
                  <a:pt x="2029285" y="252330"/>
                  <a:pt x="2002169" y="235620"/>
                  <a:pt x="1978814" y="221024"/>
                </a:cubicBezTo>
                <a:cubicBezTo>
                  <a:pt x="1970185" y="215631"/>
                  <a:pt x="1962767" y="208099"/>
                  <a:pt x="1953414" y="204091"/>
                </a:cubicBezTo>
                <a:cubicBezTo>
                  <a:pt x="1942719" y="199507"/>
                  <a:pt x="1930837" y="198446"/>
                  <a:pt x="1919548" y="195624"/>
                </a:cubicBezTo>
                <a:cubicBezTo>
                  <a:pt x="1880111" y="156190"/>
                  <a:pt x="1931166" y="201434"/>
                  <a:pt x="1868748" y="170224"/>
                </a:cubicBezTo>
                <a:cubicBezTo>
                  <a:pt x="1850545" y="161122"/>
                  <a:pt x="1837692" y="141293"/>
                  <a:pt x="1817948" y="136357"/>
                </a:cubicBezTo>
                <a:cubicBezTo>
                  <a:pt x="1807091" y="133643"/>
                  <a:pt x="1770831" y="125499"/>
                  <a:pt x="1758681" y="119424"/>
                </a:cubicBezTo>
                <a:cubicBezTo>
                  <a:pt x="1749580" y="114873"/>
                  <a:pt x="1742634" y="106499"/>
                  <a:pt x="1733281" y="102491"/>
                </a:cubicBezTo>
                <a:cubicBezTo>
                  <a:pt x="1722585" y="97907"/>
                  <a:pt x="1710851" y="96168"/>
                  <a:pt x="1699414" y="94024"/>
                </a:cubicBezTo>
                <a:cubicBezTo>
                  <a:pt x="1665668" y="87697"/>
                  <a:pt x="1631481" y="83825"/>
                  <a:pt x="1597814" y="77091"/>
                </a:cubicBezTo>
                <a:cubicBezTo>
                  <a:pt x="1504397" y="58407"/>
                  <a:pt x="1540452" y="69258"/>
                  <a:pt x="1487748" y="51691"/>
                </a:cubicBezTo>
                <a:lnTo>
                  <a:pt x="378614" y="60157"/>
                </a:lnTo>
                <a:cubicBezTo>
                  <a:pt x="350254" y="60559"/>
                  <a:pt x="320603" y="58931"/>
                  <a:pt x="293948" y="68624"/>
                </a:cubicBezTo>
                <a:cubicBezTo>
                  <a:pt x="0" y="175516"/>
                  <a:pt x="661566" y="0"/>
                  <a:pt x="251614" y="102491"/>
                </a:cubicBezTo>
                <a:cubicBezTo>
                  <a:pt x="281072" y="146677"/>
                  <a:pt x="312292" y="99668"/>
                  <a:pt x="327814" y="11942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518156" y="3987638"/>
            <a:ext cx="767592" cy="2327437"/>
          </a:xfrm>
          <a:custGeom>
            <a:avLst/>
            <a:gdLst>
              <a:gd name="connsiteX0" fmla="*/ 234694 w 767592"/>
              <a:gd name="connsiteY0" fmla="*/ 536737 h 2327437"/>
              <a:gd name="connsiteX1" fmla="*/ 225169 w 767592"/>
              <a:gd name="connsiteY1" fmla="*/ 565312 h 2327437"/>
              <a:gd name="connsiteX2" fmla="*/ 220407 w 767592"/>
              <a:gd name="connsiteY2" fmla="*/ 598650 h 2327437"/>
              <a:gd name="connsiteX3" fmla="*/ 215644 w 767592"/>
              <a:gd name="connsiteY3" fmla="*/ 636750 h 2327437"/>
              <a:gd name="connsiteX4" fmla="*/ 182307 w 767592"/>
              <a:gd name="connsiteY4" fmla="*/ 741525 h 2327437"/>
              <a:gd name="connsiteX5" fmla="*/ 168019 w 767592"/>
              <a:gd name="connsiteY5" fmla="*/ 822487 h 2327437"/>
              <a:gd name="connsiteX6" fmla="*/ 153732 w 767592"/>
              <a:gd name="connsiteY6" fmla="*/ 884400 h 2327437"/>
              <a:gd name="connsiteX7" fmla="*/ 139444 w 767592"/>
              <a:gd name="connsiteY7" fmla="*/ 955837 h 2327437"/>
              <a:gd name="connsiteX8" fmla="*/ 125157 w 767592"/>
              <a:gd name="connsiteY8" fmla="*/ 1012987 h 2327437"/>
              <a:gd name="connsiteX9" fmla="*/ 58482 w 767592"/>
              <a:gd name="connsiteY9" fmla="*/ 1189200 h 2327437"/>
              <a:gd name="connsiteX10" fmla="*/ 34669 w 767592"/>
              <a:gd name="connsiteY10" fmla="*/ 1284450 h 2327437"/>
              <a:gd name="connsiteX11" fmla="*/ 20382 w 767592"/>
              <a:gd name="connsiteY11" fmla="*/ 1346362 h 2327437"/>
              <a:gd name="connsiteX12" fmla="*/ 10857 w 767592"/>
              <a:gd name="connsiteY12" fmla="*/ 1465425 h 2327437"/>
              <a:gd name="connsiteX13" fmla="*/ 1332 w 767592"/>
              <a:gd name="connsiteY13" fmla="*/ 1536862 h 2327437"/>
              <a:gd name="connsiteX14" fmla="*/ 6094 w 767592"/>
              <a:gd name="connsiteY14" fmla="*/ 1908337 h 2327437"/>
              <a:gd name="connsiteX15" fmla="*/ 15619 w 767592"/>
              <a:gd name="connsiteY15" fmla="*/ 1984537 h 2327437"/>
              <a:gd name="connsiteX16" fmla="*/ 25144 w 767592"/>
              <a:gd name="connsiteY16" fmla="*/ 2013112 h 2327437"/>
              <a:gd name="connsiteX17" fmla="*/ 29907 w 767592"/>
              <a:gd name="connsiteY17" fmla="*/ 2051212 h 2327437"/>
              <a:gd name="connsiteX18" fmla="*/ 34669 w 767592"/>
              <a:gd name="connsiteY18" fmla="*/ 2079787 h 2327437"/>
              <a:gd name="connsiteX19" fmla="*/ 39432 w 767592"/>
              <a:gd name="connsiteY19" fmla="*/ 2127412 h 2327437"/>
              <a:gd name="connsiteX20" fmla="*/ 48957 w 767592"/>
              <a:gd name="connsiteY20" fmla="*/ 2160750 h 2327437"/>
              <a:gd name="connsiteX21" fmla="*/ 53719 w 767592"/>
              <a:gd name="connsiteY21" fmla="*/ 2179800 h 2327437"/>
              <a:gd name="connsiteX22" fmla="*/ 91819 w 767592"/>
              <a:gd name="connsiteY22" fmla="*/ 2232187 h 2327437"/>
              <a:gd name="connsiteX23" fmla="*/ 110869 w 767592"/>
              <a:gd name="connsiteY23" fmla="*/ 2256000 h 2327437"/>
              <a:gd name="connsiteX24" fmla="*/ 134682 w 767592"/>
              <a:gd name="connsiteY24" fmla="*/ 2279812 h 2327437"/>
              <a:gd name="connsiteX25" fmla="*/ 177544 w 767592"/>
              <a:gd name="connsiteY25" fmla="*/ 2303625 h 2327437"/>
              <a:gd name="connsiteX26" fmla="*/ 191832 w 767592"/>
              <a:gd name="connsiteY26" fmla="*/ 2308387 h 2327437"/>
              <a:gd name="connsiteX27" fmla="*/ 229932 w 767592"/>
              <a:gd name="connsiteY27" fmla="*/ 2322675 h 2327437"/>
              <a:gd name="connsiteX28" fmla="*/ 268032 w 767592"/>
              <a:gd name="connsiteY28" fmla="*/ 2327437 h 2327437"/>
              <a:gd name="connsiteX29" fmla="*/ 377569 w 767592"/>
              <a:gd name="connsiteY29" fmla="*/ 2317912 h 2327437"/>
              <a:gd name="connsiteX30" fmla="*/ 406144 w 767592"/>
              <a:gd name="connsiteY30" fmla="*/ 2308387 h 2327437"/>
              <a:gd name="connsiteX31" fmla="*/ 544257 w 767592"/>
              <a:gd name="connsiteY31" fmla="*/ 2303625 h 2327437"/>
              <a:gd name="connsiteX32" fmla="*/ 591882 w 767592"/>
              <a:gd name="connsiteY32" fmla="*/ 2279812 h 2327437"/>
              <a:gd name="connsiteX33" fmla="*/ 606169 w 767592"/>
              <a:gd name="connsiteY33" fmla="*/ 2265525 h 2327437"/>
              <a:gd name="connsiteX34" fmla="*/ 620457 w 767592"/>
              <a:gd name="connsiteY34" fmla="*/ 2222662 h 2327437"/>
              <a:gd name="connsiteX35" fmla="*/ 629982 w 767592"/>
              <a:gd name="connsiteY35" fmla="*/ 2208375 h 2327437"/>
              <a:gd name="connsiteX36" fmla="*/ 668082 w 767592"/>
              <a:gd name="connsiteY36" fmla="*/ 2127412 h 2327437"/>
              <a:gd name="connsiteX37" fmla="*/ 677607 w 767592"/>
              <a:gd name="connsiteY37" fmla="*/ 2094075 h 2327437"/>
              <a:gd name="connsiteX38" fmla="*/ 682369 w 767592"/>
              <a:gd name="connsiteY38" fmla="*/ 2060737 h 2327437"/>
              <a:gd name="connsiteX39" fmla="*/ 677607 w 767592"/>
              <a:gd name="connsiteY39" fmla="*/ 1960725 h 2327437"/>
              <a:gd name="connsiteX40" fmla="*/ 668082 w 767592"/>
              <a:gd name="connsiteY40" fmla="*/ 1917862 h 2327437"/>
              <a:gd name="connsiteX41" fmla="*/ 677607 w 767592"/>
              <a:gd name="connsiteY41" fmla="*/ 1646400 h 2327437"/>
              <a:gd name="connsiteX42" fmla="*/ 687132 w 767592"/>
              <a:gd name="connsiteY42" fmla="*/ 1555912 h 2327437"/>
              <a:gd name="connsiteX43" fmla="*/ 696657 w 767592"/>
              <a:gd name="connsiteY43" fmla="*/ 1432087 h 2327437"/>
              <a:gd name="connsiteX44" fmla="*/ 687132 w 767592"/>
              <a:gd name="connsiteY44" fmla="*/ 1327312 h 2327437"/>
              <a:gd name="connsiteX45" fmla="*/ 691894 w 767592"/>
              <a:gd name="connsiteY45" fmla="*/ 1298737 h 2327437"/>
              <a:gd name="connsiteX46" fmla="*/ 682369 w 767592"/>
              <a:gd name="connsiteY46" fmla="*/ 1284450 h 2327437"/>
              <a:gd name="connsiteX47" fmla="*/ 763332 w 767592"/>
              <a:gd name="connsiteY47" fmla="*/ 1246350 h 2327437"/>
              <a:gd name="connsiteX48" fmla="*/ 749044 w 767592"/>
              <a:gd name="connsiteY48" fmla="*/ 1189200 h 2327437"/>
              <a:gd name="connsiteX49" fmla="*/ 739519 w 767592"/>
              <a:gd name="connsiteY49" fmla="*/ 1146337 h 2327437"/>
              <a:gd name="connsiteX50" fmla="*/ 734757 w 767592"/>
              <a:gd name="connsiteY50" fmla="*/ 1127287 h 2327437"/>
              <a:gd name="connsiteX51" fmla="*/ 725232 w 767592"/>
              <a:gd name="connsiteY51" fmla="*/ 1051087 h 2327437"/>
              <a:gd name="connsiteX52" fmla="*/ 715707 w 767592"/>
              <a:gd name="connsiteY52" fmla="*/ 1017750 h 2327437"/>
              <a:gd name="connsiteX53" fmla="*/ 706182 w 767592"/>
              <a:gd name="connsiteY53" fmla="*/ 751050 h 2327437"/>
              <a:gd name="connsiteX54" fmla="*/ 701419 w 767592"/>
              <a:gd name="connsiteY54" fmla="*/ 708187 h 2327437"/>
              <a:gd name="connsiteX55" fmla="*/ 691894 w 767592"/>
              <a:gd name="connsiteY55" fmla="*/ 674850 h 2327437"/>
              <a:gd name="connsiteX56" fmla="*/ 687132 w 767592"/>
              <a:gd name="connsiteY56" fmla="*/ 641512 h 2327437"/>
              <a:gd name="connsiteX57" fmla="*/ 677607 w 767592"/>
              <a:gd name="connsiteY57" fmla="*/ 617700 h 2327437"/>
              <a:gd name="connsiteX58" fmla="*/ 672844 w 767592"/>
              <a:gd name="connsiteY58" fmla="*/ 589125 h 2327437"/>
              <a:gd name="connsiteX59" fmla="*/ 668082 w 767592"/>
              <a:gd name="connsiteY59" fmla="*/ 570075 h 2327437"/>
              <a:gd name="connsiteX60" fmla="*/ 658557 w 767592"/>
              <a:gd name="connsiteY60" fmla="*/ 512925 h 2327437"/>
              <a:gd name="connsiteX61" fmla="*/ 649032 w 767592"/>
              <a:gd name="connsiteY61" fmla="*/ 470062 h 2327437"/>
              <a:gd name="connsiteX62" fmla="*/ 639507 w 767592"/>
              <a:gd name="connsiteY62" fmla="*/ 408150 h 2327437"/>
              <a:gd name="connsiteX63" fmla="*/ 629982 w 767592"/>
              <a:gd name="connsiteY63" fmla="*/ 365287 h 2327437"/>
              <a:gd name="connsiteX64" fmla="*/ 625219 w 767592"/>
              <a:gd name="connsiteY64" fmla="*/ 260512 h 2327437"/>
              <a:gd name="connsiteX65" fmla="*/ 615694 w 767592"/>
              <a:gd name="connsiteY65" fmla="*/ 231937 h 2327437"/>
              <a:gd name="connsiteX66" fmla="*/ 596644 w 767592"/>
              <a:gd name="connsiteY66" fmla="*/ 203362 h 2327437"/>
              <a:gd name="connsiteX67" fmla="*/ 591882 w 767592"/>
              <a:gd name="connsiteY67" fmla="*/ 189075 h 2327437"/>
              <a:gd name="connsiteX68" fmla="*/ 558544 w 767592"/>
              <a:gd name="connsiteY68" fmla="*/ 146212 h 2327437"/>
              <a:gd name="connsiteX69" fmla="*/ 544257 w 767592"/>
              <a:gd name="connsiteY69" fmla="*/ 136687 h 2327437"/>
              <a:gd name="connsiteX70" fmla="*/ 534732 w 767592"/>
              <a:gd name="connsiteY70" fmla="*/ 122400 h 2327437"/>
              <a:gd name="connsiteX71" fmla="*/ 520444 w 767592"/>
              <a:gd name="connsiteY71" fmla="*/ 112875 h 2327437"/>
              <a:gd name="connsiteX72" fmla="*/ 506157 w 767592"/>
              <a:gd name="connsiteY72" fmla="*/ 98587 h 2327437"/>
              <a:gd name="connsiteX73" fmla="*/ 491869 w 767592"/>
              <a:gd name="connsiteY73" fmla="*/ 89062 h 2327437"/>
              <a:gd name="connsiteX74" fmla="*/ 477582 w 767592"/>
              <a:gd name="connsiteY74" fmla="*/ 74775 h 2327437"/>
              <a:gd name="connsiteX75" fmla="*/ 449007 w 767592"/>
              <a:gd name="connsiteY75" fmla="*/ 55725 h 2327437"/>
              <a:gd name="connsiteX76" fmla="*/ 353757 w 767592"/>
              <a:gd name="connsiteY76" fmla="*/ 31912 h 2327437"/>
              <a:gd name="connsiteX77" fmla="*/ 329944 w 767592"/>
              <a:gd name="connsiteY77" fmla="*/ 55725 h 2327437"/>
              <a:gd name="connsiteX78" fmla="*/ 325182 w 767592"/>
              <a:gd name="connsiteY78" fmla="*/ 70012 h 2327437"/>
              <a:gd name="connsiteX79" fmla="*/ 310894 w 767592"/>
              <a:gd name="connsiteY79" fmla="*/ 79537 h 2327437"/>
              <a:gd name="connsiteX80" fmla="*/ 306132 w 767592"/>
              <a:gd name="connsiteY80" fmla="*/ 93825 h 2327437"/>
              <a:gd name="connsiteX81" fmla="*/ 253744 w 767592"/>
              <a:gd name="connsiteY81" fmla="*/ 117637 h 2327437"/>
              <a:gd name="connsiteX82" fmla="*/ 239457 w 767592"/>
              <a:gd name="connsiteY82" fmla="*/ 122400 h 2327437"/>
              <a:gd name="connsiteX83" fmla="*/ 234694 w 767592"/>
              <a:gd name="connsiteY83" fmla="*/ 351000 h 2327437"/>
              <a:gd name="connsiteX84" fmla="*/ 248982 w 767592"/>
              <a:gd name="connsiteY84" fmla="*/ 422437 h 2327437"/>
              <a:gd name="connsiteX85" fmla="*/ 258507 w 767592"/>
              <a:gd name="connsiteY85" fmla="*/ 455775 h 2327437"/>
              <a:gd name="connsiteX86" fmla="*/ 253744 w 767592"/>
              <a:gd name="connsiteY86" fmla="*/ 484350 h 2327437"/>
              <a:gd name="connsiteX87" fmla="*/ 234694 w 767592"/>
              <a:gd name="connsiteY87" fmla="*/ 512925 h 2327437"/>
              <a:gd name="connsiteX88" fmla="*/ 234694 w 767592"/>
              <a:gd name="connsiteY88" fmla="*/ 536737 h 23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767592" h="2327437">
                <a:moveTo>
                  <a:pt x="234694" y="536737"/>
                </a:moveTo>
                <a:cubicBezTo>
                  <a:pt x="233106" y="545468"/>
                  <a:pt x="227427" y="555529"/>
                  <a:pt x="225169" y="565312"/>
                </a:cubicBezTo>
                <a:cubicBezTo>
                  <a:pt x="222645" y="576250"/>
                  <a:pt x="221891" y="587523"/>
                  <a:pt x="220407" y="598650"/>
                </a:cubicBezTo>
                <a:cubicBezTo>
                  <a:pt x="218715" y="611337"/>
                  <a:pt x="218748" y="624333"/>
                  <a:pt x="215644" y="636750"/>
                </a:cubicBezTo>
                <a:cubicBezTo>
                  <a:pt x="199468" y="701454"/>
                  <a:pt x="195666" y="681410"/>
                  <a:pt x="182307" y="741525"/>
                </a:cubicBezTo>
                <a:cubicBezTo>
                  <a:pt x="176362" y="768277"/>
                  <a:pt x="173393" y="795615"/>
                  <a:pt x="168019" y="822487"/>
                </a:cubicBezTo>
                <a:cubicBezTo>
                  <a:pt x="163865" y="843256"/>
                  <a:pt x="158170" y="863690"/>
                  <a:pt x="153732" y="884400"/>
                </a:cubicBezTo>
                <a:cubicBezTo>
                  <a:pt x="148644" y="908145"/>
                  <a:pt x="144712" y="932131"/>
                  <a:pt x="139444" y="955837"/>
                </a:cubicBezTo>
                <a:cubicBezTo>
                  <a:pt x="135184" y="975006"/>
                  <a:pt x="131580" y="994431"/>
                  <a:pt x="125157" y="1012987"/>
                </a:cubicBezTo>
                <a:cubicBezTo>
                  <a:pt x="98815" y="1089087"/>
                  <a:pt x="76609" y="1098564"/>
                  <a:pt x="58482" y="1189200"/>
                </a:cubicBezTo>
                <a:cubicBezTo>
                  <a:pt x="33371" y="1314757"/>
                  <a:pt x="66238" y="1158174"/>
                  <a:pt x="34669" y="1284450"/>
                </a:cubicBezTo>
                <a:cubicBezTo>
                  <a:pt x="1355" y="1417708"/>
                  <a:pt x="64459" y="1192096"/>
                  <a:pt x="20382" y="1346362"/>
                </a:cubicBezTo>
                <a:cubicBezTo>
                  <a:pt x="17207" y="1386050"/>
                  <a:pt x="14819" y="1425808"/>
                  <a:pt x="10857" y="1465425"/>
                </a:cubicBezTo>
                <a:cubicBezTo>
                  <a:pt x="8467" y="1489329"/>
                  <a:pt x="1590" y="1512840"/>
                  <a:pt x="1332" y="1536862"/>
                </a:cubicBezTo>
                <a:cubicBezTo>
                  <a:pt x="0" y="1660690"/>
                  <a:pt x="3280" y="1784534"/>
                  <a:pt x="6094" y="1908337"/>
                </a:cubicBezTo>
                <a:cubicBezTo>
                  <a:pt x="6342" y="1919259"/>
                  <a:pt x="11549" y="1968255"/>
                  <a:pt x="15619" y="1984537"/>
                </a:cubicBezTo>
                <a:cubicBezTo>
                  <a:pt x="18054" y="1994277"/>
                  <a:pt x="21969" y="2003587"/>
                  <a:pt x="25144" y="2013112"/>
                </a:cubicBezTo>
                <a:cubicBezTo>
                  <a:pt x="26732" y="2025812"/>
                  <a:pt x="28097" y="2038542"/>
                  <a:pt x="29907" y="2051212"/>
                </a:cubicBezTo>
                <a:cubicBezTo>
                  <a:pt x="31273" y="2060771"/>
                  <a:pt x="33471" y="2070205"/>
                  <a:pt x="34669" y="2079787"/>
                </a:cubicBezTo>
                <a:cubicBezTo>
                  <a:pt x="36648" y="2095618"/>
                  <a:pt x="37176" y="2111618"/>
                  <a:pt x="39432" y="2127412"/>
                </a:cubicBezTo>
                <a:cubicBezTo>
                  <a:pt x="41560" y="2142309"/>
                  <a:pt x="45078" y="2147173"/>
                  <a:pt x="48957" y="2160750"/>
                </a:cubicBezTo>
                <a:cubicBezTo>
                  <a:pt x="50755" y="2167044"/>
                  <a:pt x="50792" y="2173946"/>
                  <a:pt x="53719" y="2179800"/>
                </a:cubicBezTo>
                <a:cubicBezTo>
                  <a:pt x="70148" y="2212657"/>
                  <a:pt x="71868" y="2212236"/>
                  <a:pt x="91819" y="2232187"/>
                </a:cubicBezTo>
                <a:cubicBezTo>
                  <a:pt x="99980" y="2256667"/>
                  <a:pt x="90595" y="2238260"/>
                  <a:pt x="110869" y="2256000"/>
                </a:cubicBezTo>
                <a:cubicBezTo>
                  <a:pt x="119317" y="2263392"/>
                  <a:pt x="125916" y="2272800"/>
                  <a:pt x="134682" y="2279812"/>
                </a:cubicBezTo>
                <a:cubicBezTo>
                  <a:pt x="141631" y="2285371"/>
                  <a:pt x="167817" y="2299456"/>
                  <a:pt x="177544" y="2303625"/>
                </a:cubicBezTo>
                <a:cubicBezTo>
                  <a:pt x="182158" y="2305602"/>
                  <a:pt x="187131" y="2306624"/>
                  <a:pt x="191832" y="2308387"/>
                </a:cubicBezTo>
                <a:cubicBezTo>
                  <a:pt x="194073" y="2309227"/>
                  <a:pt x="222939" y="2321404"/>
                  <a:pt x="229932" y="2322675"/>
                </a:cubicBezTo>
                <a:cubicBezTo>
                  <a:pt x="242524" y="2324965"/>
                  <a:pt x="255332" y="2325850"/>
                  <a:pt x="268032" y="2327437"/>
                </a:cubicBezTo>
                <a:cubicBezTo>
                  <a:pt x="304544" y="2324262"/>
                  <a:pt x="341263" y="2322920"/>
                  <a:pt x="377569" y="2317912"/>
                </a:cubicBezTo>
                <a:cubicBezTo>
                  <a:pt x="387515" y="2316540"/>
                  <a:pt x="396140" y="2309244"/>
                  <a:pt x="406144" y="2308387"/>
                </a:cubicBezTo>
                <a:cubicBezTo>
                  <a:pt x="452041" y="2304453"/>
                  <a:pt x="498219" y="2305212"/>
                  <a:pt x="544257" y="2303625"/>
                </a:cubicBezTo>
                <a:cubicBezTo>
                  <a:pt x="600034" y="2289681"/>
                  <a:pt x="569794" y="2306318"/>
                  <a:pt x="591882" y="2279812"/>
                </a:cubicBezTo>
                <a:cubicBezTo>
                  <a:pt x="596194" y="2274638"/>
                  <a:pt x="601407" y="2270287"/>
                  <a:pt x="606169" y="2265525"/>
                </a:cubicBezTo>
                <a:cubicBezTo>
                  <a:pt x="610932" y="2251237"/>
                  <a:pt x="612103" y="2235193"/>
                  <a:pt x="620457" y="2222662"/>
                </a:cubicBezTo>
                <a:cubicBezTo>
                  <a:pt x="623632" y="2217900"/>
                  <a:pt x="627268" y="2213415"/>
                  <a:pt x="629982" y="2208375"/>
                </a:cubicBezTo>
                <a:cubicBezTo>
                  <a:pt x="644605" y="2181218"/>
                  <a:pt x="656745" y="2155755"/>
                  <a:pt x="668082" y="2127412"/>
                </a:cubicBezTo>
                <a:cubicBezTo>
                  <a:pt x="671481" y="2118915"/>
                  <a:pt x="676103" y="2102348"/>
                  <a:pt x="677607" y="2094075"/>
                </a:cubicBezTo>
                <a:cubicBezTo>
                  <a:pt x="679615" y="2083031"/>
                  <a:pt x="680782" y="2071850"/>
                  <a:pt x="682369" y="2060737"/>
                </a:cubicBezTo>
                <a:cubicBezTo>
                  <a:pt x="680782" y="2027400"/>
                  <a:pt x="680928" y="1993934"/>
                  <a:pt x="677607" y="1960725"/>
                </a:cubicBezTo>
                <a:cubicBezTo>
                  <a:pt x="676151" y="1946161"/>
                  <a:pt x="668318" y="1932496"/>
                  <a:pt x="668082" y="1917862"/>
                </a:cubicBezTo>
                <a:cubicBezTo>
                  <a:pt x="664454" y="1692956"/>
                  <a:pt x="653094" y="1744441"/>
                  <a:pt x="677607" y="1646400"/>
                </a:cubicBezTo>
                <a:cubicBezTo>
                  <a:pt x="679346" y="1630751"/>
                  <a:pt x="686249" y="1570041"/>
                  <a:pt x="687132" y="1555912"/>
                </a:cubicBezTo>
                <a:cubicBezTo>
                  <a:pt x="694722" y="1434477"/>
                  <a:pt x="682940" y="1486949"/>
                  <a:pt x="696657" y="1432087"/>
                </a:cubicBezTo>
                <a:cubicBezTo>
                  <a:pt x="693482" y="1397162"/>
                  <a:pt x="688384" y="1362359"/>
                  <a:pt x="687132" y="1327312"/>
                </a:cubicBezTo>
                <a:cubicBezTo>
                  <a:pt x="686787" y="1317662"/>
                  <a:pt x="692960" y="1308334"/>
                  <a:pt x="691894" y="1298737"/>
                </a:cubicBezTo>
                <a:cubicBezTo>
                  <a:pt x="691262" y="1293048"/>
                  <a:pt x="685544" y="1289212"/>
                  <a:pt x="682369" y="1284450"/>
                </a:cubicBezTo>
                <a:cubicBezTo>
                  <a:pt x="701587" y="1280606"/>
                  <a:pt x="756359" y="1277729"/>
                  <a:pt x="763332" y="1246350"/>
                </a:cubicBezTo>
                <a:cubicBezTo>
                  <a:pt x="767592" y="1227181"/>
                  <a:pt x="753304" y="1208369"/>
                  <a:pt x="749044" y="1189200"/>
                </a:cubicBezTo>
                <a:cubicBezTo>
                  <a:pt x="745869" y="1174912"/>
                  <a:pt x="742810" y="1160598"/>
                  <a:pt x="739519" y="1146337"/>
                </a:cubicBezTo>
                <a:cubicBezTo>
                  <a:pt x="738047" y="1139959"/>
                  <a:pt x="736344" y="1133637"/>
                  <a:pt x="734757" y="1127287"/>
                </a:cubicBezTo>
                <a:cubicBezTo>
                  <a:pt x="733442" y="1115455"/>
                  <a:pt x="728366" y="1065713"/>
                  <a:pt x="725232" y="1051087"/>
                </a:cubicBezTo>
                <a:cubicBezTo>
                  <a:pt x="722811" y="1039787"/>
                  <a:pt x="718882" y="1028862"/>
                  <a:pt x="715707" y="1017750"/>
                </a:cubicBezTo>
                <a:cubicBezTo>
                  <a:pt x="712532" y="928850"/>
                  <a:pt x="710283" y="839912"/>
                  <a:pt x="706182" y="751050"/>
                </a:cubicBezTo>
                <a:cubicBezTo>
                  <a:pt x="705519" y="736690"/>
                  <a:pt x="703605" y="722395"/>
                  <a:pt x="701419" y="708187"/>
                </a:cubicBezTo>
                <a:cubicBezTo>
                  <a:pt x="699709" y="697074"/>
                  <a:pt x="695452" y="685524"/>
                  <a:pt x="691894" y="674850"/>
                </a:cubicBezTo>
                <a:cubicBezTo>
                  <a:pt x="690307" y="663737"/>
                  <a:pt x="689854" y="652402"/>
                  <a:pt x="687132" y="641512"/>
                </a:cubicBezTo>
                <a:cubicBezTo>
                  <a:pt x="685059" y="633218"/>
                  <a:pt x="679856" y="625948"/>
                  <a:pt x="677607" y="617700"/>
                </a:cubicBezTo>
                <a:cubicBezTo>
                  <a:pt x="675066" y="608384"/>
                  <a:pt x="674738" y="598594"/>
                  <a:pt x="672844" y="589125"/>
                </a:cubicBezTo>
                <a:cubicBezTo>
                  <a:pt x="671560" y="582707"/>
                  <a:pt x="669288" y="576508"/>
                  <a:pt x="668082" y="570075"/>
                </a:cubicBezTo>
                <a:cubicBezTo>
                  <a:pt x="664523" y="551093"/>
                  <a:pt x="663241" y="531661"/>
                  <a:pt x="658557" y="512925"/>
                </a:cubicBezTo>
                <a:cubicBezTo>
                  <a:pt x="653458" y="492530"/>
                  <a:pt x="653065" y="492245"/>
                  <a:pt x="649032" y="470062"/>
                </a:cubicBezTo>
                <a:cubicBezTo>
                  <a:pt x="638474" y="411990"/>
                  <a:pt x="650226" y="472464"/>
                  <a:pt x="639507" y="408150"/>
                </a:cubicBezTo>
                <a:cubicBezTo>
                  <a:pt x="636486" y="390021"/>
                  <a:pt x="634261" y="382404"/>
                  <a:pt x="629982" y="365287"/>
                </a:cubicBezTo>
                <a:cubicBezTo>
                  <a:pt x="628394" y="330362"/>
                  <a:pt x="628944" y="295274"/>
                  <a:pt x="625219" y="260512"/>
                </a:cubicBezTo>
                <a:cubicBezTo>
                  <a:pt x="624149" y="250529"/>
                  <a:pt x="621263" y="240291"/>
                  <a:pt x="615694" y="231937"/>
                </a:cubicBezTo>
                <a:lnTo>
                  <a:pt x="596644" y="203362"/>
                </a:lnTo>
                <a:cubicBezTo>
                  <a:pt x="595057" y="198600"/>
                  <a:pt x="594320" y="193463"/>
                  <a:pt x="591882" y="189075"/>
                </a:cubicBezTo>
                <a:cubicBezTo>
                  <a:pt x="582726" y="172594"/>
                  <a:pt x="572907" y="158181"/>
                  <a:pt x="558544" y="146212"/>
                </a:cubicBezTo>
                <a:cubicBezTo>
                  <a:pt x="554147" y="142548"/>
                  <a:pt x="549019" y="139862"/>
                  <a:pt x="544257" y="136687"/>
                </a:cubicBezTo>
                <a:cubicBezTo>
                  <a:pt x="541082" y="131925"/>
                  <a:pt x="538779" y="126447"/>
                  <a:pt x="534732" y="122400"/>
                </a:cubicBezTo>
                <a:cubicBezTo>
                  <a:pt x="530684" y="118353"/>
                  <a:pt x="524841" y="116539"/>
                  <a:pt x="520444" y="112875"/>
                </a:cubicBezTo>
                <a:cubicBezTo>
                  <a:pt x="515270" y="108563"/>
                  <a:pt x="511331" y="102899"/>
                  <a:pt x="506157" y="98587"/>
                </a:cubicBezTo>
                <a:cubicBezTo>
                  <a:pt x="501760" y="94923"/>
                  <a:pt x="496266" y="92726"/>
                  <a:pt x="491869" y="89062"/>
                </a:cubicBezTo>
                <a:cubicBezTo>
                  <a:pt x="486695" y="84750"/>
                  <a:pt x="482898" y="78910"/>
                  <a:pt x="477582" y="74775"/>
                </a:cubicBezTo>
                <a:cubicBezTo>
                  <a:pt x="468546" y="67747"/>
                  <a:pt x="449007" y="55725"/>
                  <a:pt x="449007" y="55725"/>
                </a:cubicBezTo>
                <a:cubicBezTo>
                  <a:pt x="430432" y="0"/>
                  <a:pt x="449507" y="26593"/>
                  <a:pt x="353757" y="31912"/>
                </a:cubicBezTo>
                <a:cubicBezTo>
                  <a:pt x="339469" y="41437"/>
                  <a:pt x="337882" y="39849"/>
                  <a:pt x="329944" y="55725"/>
                </a:cubicBezTo>
                <a:cubicBezTo>
                  <a:pt x="327699" y="60215"/>
                  <a:pt x="328318" y="66092"/>
                  <a:pt x="325182" y="70012"/>
                </a:cubicBezTo>
                <a:cubicBezTo>
                  <a:pt x="321606" y="74482"/>
                  <a:pt x="315657" y="76362"/>
                  <a:pt x="310894" y="79537"/>
                </a:cubicBezTo>
                <a:cubicBezTo>
                  <a:pt x="309307" y="84300"/>
                  <a:pt x="309682" y="90275"/>
                  <a:pt x="306132" y="93825"/>
                </a:cubicBezTo>
                <a:cubicBezTo>
                  <a:pt x="283211" y="116747"/>
                  <a:pt x="280022" y="111068"/>
                  <a:pt x="253744" y="117637"/>
                </a:cubicBezTo>
                <a:cubicBezTo>
                  <a:pt x="248874" y="118855"/>
                  <a:pt x="244219" y="120812"/>
                  <a:pt x="239457" y="122400"/>
                </a:cubicBezTo>
                <a:cubicBezTo>
                  <a:pt x="209218" y="213117"/>
                  <a:pt x="227192" y="148441"/>
                  <a:pt x="234694" y="351000"/>
                </a:cubicBezTo>
                <a:cubicBezTo>
                  <a:pt x="236851" y="409232"/>
                  <a:pt x="229776" y="393629"/>
                  <a:pt x="248982" y="422437"/>
                </a:cubicBezTo>
                <a:cubicBezTo>
                  <a:pt x="251227" y="429172"/>
                  <a:pt x="258507" y="449799"/>
                  <a:pt x="258507" y="455775"/>
                </a:cubicBezTo>
                <a:cubicBezTo>
                  <a:pt x="258507" y="465431"/>
                  <a:pt x="257458" y="475436"/>
                  <a:pt x="253744" y="484350"/>
                </a:cubicBezTo>
                <a:cubicBezTo>
                  <a:pt x="249341" y="494917"/>
                  <a:pt x="234694" y="512925"/>
                  <a:pt x="234694" y="512925"/>
                </a:cubicBezTo>
                <a:cubicBezTo>
                  <a:pt x="223663" y="546018"/>
                  <a:pt x="236282" y="528006"/>
                  <a:pt x="234694" y="536737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-0.33646 4.07407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5" grpId="0" animBg="1"/>
      <p:bldP spid="28" grpId="0" animBg="1"/>
      <p:bldP spid="16" grpId="0" animBg="1"/>
      <p:bldP spid="25" grpId="0" animBg="1"/>
      <p:bldP spid="26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0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52" y="3643290"/>
            <a:ext cx="40004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8" name="Рисунок 17" descr="подпись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6357958"/>
            <a:ext cx="958416" cy="500042"/>
          </a:xfrm>
          <a:prstGeom prst="rect">
            <a:avLst/>
          </a:prstGeom>
        </p:spPr>
      </p:pic>
      <p:pic>
        <p:nvPicPr>
          <p:cNvPr id="25" name="Рисунок 24" descr="1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928670"/>
            <a:ext cx="4018357" cy="321468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Рисунок 13" descr="подпись 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514247"/>
            <a:ext cx="571472" cy="543854"/>
          </a:xfrm>
          <a:prstGeom prst="rect">
            <a:avLst/>
          </a:prstGeom>
        </p:spPr>
      </p:pic>
      <p:pic>
        <p:nvPicPr>
          <p:cNvPr id="26" name="Рисунок 25" descr="2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25611" y="928670"/>
            <a:ext cx="4018389" cy="321471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7" name="Полилиния 26"/>
          <p:cNvSpPr/>
          <p:nvPr/>
        </p:nvSpPr>
        <p:spPr>
          <a:xfrm>
            <a:off x="2009775" y="2657475"/>
            <a:ext cx="1857375" cy="614363"/>
          </a:xfrm>
          <a:custGeom>
            <a:avLst/>
            <a:gdLst>
              <a:gd name="connsiteX0" fmla="*/ 0 w 1857375"/>
              <a:gd name="connsiteY0" fmla="*/ 614363 h 614363"/>
              <a:gd name="connsiteX1" fmla="*/ 171450 w 1857375"/>
              <a:gd name="connsiteY1" fmla="*/ 376238 h 614363"/>
              <a:gd name="connsiteX2" fmla="*/ 376238 w 1857375"/>
              <a:gd name="connsiteY2" fmla="*/ 247650 h 614363"/>
              <a:gd name="connsiteX3" fmla="*/ 671513 w 1857375"/>
              <a:gd name="connsiteY3" fmla="*/ 138113 h 614363"/>
              <a:gd name="connsiteX4" fmla="*/ 1047750 w 1857375"/>
              <a:gd name="connsiteY4" fmla="*/ 71438 h 614363"/>
              <a:gd name="connsiteX5" fmla="*/ 1495425 w 1857375"/>
              <a:gd name="connsiteY5" fmla="*/ 23813 h 614363"/>
              <a:gd name="connsiteX6" fmla="*/ 1857375 w 1857375"/>
              <a:gd name="connsiteY6" fmla="*/ 0 h 61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7375" h="614363">
                <a:moveTo>
                  <a:pt x="0" y="614363"/>
                </a:moveTo>
                <a:cubicBezTo>
                  <a:pt x="54372" y="525860"/>
                  <a:pt x="108744" y="437357"/>
                  <a:pt x="171450" y="376238"/>
                </a:cubicBezTo>
                <a:cubicBezTo>
                  <a:pt x="234156" y="315119"/>
                  <a:pt x="292894" y="287338"/>
                  <a:pt x="376238" y="247650"/>
                </a:cubicBezTo>
                <a:cubicBezTo>
                  <a:pt x="459582" y="207963"/>
                  <a:pt x="559594" y="167482"/>
                  <a:pt x="671513" y="138113"/>
                </a:cubicBezTo>
                <a:cubicBezTo>
                  <a:pt x="783432" y="108744"/>
                  <a:pt x="910431" y="90488"/>
                  <a:pt x="1047750" y="71438"/>
                </a:cubicBezTo>
                <a:cubicBezTo>
                  <a:pt x="1185069" y="52388"/>
                  <a:pt x="1360488" y="35719"/>
                  <a:pt x="1495425" y="23813"/>
                </a:cubicBezTo>
                <a:cubicBezTo>
                  <a:pt x="1630362" y="11907"/>
                  <a:pt x="1743868" y="5953"/>
                  <a:pt x="1857375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flipH="1">
            <a:off x="5286380" y="2643182"/>
            <a:ext cx="1857375" cy="614363"/>
          </a:xfrm>
          <a:custGeom>
            <a:avLst/>
            <a:gdLst>
              <a:gd name="connsiteX0" fmla="*/ 0 w 1857375"/>
              <a:gd name="connsiteY0" fmla="*/ 614363 h 614363"/>
              <a:gd name="connsiteX1" fmla="*/ 171450 w 1857375"/>
              <a:gd name="connsiteY1" fmla="*/ 376238 h 614363"/>
              <a:gd name="connsiteX2" fmla="*/ 376238 w 1857375"/>
              <a:gd name="connsiteY2" fmla="*/ 247650 h 614363"/>
              <a:gd name="connsiteX3" fmla="*/ 671513 w 1857375"/>
              <a:gd name="connsiteY3" fmla="*/ 138113 h 614363"/>
              <a:gd name="connsiteX4" fmla="*/ 1047750 w 1857375"/>
              <a:gd name="connsiteY4" fmla="*/ 71438 h 614363"/>
              <a:gd name="connsiteX5" fmla="*/ 1495425 w 1857375"/>
              <a:gd name="connsiteY5" fmla="*/ 23813 h 614363"/>
              <a:gd name="connsiteX6" fmla="*/ 1857375 w 1857375"/>
              <a:gd name="connsiteY6" fmla="*/ 0 h 61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7375" h="614363">
                <a:moveTo>
                  <a:pt x="0" y="614363"/>
                </a:moveTo>
                <a:cubicBezTo>
                  <a:pt x="54372" y="525860"/>
                  <a:pt x="108744" y="437357"/>
                  <a:pt x="171450" y="376238"/>
                </a:cubicBezTo>
                <a:cubicBezTo>
                  <a:pt x="234156" y="315119"/>
                  <a:pt x="292894" y="287338"/>
                  <a:pt x="376238" y="247650"/>
                </a:cubicBezTo>
                <a:cubicBezTo>
                  <a:pt x="459582" y="207963"/>
                  <a:pt x="559594" y="167482"/>
                  <a:pt x="671513" y="138113"/>
                </a:cubicBezTo>
                <a:cubicBezTo>
                  <a:pt x="783432" y="108744"/>
                  <a:pt x="910431" y="90488"/>
                  <a:pt x="1047750" y="71438"/>
                </a:cubicBezTo>
                <a:cubicBezTo>
                  <a:pt x="1185069" y="52388"/>
                  <a:pt x="1360488" y="35719"/>
                  <a:pt x="1495425" y="23813"/>
                </a:cubicBezTo>
                <a:cubicBezTo>
                  <a:pt x="1630362" y="11907"/>
                  <a:pt x="1743868" y="5953"/>
                  <a:pt x="1857375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подпись 3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577062" y="3500438"/>
            <a:ext cx="562402" cy="571473"/>
          </a:xfrm>
          <a:prstGeom prst="rect">
            <a:avLst/>
          </a:prstGeom>
        </p:spPr>
      </p:pic>
      <p:pic>
        <p:nvPicPr>
          <p:cNvPr id="13" name="Рисунок 12" descr="название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3161" y="29756"/>
            <a:ext cx="3957678" cy="108347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28108 0.4039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28212 0.4060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Text Box 11"/>
          <p:cNvSpPr txBox="1">
            <a:spLocks noChangeArrowheads="1"/>
          </p:cNvSpPr>
          <p:nvPr/>
        </p:nvSpPr>
        <p:spPr bwMode="auto">
          <a:xfrm>
            <a:off x="1797042" y="65088"/>
            <a:ext cx="5549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Построение </a:t>
            </a:r>
            <a:r>
              <a:rPr lang="ru-RU" sz="2800" b="1" dirty="0" smtClean="0">
                <a:latin typeface="Cambria" pitchFamily="18" charset="0"/>
              </a:rPr>
              <a:t>графика функции:</a:t>
            </a:r>
          </a:p>
        </p:txBody>
      </p:sp>
      <p:pic>
        <p:nvPicPr>
          <p:cNvPr id="11" name="Рисунок 10" descr="подпись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922" y="500042"/>
            <a:ext cx="1506156" cy="785818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2" name="Рисунок 11" descr="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993" y="1357298"/>
            <a:ext cx="6608014" cy="5286412"/>
          </a:xfrm>
          <a:prstGeom prst="rect">
            <a:avLst/>
          </a:prstGeom>
        </p:spPr>
      </p:pic>
      <p:pic>
        <p:nvPicPr>
          <p:cNvPr id="13" name="Рисунок 12" descr="подпись 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00166" y="5214950"/>
            <a:ext cx="1050920" cy="1000132"/>
          </a:xfrm>
          <a:prstGeom prst="rect">
            <a:avLst/>
          </a:prstGeom>
        </p:spPr>
      </p:pic>
      <p:sp>
        <p:nvSpPr>
          <p:cNvPr id="14" name="Полилиния 13"/>
          <p:cNvSpPr/>
          <p:nvPr/>
        </p:nvSpPr>
        <p:spPr>
          <a:xfrm>
            <a:off x="4572000" y="4200525"/>
            <a:ext cx="3038475" cy="1009650"/>
          </a:xfrm>
          <a:custGeom>
            <a:avLst/>
            <a:gdLst>
              <a:gd name="connsiteX0" fmla="*/ 0 w 3038475"/>
              <a:gd name="connsiteY0" fmla="*/ 1009650 h 1009650"/>
              <a:gd name="connsiteX1" fmla="*/ 180975 w 3038475"/>
              <a:gd name="connsiteY1" fmla="*/ 742950 h 1009650"/>
              <a:gd name="connsiteX2" fmla="*/ 495300 w 3038475"/>
              <a:gd name="connsiteY2" fmla="*/ 466725 h 1009650"/>
              <a:gd name="connsiteX3" fmla="*/ 857250 w 3038475"/>
              <a:gd name="connsiteY3" fmla="*/ 304800 h 1009650"/>
              <a:gd name="connsiteX4" fmla="*/ 1419225 w 3038475"/>
              <a:gd name="connsiteY4" fmla="*/ 161925 h 1009650"/>
              <a:gd name="connsiteX5" fmla="*/ 2133600 w 3038475"/>
              <a:gd name="connsiteY5" fmla="*/ 66675 h 1009650"/>
              <a:gd name="connsiteX6" fmla="*/ 3038475 w 3038475"/>
              <a:gd name="connsiteY6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8475" h="1009650">
                <a:moveTo>
                  <a:pt x="0" y="1009650"/>
                </a:moveTo>
                <a:cubicBezTo>
                  <a:pt x="49212" y="921544"/>
                  <a:pt x="98425" y="833438"/>
                  <a:pt x="180975" y="742950"/>
                </a:cubicBezTo>
                <a:cubicBezTo>
                  <a:pt x="263525" y="652463"/>
                  <a:pt x="382588" y="539750"/>
                  <a:pt x="495300" y="466725"/>
                </a:cubicBezTo>
                <a:cubicBezTo>
                  <a:pt x="608012" y="393700"/>
                  <a:pt x="703263" y="355600"/>
                  <a:pt x="857250" y="304800"/>
                </a:cubicBezTo>
                <a:cubicBezTo>
                  <a:pt x="1011237" y="254000"/>
                  <a:pt x="1206500" y="201612"/>
                  <a:pt x="1419225" y="161925"/>
                </a:cubicBezTo>
                <a:cubicBezTo>
                  <a:pt x="1631950" y="122238"/>
                  <a:pt x="1863725" y="93663"/>
                  <a:pt x="2133600" y="66675"/>
                </a:cubicBezTo>
                <a:cubicBezTo>
                  <a:pt x="2403475" y="39688"/>
                  <a:pt x="2720975" y="19844"/>
                  <a:pt x="3038475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7" y="1357298"/>
            <a:ext cx="6303613" cy="523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олилиния 14"/>
          <p:cNvSpPr/>
          <p:nvPr/>
        </p:nvSpPr>
        <p:spPr>
          <a:xfrm>
            <a:off x="4572000" y="4214818"/>
            <a:ext cx="3038475" cy="1009650"/>
          </a:xfrm>
          <a:custGeom>
            <a:avLst/>
            <a:gdLst>
              <a:gd name="connsiteX0" fmla="*/ 0 w 3038475"/>
              <a:gd name="connsiteY0" fmla="*/ 1009650 h 1009650"/>
              <a:gd name="connsiteX1" fmla="*/ 180975 w 3038475"/>
              <a:gd name="connsiteY1" fmla="*/ 742950 h 1009650"/>
              <a:gd name="connsiteX2" fmla="*/ 495300 w 3038475"/>
              <a:gd name="connsiteY2" fmla="*/ 466725 h 1009650"/>
              <a:gd name="connsiteX3" fmla="*/ 857250 w 3038475"/>
              <a:gd name="connsiteY3" fmla="*/ 304800 h 1009650"/>
              <a:gd name="connsiteX4" fmla="*/ 1419225 w 3038475"/>
              <a:gd name="connsiteY4" fmla="*/ 161925 h 1009650"/>
              <a:gd name="connsiteX5" fmla="*/ 2133600 w 3038475"/>
              <a:gd name="connsiteY5" fmla="*/ 66675 h 1009650"/>
              <a:gd name="connsiteX6" fmla="*/ 3038475 w 3038475"/>
              <a:gd name="connsiteY6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8475" h="1009650">
                <a:moveTo>
                  <a:pt x="0" y="1009650"/>
                </a:moveTo>
                <a:cubicBezTo>
                  <a:pt x="49212" y="921544"/>
                  <a:pt x="98425" y="833438"/>
                  <a:pt x="180975" y="742950"/>
                </a:cubicBezTo>
                <a:cubicBezTo>
                  <a:pt x="263525" y="652463"/>
                  <a:pt x="382588" y="539750"/>
                  <a:pt x="495300" y="466725"/>
                </a:cubicBezTo>
                <a:cubicBezTo>
                  <a:pt x="608012" y="393700"/>
                  <a:pt x="703263" y="355600"/>
                  <a:pt x="857250" y="304800"/>
                </a:cubicBezTo>
                <a:cubicBezTo>
                  <a:pt x="1011237" y="254000"/>
                  <a:pt x="1206500" y="201612"/>
                  <a:pt x="1419225" y="161925"/>
                </a:cubicBezTo>
                <a:cubicBezTo>
                  <a:pt x="1631950" y="122238"/>
                  <a:pt x="1863725" y="93663"/>
                  <a:pt x="2133600" y="66675"/>
                </a:cubicBezTo>
                <a:cubicBezTo>
                  <a:pt x="2403475" y="39688"/>
                  <a:pt x="2720975" y="19844"/>
                  <a:pt x="3038475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flipH="1">
            <a:off x="1571604" y="4214818"/>
            <a:ext cx="3038475" cy="1009650"/>
          </a:xfrm>
          <a:custGeom>
            <a:avLst/>
            <a:gdLst>
              <a:gd name="connsiteX0" fmla="*/ 0 w 3038475"/>
              <a:gd name="connsiteY0" fmla="*/ 1009650 h 1009650"/>
              <a:gd name="connsiteX1" fmla="*/ 180975 w 3038475"/>
              <a:gd name="connsiteY1" fmla="*/ 742950 h 1009650"/>
              <a:gd name="connsiteX2" fmla="*/ 495300 w 3038475"/>
              <a:gd name="connsiteY2" fmla="*/ 466725 h 1009650"/>
              <a:gd name="connsiteX3" fmla="*/ 857250 w 3038475"/>
              <a:gd name="connsiteY3" fmla="*/ 304800 h 1009650"/>
              <a:gd name="connsiteX4" fmla="*/ 1419225 w 3038475"/>
              <a:gd name="connsiteY4" fmla="*/ 161925 h 1009650"/>
              <a:gd name="connsiteX5" fmla="*/ 2133600 w 3038475"/>
              <a:gd name="connsiteY5" fmla="*/ 66675 h 1009650"/>
              <a:gd name="connsiteX6" fmla="*/ 3038475 w 3038475"/>
              <a:gd name="connsiteY6" fmla="*/ 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8475" h="1009650">
                <a:moveTo>
                  <a:pt x="0" y="1009650"/>
                </a:moveTo>
                <a:cubicBezTo>
                  <a:pt x="49212" y="921544"/>
                  <a:pt x="98425" y="833438"/>
                  <a:pt x="180975" y="742950"/>
                </a:cubicBezTo>
                <a:cubicBezTo>
                  <a:pt x="263525" y="652463"/>
                  <a:pt x="382588" y="539750"/>
                  <a:pt x="495300" y="466725"/>
                </a:cubicBezTo>
                <a:cubicBezTo>
                  <a:pt x="608012" y="393700"/>
                  <a:pt x="703263" y="355600"/>
                  <a:pt x="857250" y="304800"/>
                </a:cubicBezTo>
                <a:cubicBezTo>
                  <a:pt x="1011237" y="254000"/>
                  <a:pt x="1206500" y="201612"/>
                  <a:pt x="1419225" y="161925"/>
                </a:cubicBezTo>
                <a:cubicBezTo>
                  <a:pt x="1631950" y="122238"/>
                  <a:pt x="1863725" y="93663"/>
                  <a:pt x="2133600" y="66675"/>
                </a:cubicBezTo>
                <a:cubicBezTo>
                  <a:pt x="2403475" y="39688"/>
                  <a:pt x="2720975" y="19844"/>
                  <a:pt x="3038475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3316 0.0027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4" grpId="3" animBg="1"/>
      <p:bldP spid="15" grpId="3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устой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00298" y="3543303"/>
            <a:ext cx="4143372" cy="331469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6" name="Рисунок 5" descr="-10(x-2)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36315" y="928670"/>
            <a:ext cx="4107685" cy="328614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Рисунок 3" descr="10x+2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928670"/>
            <a:ext cx="4107685" cy="328614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 descr="названи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4862" y="0"/>
            <a:ext cx="3694276" cy="1000108"/>
          </a:xfrm>
          <a:prstGeom prst="rect">
            <a:avLst/>
          </a:prstGeom>
        </p:spPr>
      </p:pic>
      <p:sp>
        <p:nvSpPr>
          <p:cNvPr id="8" name="Полилиния 7"/>
          <p:cNvSpPr/>
          <p:nvPr/>
        </p:nvSpPr>
        <p:spPr>
          <a:xfrm flipV="1">
            <a:off x="142844" y="1071546"/>
            <a:ext cx="1357322" cy="1166812"/>
          </a:xfrm>
          <a:custGeom>
            <a:avLst/>
            <a:gdLst>
              <a:gd name="connsiteX0" fmla="*/ 0 w 1319212"/>
              <a:gd name="connsiteY0" fmla="*/ 0 h 1166812"/>
              <a:gd name="connsiteX1" fmla="*/ 109537 w 1319212"/>
              <a:gd name="connsiteY1" fmla="*/ 19050 h 1166812"/>
              <a:gd name="connsiteX2" fmla="*/ 276225 w 1319212"/>
              <a:gd name="connsiteY2" fmla="*/ 42862 h 1166812"/>
              <a:gd name="connsiteX3" fmla="*/ 476250 w 1319212"/>
              <a:gd name="connsiteY3" fmla="*/ 80962 h 1166812"/>
              <a:gd name="connsiteX4" fmla="*/ 666750 w 1319212"/>
              <a:gd name="connsiteY4" fmla="*/ 138112 h 1166812"/>
              <a:gd name="connsiteX5" fmla="*/ 847725 w 1319212"/>
              <a:gd name="connsiteY5" fmla="*/ 223837 h 1166812"/>
              <a:gd name="connsiteX6" fmla="*/ 981075 w 1319212"/>
              <a:gd name="connsiteY6" fmla="*/ 314325 h 1166812"/>
              <a:gd name="connsiteX7" fmla="*/ 1109662 w 1319212"/>
              <a:gd name="connsiteY7" fmla="*/ 471487 h 1166812"/>
              <a:gd name="connsiteX8" fmla="*/ 1195387 w 1319212"/>
              <a:gd name="connsiteY8" fmla="*/ 638175 h 1166812"/>
              <a:gd name="connsiteX9" fmla="*/ 1262062 w 1319212"/>
              <a:gd name="connsiteY9" fmla="*/ 862012 h 1166812"/>
              <a:gd name="connsiteX10" fmla="*/ 1319212 w 1319212"/>
              <a:gd name="connsiteY10" fmla="*/ 1166812 h 116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9212" h="1166812">
                <a:moveTo>
                  <a:pt x="0" y="0"/>
                </a:moveTo>
                <a:cubicBezTo>
                  <a:pt x="31750" y="5953"/>
                  <a:pt x="63500" y="11906"/>
                  <a:pt x="109537" y="19050"/>
                </a:cubicBezTo>
                <a:cubicBezTo>
                  <a:pt x="155574" y="26194"/>
                  <a:pt x="215106" y="32543"/>
                  <a:pt x="276225" y="42862"/>
                </a:cubicBezTo>
                <a:cubicBezTo>
                  <a:pt x="337344" y="53181"/>
                  <a:pt x="411163" y="65087"/>
                  <a:pt x="476250" y="80962"/>
                </a:cubicBezTo>
                <a:cubicBezTo>
                  <a:pt x="541337" y="96837"/>
                  <a:pt x="604838" y="114300"/>
                  <a:pt x="666750" y="138112"/>
                </a:cubicBezTo>
                <a:cubicBezTo>
                  <a:pt x="728662" y="161924"/>
                  <a:pt x="795338" y="194468"/>
                  <a:pt x="847725" y="223837"/>
                </a:cubicBezTo>
                <a:cubicBezTo>
                  <a:pt x="900112" y="253206"/>
                  <a:pt x="937419" y="273050"/>
                  <a:pt x="981075" y="314325"/>
                </a:cubicBezTo>
                <a:cubicBezTo>
                  <a:pt x="1024731" y="355600"/>
                  <a:pt x="1073943" y="417512"/>
                  <a:pt x="1109662" y="471487"/>
                </a:cubicBezTo>
                <a:cubicBezTo>
                  <a:pt x="1145381" y="525462"/>
                  <a:pt x="1169987" y="573088"/>
                  <a:pt x="1195387" y="638175"/>
                </a:cubicBezTo>
                <a:cubicBezTo>
                  <a:pt x="1220787" y="703263"/>
                  <a:pt x="1241425" y="773906"/>
                  <a:pt x="1262062" y="862012"/>
                </a:cubicBezTo>
                <a:cubicBezTo>
                  <a:pt x="1282700" y="950118"/>
                  <a:pt x="1300956" y="1058465"/>
                  <a:pt x="1319212" y="116681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1857356" y="3071810"/>
            <a:ext cx="185738" cy="676275"/>
          </a:xfrm>
          <a:custGeom>
            <a:avLst/>
            <a:gdLst>
              <a:gd name="connsiteX0" fmla="*/ 0 w 185738"/>
              <a:gd name="connsiteY0" fmla="*/ 0 h 676275"/>
              <a:gd name="connsiteX1" fmla="*/ 42863 w 185738"/>
              <a:gd name="connsiteY1" fmla="*/ 257175 h 676275"/>
              <a:gd name="connsiteX2" fmla="*/ 100013 w 185738"/>
              <a:gd name="connsiteY2" fmla="*/ 476250 h 676275"/>
              <a:gd name="connsiteX3" fmla="*/ 185738 w 185738"/>
              <a:gd name="connsiteY3" fmla="*/ 676275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676275">
                <a:moveTo>
                  <a:pt x="0" y="0"/>
                </a:moveTo>
                <a:cubicBezTo>
                  <a:pt x="13097" y="88900"/>
                  <a:pt x="26194" y="177800"/>
                  <a:pt x="42863" y="257175"/>
                </a:cubicBezTo>
                <a:cubicBezTo>
                  <a:pt x="59532" y="336550"/>
                  <a:pt x="76201" y="406400"/>
                  <a:pt x="100013" y="476250"/>
                </a:cubicBezTo>
                <a:cubicBezTo>
                  <a:pt x="123825" y="546100"/>
                  <a:pt x="154781" y="611187"/>
                  <a:pt x="185738" y="67627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подпись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79179" y="6215082"/>
            <a:ext cx="560070" cy="300038"/>
          </a:xfrm>
          <a:prstGeom prst="rect">
            <a:avLst/>
          </a:prstGeom>
        </p:spPr>
      </p:pic>
      <p:sp>
        <p:nvSpPr>
          <p:cNvPr id="13" name="Полилиния 12"/>
          <p:cNvSpPr/>
          <p:nvPr/>
        </p:nvSpPr>
        <p:spPr>
          <a:xfrm flipV="1">
            <a:off x="7072330" y="3071810"/>
            <a:ext cx="187778" cy="669471"/>
          </a:xfrm>
          <a:custGeom>
            <a:avLst/>
            <a:gdLst>
              <a:gd name="connsiteX0" fmla="*/ 0 w 187778"/>
              <a:gd name="connsiteY0" fmla="*/ 669471 h 669471"/>
              <a:gd name="connsiteX1" fmla="*/ 48986 w 187778"/>
              <a:gd name="connsiteY1" fmla="*/ 574221 h 669471"/>
              <a:gd name="connsiteX2" fmla="*/ 97971 w 187778"/>
              <a:gd name="connsiteY2" fmla="*/ 435428 h 669471"/>
              <a:gd name="connsiteX3" fmla="*/ 127907 w 187778"/>
              <a:gd name="connsiteY3" fmla="*/ 310242 h 669471"/>
              <a:gd name="connsiteX4" fmla="*/ 163286 w 187778"/>
              <a:gd name="connsiteY4" fmla="*/ 149678 h 669471"/>
              <a:gd name="connsiteX5" fmla="*/ 187778 w 187778"/>
              <a:gd name="connsiteY5" fmla="*/ 0 h 669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778" h="669471">
                <a:moveTo>
                  <a:pt x="0" y="669471"/>
                </a:moveTo>
                <a:cubicBezTo>
                  <a:pt x="16329" y="641349"/>
                  <a:pt x="32658" y="613228"/>
                  <a:pt x="48986" y="574221"/>
                </a:cubicBezTo>
                <a:cubicBezTo>
                  <a:pt x="65314" y="535214"/>
                  <a:pt x="84817" y="479425"/>
                  <a:pt x="97971" y="435428"/>
                </a:cubicBezTo>
                <a:cubicBezTo>
                  <a:pt x="111125" y="391431"/>
                  <a:pt x="117021" y="357867"/>
                  <a:pt x="127907" y="310242"/>
                </a:cubicBezTo>
                <a:cubicBezTo>
                  <a:pt x="138793" y="262617"/>
                  <a:pt x="153308" y="201385"/>
                  <a:pt x="163286" y="149678"/>
                </a:cubicBezTo>
                <a:cubicBezTo>
                  <a:pt x="173264" y="97971"/>
                  <a:pt x="180521" y="48985"/>
                  <a:pt x="187778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flipV="1">
            <a:off x="7643834" y="1071546"/>
            <a:ext cx="1325336" cy="1170214"/>
          </a:xfrm>
          <a:custGeom>
            <a:avLst/>
            <a:gdLst>
              <a:gd name="connsiteX0" fmla="*/ 0 w 1325336"/>
              <a:gd name="connsiteY0" fmla="*/ 1170214 h 1170214"/>
              <a:gd name="connsiteX1" fmla="*/ 29936 w 1325336"/>
              <a:gd name="connsiteY1" fmla="*/ 979714 h 1170214"/>
              <a:gd name="connsiteX2" fmla="*/ 84364 w 1325336"/>
              <a:gd name="connsiteY2" fmla="*/ 759279 h 1170214"/>
              <a:gd name="connsiteX3" fmla="*/ 193221 w 1325336"/>
              <a:gd name="connsiteY3" fmla="*/ 495300 h 1170214"/>
              <a:gd name="connsiteX4" fmla="*/ 348343 w 1325336"/>
              <a:gd name="connsiteY4" fmla="*/ 302079 h 1170214"/>
              <a:gd name="connsiteX5" fmla="*/ 541564 w 1325336"/>
              <a:gd name="connsiteY5" fmla="*/ 179614 h 1170214"/>
              <a:gd name="connsiteX6" fmla="*/ 759279 w 1325336"/>
              <a:gd name="connsiteY6" fmla="*/ 97971 h 1170214"/>
              <a:gd name="connsiteX7" fmla="*/ 1031421 w 1325336"/>
              <a:gd name="connsiteY7" fmla="*/ 38100 h 1170214"/>
              <a:gd name="connsiteX8" fmla="*/ 1325336 w 1325336"/>
              <a:gd name="connsiteY8" fmla="*/ 0 h 117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36" h="1170214">
                <a:moveTo>
                  <a:pt x="0" y="1170214"/>
                </a:moveTo>
                <a:cubicBezTo>
                  <a:pt x="7937" y="1109208"/>
                  <a:pt x="15875" y="1048203"/>
                  <a:pt x="29936" y="979714"/>
                </a:cubicBezTo>
                <a:cubicBezTo>
                  <a:pt x="43997" y="911225"/>
                  <a:pt x="57150" y="840015"/>
                  <a:pt x="84364" y="759279"/>
                </a:cubicBezTo>
                <a:cubicBezTo>
                  <a:pt x="111578" y="678543"/>
                  <a:pt x="149225" y="571500"/>
                  <a:pt x="193221" y="495300"/>
                </a:cubicBezTo>
                <a:cubicBezTo>
                  <a:pt x="237217" y="419100"/>
                  <a:pt x="290286" y="354693"/>
                  <a:pt x="348343" y="302079"/>
                </a:cubicBezTo>
                <a:cubicBezTo>
                  <a:pt x="406400" y="249465"/>
                  <a:pt x="473075" y="213632"/>
                  <a:pt x="541564" y="179614"/>
                </a:cubicBezTo>
                <a:cubicBezTo>
                  <a:pt x="610053" y="145596"/>
                  <a:pt x="677636" y="121557"/>
                  <a:pt x="759279" y="97971"/>
                </a:cubicBezTo>
                <a:cubicBezTo>
                  <a:pt x="840922" y="74385"/>
                  <a:pt x="937078" y="54428"/>
                  <a:pt x="1031421" y="38100"/>
                </a:cubicBezTo>
                <a:cubicBezTo>
                  <a:pt x="1125764" y="21772"/>
                  <a:pt x="1225550" y="10886"/>
                  <a:pt x="1325336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40741E-7 L 0.27587 0.397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0.279 0.3912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609E-6 L -0.27605 0.3964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40741E-7 L -0.27587 0.3916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9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071546"/>
            <a:ext cx="9144000" cy="685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857367" y="0"/>
            <a:ext cx="54292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500042"/>
            <a:ext cx="2000264" cy="1071570"/>
          </a:xfrm>
          <a:prstGeom prst="rect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6" name="Рисунок 15" descr="10x-2.bmp"/>
          <p:cNvPicPr>
            <a:picLocks noChangeAspect="1"/>
          </p:cNvPicPr>
          <p:nvPr/>
        </p:nvPicPr>
        <p:blipFill>
          <a:blip r:embed="rId3"/>
          <a:srcRect l="2463" t="1449" r="2463" b="1449"/>
          <a:stretch>
            <a:fillRect/>
          </a:stretch>
        </p:blipFill>
        <p:spPr>
          <a:xfrm>
            <a:off x="1643042" y="1785926"/>
            <a:ext cx="5857916" cy="4786346"/>
          </a:xfrm>
          <a:prstGeom prst="rect">
            <a:avLst/>
          </a:prstGeom>
        </p:spPr>
      </p:pic>
      <p:sp>
        <p:nvSpPr>
          <p:cNvPr id="14" name="Полилиния 13"/>
          <p:cNvSpPr/>
          <p:nvPr/>
        </p:nvSpPr>
        <p:spPr>
          <a:xfrm>
            <a:off x="1485900" y="4057650"/>
            <a:ext cx="3086100" cy="871538"/>
          </a:xfrm>
          <a:custGeom>
            <a:avLst/>
            <a:gdLst>
              <a:gd name="connsiteX0" fmla="*/ 833438 w 3086100"/>
              <a:gd name="connsiteY0" fmla="*/ 376238 h 871538"/>
              <a:gd name="connsiteX1" fmla="*/ 747713 w 3086100"/>
              <a:gd name="connsiteY1" fmla="*/ 381000 h 871538"/>
              <a:gd name="connsiteX2" fmla="*/ 666750 w 3086100"/>
              <a:gd name="connsiteY2" fmla="*/ 409575 h 871538"/>
              <a:gd name="connsiteX3" fmla="*/ 623888 w 3086100"/>
              <a:gd name="connsiteY3" fmla="*/ 414338 h 871538"/>
              <a:gd name="connsiteX4" fmla="*/ 533400 w 3086100"/>
              <a:gd name="connsiteY4" fmla="*/ 428625 h 871538"/>
              <a:gd name="connsiteX5" fmla="*/ 371475 w 3086100"/>
              <a:gd name="connsiteY5" fmla="*/ 414338 h 871538"/>
              <a:gd name="connsiteX6" fmla="*/ 204788 w 3086100"/>
              <a:gd name="connsiteY6" fmla="*/ 352425 h 871538"/>
              <a:gd name="connsiteX7" fmla="*/ 128588 w 3086100"/>
              <a:gd name="connsiteY7" fmla="*/ 314325 h 871538"/>
              <a:gd name="connsiteX8" fmla="*/ 100013 w 3086100"/>
              <a:gd name="connsiteY8" fmla="*/ 300038 h 871538"/>
              <a:gd name="connsiteX9" fmla="*/ 71438 w 3086100"/>
              <a:gd name="connsiteY9" fmla="*/ 290513 h 871538"/>
              <a:gd name="connsiteX10" fmla="*/ 42863 w 3086100"/>
              <a:gd name="connsiteY10" fmla="*/ 261938 h 871538"/>
              <a:gd name="connsiteX11" fmla="*/ 28575 w 3086100"/>
              <a:gd name="connsiteY11" fmla="*/ 247650 h 871538"/>
              <a:gd name="connsiteX12" fmla="*/ 4763 w 3086100"/>
              <a:gd name="connsiteY12" fmla="*/ 214313 h 871538"/>
              <a:gd name="connsiteX13" fmla="*/ 0 w 3086100"/>
              <a:gd name="connsiteY13" fmla="*/ 190500 h 871538"/>
              <a:gd name="connsiteX14" fmla="*/ 19050 w 3086100"/>
              <a:gd name="connsiteY14" fmla="*/ 147638 h 871538"/>
              <a:gd name="connsiteX15" fmla="*/ 38100 w 3086100"/>
              <a:gd name="connsiteY15" fmla="*/ 142875 h 871538"/>
              <a:gd name="connsiteX16" fmla="*/ 52388 w 3086100"/>
              <a:gd name="connsiteY16" fmla="*/ 133350 h 871538"/>
              <a:gd name="connsiteX17" fmla="*/ 76200 w 3086100"/>
              <a:gd name="connsiteY17" fmla="*/ 123825 h 871538"/>
              <a:gd name="connsiteX18" fmla="*/ 90488 w 3086100"/>
              <a:gd name="connsiteY18" fmla="*/ 109538 h 871538"/>
              <a:gd name="connsiteX19" fmla="*/ 104775 w 3086100"/>
              <a:gd name="connsiteY19" fmla="*/ 100013 h 871538"/>
              <a:gd name="connsiteX20" fmla="*/ 109538 w 3086100"/>
              <a:gd name="connsiteY20" fmla="*/ 85725 h 871538"/>
              <a:gd name="connsiteX21" fmla="*/ 119063 w 3086100"/>
              <a:gd name="connsiteY21" fmla="*/ 42863 h 871538"/>
              <a:gd name="connsiteX22" fmla="*/ 142875 w 3086100"/>
              <a:gd name="connsiteY22" fmla="*/ 14288 h 871538"/>
              <a:gd name="connsiteX23" fmla="*/ 209550 w 3086100"/>
              <a:gd name="connsiteY23" fmla="*/ 0 h 871538"/>
              <a:gd name="connsiteX24" fmla="*/ 800100 w 3086100"/>
              <a:gd name="connsiteY24" fmla="*/ 4763 h 871538"/>
              <a:gd name="connsiteX25" fmla="*/ 847725 w 3086100"/>
              <a:gd name="connsiteY25" fmla="*/ 9525 h 871538"/>
              <a:gd name="connsiteX26" fmla="*/ 1009650 w 3086100"/>
              <a:gd name="connsiteY26" fmla="*/ 19050 h 871538"/>
              <a:gd name="connsiteX27" fmla="*/ 1042988 w 3086100"/>
              <a:gd name="connsiteY27" fmla="*/ 33338 h 871538"/>
              <a:gd name="connsiteX28" fmla="*/ 1028700 w 3086100"/>
              <a:gd name="connsiteY28" fmla="*/ 28575 h 871538"/>
              <a:gd name="connsiteX29" fmla="*/ 1009650 w 3086100"/>
              <a:gd name="connsiteY29" fmla="*/ 23813 h 871538"/>
              <a:gd name="connsiteX30" fmla="*/ 1023938 w 3086100"/>
              <a:gd name="connsiteY30" fmla="*/ 19050 h 871538"/>
              <a:gd name="connsiteX31" fmla="*/ 1109663 w 3086100"/>
              <a:gd name="connsiteY31" fmla="*/ 23813 h 871538"/>
              <a:gd name="connsiteX32" fmla="*/ 1157288 w 3086100"/>
              <a:gd name="connsiteY32" fmla="*/ 42863 h 871538"/>
              <a:gd name="connsiteX33" fmla="*/ 1195388 w 3086100"/>
              <a:gd name="connsiteY33" fmla="*/ 52388 h 871538"/>
              <a:gd name="connsiteX34" fmla="*/ 1347788 w 3086100"/>
              <a:gd name="connsiteY34" fmla="*/ 66675 h 871538"/>
              <a:gd name="connsiteX35" fmla="*/ 1400175 w 3086100"/>
              <a:gd name="connsiteY35" fmla="*/ 80963 h 871538"/>
              <a:gd name="connsiteX36" fmla="*/ 1414463 w 3086100"/>
              <a:gd name="connsiteY36" fmla="*/ 85725 h 871538"/>
              <a:gd name="connsiteX37" fmla="*/ 1490663 w 3086100"/>
              <a:gd name="connsiteY37" fmla="*/ 80963 h 871538"/>
              <a:gd name="connsiteX38" fmla="*/ 1838325 w 3086100"/>
              <a:gd name="connsiteY38" fmla="*/ 90488 h 871538"/>
              <a:gd name="connsiteX39" fmla="*/ 1919288 w 3086100"/>
              <a:gd name="connsiteY39" fmla="*/ 104775 h 871538"/>
              <a:gd name="connsiteX40" fmla="*/ 1947863 w 3086100"/>
              <a:gd name="connsiteY40" fmla="*/ 119063 h 871538"/>
              <a:gd name="connsiteX41" fmla="*/ 1985963 w 3086100"/>
              <a:gd name="connsiteY41" fmla="*/ 128588 h 871538"/>
              <a:gd name="connsiteX42" fmla="*/ 2033588 w 3086100"/>
              <a:gd name="connsiteY42" fmla="*/ 147638 h 871538"/>
              <a:gd name="connsiteX43" fmla="*/ 2052638 w 3086100"/>
              <a:gd name="connsiteY43" fmla="*/ 157163 h 871538"/>
              <a:gd name="connsiteX44" fmla="*/ 2085975 w 3086100"/>
              <a:gd name="connsiteY44" fmla="*/ 166688 h 871538"/>
              <a:gd name="connsiteX45" fmla="*/ 2100263 w 3086100"/>
              <a:gd name="connsiteY45" fmla="*/ 176213 h 871538"/>
              <a:gd name="connsiteX46" fmla="*/ 2185988 w 3086100"/>
              <a:gd name="connsiteY46" fmla="*/ 180975 h 871538"/>
              <a:gd name="connsiteX47" fmla="*/ 2371725 w 3086100"/>
              <a:gd name="connsiteY47" fmla="*/ 185738 h 871538"/>
              <a:gd name="connsiteX48" fmla="*/ 2424113 w 3086100"/>
              <a:gd name="connsiteY48" fmla="*/ 209550 h 871538"/>
              <a:gd name="connsiteX49" fmla="*/ 2443163 w 3086100"/>
              <a:gd name="connsiteY49" fmla="*/ 219075 h 871538"/>
              <a:gd name="connsiteX50" fmla="*/ 2476500 w 3086100"/>
              <a:gd name="connsiteY50" fmla="*/ 228600 h 871538"/>
              <a:gd name="connsiteX51" fmla="*/ 2490788 w 3086100"/>
              <a:gd name="connsiteY51" fmla="*/ 238125 h 871538"/>
              <a:gd name="connsiteX52" fmla="*/ 2519363 w 3086100"/>
              <a:gd name="connsiteY52" fmla="*/ 247650 h 871538"/>
              <a:gd name="connsiteX53" fmla="*/ 2533650 w 3086100"/>
              <a:gd name="connsiteY53" fmla="*/ 252413 h 871538"/>
              <a:gd name="connsiteX54" fmla="*/ 2576513 w 3086100"/>
              <a:gd name="connsiteY54" fmla="*/ 257175 h 871538"/>
              <a:gd name="connsiteX55" fmla="*/ 2619375 w 3086100"/>
              <a:gd name="connsiteY55" fmla="*/ 280988 h 871538"/>
              <a:gd name="connsiteX56" fmla="*/ 2652713 w 3086100"/>
              <a:gd name="connsiteY56" fmla="*/ 300038 h 871538"/>
              <a:gd name="connsiteX57" fmla="*/ 2686050 w 3086100"/>
              <a:gd name="connsiteY57" fmla="*/ 323850 h 871538"/>
              <a:gd name="connsiteX58" fmla="*/ 2705100 w 3086100"/>
              <a:gd name="connsiteY58" fmla="*/ 338138 h 871538"/>
              <a:gd name="connsiteX59" fmla="*/ 2719388 w 3086100"/>
              <a:gd name="connsiteY59" fmla="*/ 352425 h 871538"/>
              <a:gd name="connsiteX60" fmla="*/ 2733675 w 3086100"/>
              <a:gd name="connsiteY60" fmla="*/ 357188 h 871538"/>
              <a:gd name="connsiteX61" fmla="*/ 2762250 w 3086100"/>
              <a:gd name="connsiteY61" fmla="*/ 381000 h 871538"/>
              <a:gd name="connsiteX62" fmla="*/ 2771775 w 3086100"/>
              <a:gd name="connsiteY62" fmla="*/ 395288 h 871538"/>
              <a:gd name="connsiteX63" fmla="*/ 2786063 w 3086100"/>
              <a:gd name="connsiteY63" fmla="*/ 404813 h 871538"/>
              <a:gd name="connsiteX64" fmla="*/ 2805113 w 3086100"/>
              <a:gd name="connsiteY64" fmla="*/ 419100 h 871538"/>
              <a:gd name="connsiteX65" fmla="*/ 2819400 w 3086100"/>
              <a:gd name="connsiteY65" fmla="*/ 428625 h 871538"/>
              <a:gd name="connsiteX66" fmla="*/ 2843213 w 3086100"/>
              <a:gd name="connsiteY66" fmla="*/ 457200 h 871538"/>
              <a:gd name="connsiteX67" fmla="*/ 2857500 w 3086100"/>
              <a:gd name="connsiteY67" fmla="*/ 466725 h 871538"/>
              <a:gd name="connsiteX68" fmla="*/ 2867025 w 3086100"/>
              <a:gd name="connsiteY68" fmla="*/ 481013 h 871538"/>
              <a:gd name="connsiteX69" fmla="*/ 2895600 w 3086100"/>
              <a:gd name="connsiteY69" fmla="*/ 504825 h 871538"/>
              <a:gd name="connsiteX70" fmla="*/ 2905125 w 3086100"/>
              <a:gd name="connsiteY70" fmla="*/ 519113 h 871538"/>
              <a:gd name="connsiteX71" fmla="*/ 2938463 w 3086100"/>
              <a:gd name="connsiteY71" fmla="*/ 561975 h 871538"/>
              <a:gd name="connsiteX72" fmla="*/ 2957513 w 3086100"/>
              <a:gd name="connsiteY72" fmla="*/ 590550 h 871538"/>
              <a:gd name="connsiteX73" fmla="*/ 2967038 w 3086100"/>
              <a:gd name="connsiteY73" fmla="*/ 604838 h 871538"/>
              <a:gd name="connsiteX74" fmla="*/ 2986088 w 3086100"/>
              <a:gd name="connsiteY74" fmla="*/ 652463 h 871538"/>
              <a:gd name="connsiteX75" fmla="*/ 3000375 w 3086100"/>
              <a:gd name="connsiteY75" fmla="*/ 661988 h 871538"/>
              <a:gd name="connsiteX76" fmla="*/ 3014663 w 3086100"/>
              <a:gd name="connsiteY76" fmla="*/ 676275 h 871538"/>
              <a:gd name="connsiteX77" fmla="*/ 3019425 w 3086100"/>
              <a:gd name="connsiteY77" fmla="*/ 709613 h 871538"/>
              <a:gd name="connsiteX78" fmla="*/ 3005138 w 3086100"/>
              <a:gd name="connsiteY78" fmla="*/ 714375 h 871538"/>
              <a:gd name="connsiteX79" fmla="*/ 3038475 w 3086100"/>
              <a:gd name="connsiteY79" fmla="*/ 747713 h 871538"/>
              <a:gd name="connsiteX80" fmla="*/ 3052763 w 3086100"/>
              <a:gd name="connsiteY80" fmla="*/ 757238 h 871538"/>
              <a:gd name="connsiteX81" fmla="*/ 3067050 w 3086100"/>
              <a:gd name="connsiteY81" fmla="*/ 785813 h 871538"/>
              <a:gd name="connsiteX82" fmla="*/ 3071813 w 3086100"/>
              <a:gd name="connsiteY82" fmla="*/ 800100 h 871538"/>
              <a:gd name="connsiteX83" fmla="*/ 3086100 w 3086100"/>
              <a:gd name="connsiteY83" fmla="*/ 804863 h 871538"/>
              <a:gd name="connsiteX84" fmla="*/ 3081338 w 3086100"/>
              <a:gd name="connsiteY84" fmla="*/ 852488 h 871538"/>
              <a:gd name="connsiteX85" fmla="*/ 3076575 w 3086100"/>
              <a:gd name="connsiteY85" fmla="*/ 866775 h 871538"/>
              <a:gd name="connsiteX86" fmla="*/ 3062288 w 3086100"/>
              <a:gd name="connsiteY86" fmla="*/ 871538 h 871538"/>
              <a:gd name="connsiteX87" fmla="*/ 3052763 w 3086100"/>
              <a:gd name="connsiteY87" fmla="*/ 857250 h 871538"/>
              <a:gd name="connsiteX88" fmla="*/ 3038475 w 3086100"/>
              <a:gd name="connsiteY88" fmla="*/ 842963 h 871538"/>
              <a:gd name="connsiteX89" fmla="*/ 3019425 w 3086100"/>
              <a:gd name="connsiteY89" fmla="*/ 819150 h 871538"/>
              <a:gd name="connsiteX90" fmla="*/ 2986088 w 3086100"/>
              <a:gd name="connsiteY90" fmla="*/ 781050 h 871538"/>
              <a:gd name="connsiteX91" fmla="*/ 2962275 w 3086100"/>
              <a:gd name="connsiteY91" fmla="*/ 757238 h 871538"/>
              <a:gd name="connsiteX92" fmla="*/ 2947988 w 3086100"/>
              <a:gd name="connsiteY92" fmla="*/ 742950 h 871538"/>
              <a:gd name="connsiteX93" fmla="*/ 2914650 w 3086100"/>
              <a:gd name="connsiteY93" fmla="*/ 723900 h 871538"/>
              <a:gd name="connsiteX94" fmla="*/ 2886075 w 3086100"/>
              <a:gd name="connsiteY94" fmla="*/ 704850 h 871538"/>
              <a:gd name="connsiteX95" fmla="*/ 2895600 w 3086100"/>
              <a:gd name="connsiteY95" fmla="*/ 690563 h 871538"/>
              <a:gd name="connsiteX96" fmla="*/ 2876550 w 3086100"/>
              <a:gd name="connsiteY96" fmla="*/ 681038 h 871538"/>
              <a:gd name="connsiteX97" fmla="*/ 2862263 w 3086100"/>
              <a:gd name="connsiteY97" fmla="*/ 671513 h 871538"/>
              <a:gd name="connsiteX98" fmla="*/ 2833688 w 3086100"/>
              <a:gd name="connsiteY98" fmla="*/ 647700 h 871538"/>
              <a:gd name="connsiteX99" fmla="*/ 2800350 w 3086100"/>
              <a:gd name="connsiteY99" fmla="*/ 633413 h 871538"/>
              <a:gd name="connsiteX100" fmla="*/ 2757488 w 3086100"/>
              <a:gd name="connsiteY100" fmla="*/ 609600 h 871538"/>
              <a:gd name="connsiteX101" fmla="*/ 2733675 w 3086100"/>
              <a:gd name="connsiteY101" fmla="*/ 600075 h 871538"/>
              <a:gd name="connsiteX102" fmla="*/ 2700338 w 3086100"/>
              <a:gd name="connsiteY102" fmla="*/ 581025 h 871538"/>
              <a:gd name="connsiteX103" fmla="*/ 2657475 w 3086100"/>
              <a:gd name="connsiteY103" fmla="*/ 566738 h 871538"/>
              <a:gd name="connsiteX104" fmla="*/ 2643188 w 3086100"/>
              <a:gd name="connsiteY104" fmla="*/ 561975 h 871538"/>
              <a:gd name="connsiteX105" fmla="*/ 2595563 w 3086100"/>
              <a:gd name="connsiteY105" fmla="*/ 538163 h 871538"/>
              <a:gd name="connsiteX106" fmla="*/ 2557463 w 3086100"/>
              <a:gd name="connsiteY106" fmla="*/ 528638 h 871538"/>
              <a:gd name="connsiteX107" fmla="*/ 2533650 w 3086100"/>
              <a:gd name="connsiteY107" fmla="*/ 519113 h 871538"/>
              <a:gd name="connsiteX108" fmla="*/ 2495550 w 3086100"/>
              <a:gd name="connsiteY108" fmla="*/ 514350 h 871538"/>
              <a:gd name="connsiteX109" fmla="*/ 2466975 w 3086100"/>
              <a:gd name="connsiteY109" fmla="*/ 509588 h 871538"/>
              <a:gd name="connsiteX110" fmla="*/ 2428875 w 3086100"/>
              <a:gd name="connsiteY110" fmla="*/ 504825 h 871538"/>
              <a:gd name="connsiteX111" fmla="*/ 2357438 w 3086100"/>
              <a:gd name="connsiteY111" fmla="*/ 490538 h 871538"/>
              <a:gd name="connsiteX112" fmla="*/ 2252663 w 3086100"/>
              <a:gd name="connsiteY112" fmla="*/ 476250 h 871538"/>
              <a:gd name="connsiteX113" fmla="*/ 2219325 w 3086100"/>
              <a:gd name="connsiteY113" fmla="*/ 466725 h 871538"/>
              <a:gd name="connsiteX114" fmla="*/ 2138363 w 3086100"/>
              <a:gd name="connsiteY114" fmla="*/ 457200 h 871538"/>
              <a:gd name="connsiteX115" fmla="*/ 2100263 w 3086100"/>
              <a:gd name="connsiteY115" fmla="*/ 447675 h 871538"/>
              <a:gd name="connsiteX116" fmla="*/ 2014538 w 3086100"/>
              <a:gd name="connsiteY116" fmla="*/ 438150 h 871538"/>
              <a:gd name="connsiteX117" fmla="*/ 1938338 w 3086100"/>
              <a:gd name="connsiteY117" fmla="*/ 423863 h 871538"/>
              <a:gd name="connsiteX118" fmla="*/ 1852613 w 3086100"/>
              <a:gd name="connsiteY118" fmla="*/ 414338 h 871538"/>
              <a:gd name="connsiteX119" fmla="*/ 1819275 w 3086100"/>
              <a:gd name="connsiteY119" fmla="*/ 409575 h 871538"/>
              <a:gd name="connsiteX120" fmla="*/ 1162050 w 3086100"/>
              <a:gd name="connsiteY120" fmla="*/ 414338 h 871538"/>
              <a:gd name="connsiteX121" fmla="*/ 1019175 w 3086100"/>
              <a:gd name="connsiteY121" fmla="*/ 404813 h 871538"/>
              <a:gd name="connsiteX122" fmla="*/ 990600 w 3086100"/>
              <a:gd name="connsiteY122" fmla="*/ 400050 h 871538"/>
              <a:gd name="connsiteX123" fmla="*/ 914400 w 3086100"/>
              <a:gd name="connsiteY123" fmla="*/ 385763 h 871538"/>
              <a:gd name="connsiteX124" fmla="*/ 876300 w 3086100"/>
              <a:gd name="connsiteY124" fmla="*/ 381000 h 871538"/>
              <a:gd name="connsiteX125" fmla="*/ 781050 w 3086100"/>
              <a:gd name="connsiteY125" fmla="*/ 381000 h 871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3086100" h="871538">
                <a:moveTo>
                  <a:pt x="833438" y="376238"/>
                </a:moveTo>
                <a:cubicBezTo>
                  <a:pt x="804863" y="377825"/>
                  <a:pt x="776023" y="376806"/>
                  <a:pt x="747713" y="381000"/>
                </a:cubicBezTo>
                <a:cubicBezTo>
                  <a:pt x="717502" y="385476"/>
                  <a:pt x="695969" y="402700"/>
                  <a:pt x="666750" y="409575"/>
                </a:cubicBezTo>
                <a:cubicBezTo>
                  <a:pt x="652757" y="412868"/>
                  <a:pt x="638104" y="412205"/>
                  <a:pt x="623888" y="414338"/>
                </a:cubicBezTo>
                <a:cubicBezTo>
                  <a:pt x="476284" y="436479"/>
                  <a:pt x="648692" y="414215"/>
                  <a:pt x="533400" y="428625"/>
                </a:cubicBezTo>
                <a:cubicBezTo>
                  <a:pt x="479425" y="423863"/>
                  <a:pt x="425053" y="422425"/>
                  <a:pt x="371475" y="414338"/>
                </a:cubicBezTo>
                <a:cubicBezTo>
                  <a:pt x="311591" y="405299"/>
                  <a:pt x="256015" y="384441"/>
                  <a:pt x="204788" y="352425"/>
                </a:cubicBezTo>
                <a:cubicBezTo>
                  <a:pt x="139493" y="311616"/>
                  <a:pt x="194923" y="342754"/>
                  <a:pt x="128588" y="314325"/>
                </a:cubicBezTo>
                <a:cubicBezTo>
                  <a:pt x="118800" y="310130"/>
                  <a:pt x="109843" y="304134"/>
                  <a:pt x="100013" y="300038"/>
                </a:cubicBezTo>
                <a:cubicBezTo>
                  <a:pt x="90745" y="296176"/>
                  <a:pt x="71438" y="290513"/>
                  <a:pt x="71438" y="290513"/>
                </a:cubicBezTo>
                <a:cubicBezTo>
                  <a:pt x="34932" y="263132"/>
                  <a:pt x="66077" y="289794"/>
                  <a:pt x="42863" y="261938"/>
                </a:cubicBezTo>
                <a:cubicBezTo>
                  <a:pt x="38551" y="256764"/>
                  <a:pt x="32958" y="252764"/>
                  <a:pt x="28575" y="247650"/>
                </a:cubicBezTo>
                <a:cubicBezTo>
                  <a:pt x="19718" y="237317"/>
                  <a:pt x="12299" y="225617"/>
                  <a:pt x="4763" y="214313"/>
                </a:cubicBezTo>
                <a:cubicBezTo>
                  <a:pt x="3175" y="206375"/>
                  <a:pt x="0" y="198595"/>
                  <a:pt x="0" y="190500"/>
                </a:cubicBezTo>
                <a:cubicBezTo>
                  <a:pt x="0" y="171611"/>
                  <a:pt x="2029" y="157364"/>
                  <a:pt x="19050" y="147638"/>
                </a:cubicBezTo>
                <a:cubicBezTo>
                  <a:pt x="24733" y="144391"/>
                  <a:pt x="31750" y="144463"/>
                  <a:pt x="38100" y="142875"/>
                </a:cubicBezTo>
                <a:cubicBezTo>
                  <a:pt x="42863" y="139700"/>
                  <a:pt x="47268" y="135910"/>
                  <a:pt x="52388" y="133350"/>
                </a:cubicBezTo>
                <a:cubicBezTo>
                  <a:pt x="60034" y="129527"/>
                  <a:pt x="68951" y="128356"/>
                  <a:pt x="76200" y="123825"/>
                </a:cubicBezTo>
                <a:cubicBezTo>
                  <a:pt x="81911" y="120255"/>
                  <a:pt x="85314" y="113850"/>
                  <a:pt x="90488" y="109538"/>
                </a:cubicBezTo>
                <a:cubicBezTo>
                  <a:pt x="94885" y="105874"/>
                  <a:pt x="100013" y="103188"/>
                  <a:pt x="104775" y="100013"/>
                </a:cubicBezTo>
                <a:cubicBezTo>
                  <a:pt x="106363" y="95250"/>
                  <a:pt x="108449" y="90626"/>
                  <a:pt x="109538" y="85725"/>
                </a:cubicBezTo>
                <a:cubicBezTo>
                  <a:pt x="112466" y="72547"/>
                  <a:pt x="112628" y="55732"/>
                  <a:pt x="119063" y="42863"/>
                </a:cubicBezTo>
                <a:cubicBezTo>
                  <a:pt x="122940" y="35110"/>
                  <a:pt x="135582" y="18340"/>
                  <a:pt x="142875" y="14288"/>
                </a:cubicBezTo>
                <a:cubicBezTo>
                  <a:pt x="162576" y="3343"/>
                  <a:pt x="188277" y="2659"/>
                  <a:pt x="209550" y="0"/>
                </a:cubicBezTo>
                <a:lnTo>
                  <a:pt x="800100" y="4763"/>
                </a:lnTo>
                <a:cubicBezTo>
                  <a:pt x="816052" y="5001"/>
                  <a:pt x="831804" y="8498"/>
                  <a:pt x="847725" y="9525"/>
                </a:cubicBezTo>
                <a:cubicBezTo>
                  <a:pt x="1132826" y="27919"/>
                  <a:pt x="812498" y="3886"/>
                  <a:pt x="1009650" y="19050"/>
                </a:cubicBezTo>
                <a:cubicBezTo>
                  <a:pt x="1011686" y="19559"/>
                  <a:pt x="1042988" y="25116"/>
                  <a:pt x="1042988" y="33338"/>
                </a:cubicBezTo>
                <a:cubicBezTo>
                  <a:pt x="1042988" y="38358"/>
                  <a:pt x="1033527" y="29954"/>
                  <a:pt x="1028700" y="28575"/>
                </a:cubicBezTo>
                <a:cubicBezTo>
                  <a:pt x="1022406" y="26777"/>
                  <a:pt x="1016000" y="25400"/>
                  <a:pt x="1009650" y="23813"/>
                </a:cubicBezTo>
                <a:cubicBezTo>
                  <a:pt x="1014413" y="22225"/>
                  <a:pt x="1018918" y="19050"/>
                  <a:pt x="1023938" y="19050"/>
                </a:cubicBezTo>
                <a:cubicBezTo>
                  <a:pt x="1052557" y="19050"/>
                  <a:pt x="1081265" y="20263"/>
                  <a:pt x="1109663" y="23813"/>
                </a:cubicBezTo>
                <a:cubicBezTo>
                  <a:pt x="1141376" y="27777"/>
                  <a:pt x="1131801" y="34367"/>
                  <a:pt x="1157288" y="42863"/>
                </a:cubicBezTo>
                <a:cubicBezTo>
                  <a:pt x="1169707" y="47003"/>
                  <a:pt x="1182362" y="51085"/>
                  <a:pt x="1195388" y="52388"/>
                </a:cubicBezTo>
                <a:cubicBezTo>
                  <a:pt x="1309659" y="63815"/>
                  <a:pt x="1258840" y="59263"/>
                  <a:pt x="1347788" y="66675"/>
                </a:cubicBezTo>
                <a:cubicBezTo>
                  <a:pt x="1381449" y="73408"/>
                  <a:pt x="1363917" y="68877"/>
                  <a:pt x="1400175" y="80963"/>
                </a:cubicBezTo>
                <a:lnTo>
                  <a:pt x="1414463" y="85725"/>
                </a:lnTo>
                <a:cubicBezTo>
                  <a:pt x="1439863" y="84138"/>
                  <a:pt x="1465213" y="80963"/>
                  <a:pt x="1490663" y="80963"/>
                </a:cubicBezTo>
                <a:cubicBezTo>
                  <a:pt x="1695244" y="80963"/>
                  <a:pt x="1695708" y="82098"/>
                  <a:pt x="1838325" y="90488"/>
                </a:cubicBezTo>
                <a:cubicBezTo>
                  <a:pt x="1890371" y="103500"/>
                  <a:pt x="1863414" y="98568"/>
                  <a:pt x="1919288" y="104775"/>
                </a:cubicBezTo>
                <a:cubicBezTo>
                  <a:pt x="1928813" y="109538"/>
                  <a:pt x="1938132" y="114738"/>
                  <a:pt x="1947863" y="119063"/>
                </a:cubicBezTo>
                <a:cubicBezTo>
                  <a:pt x="1959842" y="124387"/>
                  <a:pt x="1973334" y="126062"/>
                  <a:pt x="1985963" y="128588"/>
                </a:cubicBezTo>
                <a:cubicBezTo>
                  <a:pt x="2030639" y="150926"/>
                  <a:pt x="1974738" y="124098"/>
                  <a:pt x="2033588" y="147638"/>
                </a:cubicBezTo>
                <a:cubicBezTo>
                  <a:pt x="2040180" y="150275"/>
                  <a:pt x="2046112" y="154366"/>
                  <a:pt x="2052638" y="157163"/>
                </a:cubicBezTo>
                <a:cubicBezTo>
                  <a:pt x="2062199" y="161261"/>
                  <a:pt x="2076314" y="164272"/>
                  <a:pt x="2085975" y="166688"/>
                </a:cubicBezTo>
                <a:cubicBezTo>
                  <a:pt x="2090738" y="169863"/>
                  <a:pt x="2094597" y="175404"/>
                  <a:pt x="2100263" y="176213"/>
                </a:cubicBezTo>
                <a:cubicBezTo>
                  <a:pt x="2128594" y="180260"/>
                  <a:pt x="2157387" y="179971"/>
                  <a:pt x="2185988" y="180975"/>
                </a:cubicBezTo>
                <a:lnTo>
                  <a:pt x="2371725" y="185738"/>
                </a:lnTo>
                <a:cubicBezTo>
                  <a:pt x="2399484" y="194990"/>
                  <a:pt x="2381523" y="188255"/>
                  <a:pt x="2424113" y="209550"/>
                </a:cubicBezTo>
                <a:cubicBezTo>
                  <a:pt x="2430463" y="212725"/>
                  <a:pt x="2436428" y="216830"/>
                  <a:pt x="2443163" y="219075"/>
                </a:cubicBezTo>
                <a:cubicBezTo>
                  <a:pt x="2463659" y="225908"/>
                  <a:pt x="2452580" y="222621"/>
                  <a:pt x="2476500" y="228600"/>
                </a:cubicBezTo>
                <a:cubicBezTo>
                  <a:pt x="2481263" y="231775"/>
                  <a:pt x="2485557" y="235800"/>
                  <a:pt x="2490788" y="238125"/>
                </a:cubicBezTo>
                <a:cubicBezTo>
                  <a:pt x="2499963" y="242203"/>
                  <a:pt x="2509838" y="244475"/>
                  <a:pt x="2519363" y="247650"/>
                </a:cubicBezTo>
                <a:cubicBezTo>
                  <a:pt x="2524125" y="249238"/>
                  <a:pt x="2528661" y="251859"/>
                  <a:pt x="2533650" y="252413"/>
                </a:cubicBezTo>
                <a:lnTo>
                  <a:pt x="2576513" y="257175"/>
                </a:lnTo>
                <a:cubicBezTo>
                  <a:pt x="2635390" y="276801"/>
                  <a:pt x="2581948" y="254253"/>
                  <a:pt x="2619375" y="280988"/>
                </a:cubicBezTo>
                <a:cubicBezTo>
                  <a:pt x="2646404" y="300295"/>
                  <a:pt x="2630212" y="280752"/>
                  <a:pt x="2652713" y="300038"/>
                </a:cubicBezTo>
                <a:cubicBezTo>
                  <a:pt x="2681477" y="324692"/>
                  <a:pt x="2659798" y="315100"/>
                  <a:pt x="2686050" y="323850"/>
                </a:cubicBezTo>
                <a:cubicBezTo>
                  <a:pt x="2692400" y="328613"/>
                  <a:pt x="2699073" y="332972"/>
                  <a:pt x="2705100" y="338138"/>
                </a:cubicBezTo>
                <a:cubicBezTo>
                  <a:pt x="2710214" y="342521"/>
                  <a:pt x="2713784" y="348689"/>
                  <a:pt x="2719388" y="352425"/>
                </a:cubicBezTo>
                <a:cubicBezTo>
                  <a:pt x="2723565" y="355210"/>
                  <a:pt x="2728913" y="355600"/>
                  <a:pt x="2733675" y="357188"/>
                </a:cubicBezTo>
                <a:cubicBezTo>
                  <a:pt x="2756882" y="391998"/>
                  <a:pt x="2725994" y="350786"/>
                  <a:pt x="2762250" y="381000"/>
                </a:cubicBezTo>
                <a:cubicBezTo>
                  <a:pt x="2766647" y="384664"/>
                  <a:pt x="2767728" y="391241"/>
                  <a:pt x="2771775" y="395288"/>
                </a:cubicBezTo>
                <a:cubicBezTo>
                  <a:pt x="2775822" y="399335"/>
                  <a:pt x="2781405" y="401486"/>
                  <a:pt x="2786063" y="404813"/>
                </a:cubicBezTo>
                <a:cubicBezTo>
                  <a:pt x="2792522" y="409426"/>
                  <a:pt x="2798654" y="414486"/>
                  <a:pt x="2805113" y="419100"/>
                </a:cubicBezTo>
                <a:cubicBezTo>
                  <a:pt x="2809771" y="422427"/>
                  <a:pt x="2815003" y="424961"/>
                  <a:pt x="2819400" y="428625"/>
                </a:cubicBezTo>
                <a:cubicBezTo>
                  <a:pt x="2866216" y="467639"/>
                  <a:pt x="2805749" y="419736"/>
                  <a:pt x="2843213" y="457200"/>
                </a:cubicBezTo>
                <a:cubicBezTo>
                  <a:pt x="2847260" y="461247"/>
                  <a:pt x="2852738" y="463550"/>
                  <a:pt x="2857500" y="466725"/>
                </a:cubicBezTo>
                <a:cubicBezTo>
                  <a:pt x="2860675" y="471488"/>
                  <a:pt x="2862978" y="476966"/>
                  <a:pt x="2867025" y="481013"/>
                </a:cubicBezTo>
                <a:cubicBezTo>
                  <a:pt x="2904486" y="518474"/>
                  <a:pt x="2856593" y="458016"/>
                  <a:pt x="2895600" y="504825"/>
                </a:cubicBezTo>
                <a:cubicBezTo>
                  <a:pt x="2899264" y="509222"/>
                  <a:pt x="2901461" y="514716"/>
                  <a:pt x="2905125" y="519113"/>
                </a:cubicBezTo>
                <a:cubicBezTo>
                  <a:pt x="2942430" y="563879"/>
                  <a:pt x="2890314" y="489750"/>
                  <a:pt x="2938463" y="561975"/>
                </a:cubicBezTo>
                <a:lnTo>
                  <a:pt x="2957513" y="590550"/>
                </a:lnTo>
                <a:lnTo>
                  <a:pt x="2967038" y="604838"/>
                </a:lnTo>
                <a:cubicBezTo>
                  <a:pt x="2969999" y="613721"/>
                  <a:pt x="2978302" y="643119"/>
                  <a:pt x="2986088" y="652463"/>
                </a:cubicBezTo>
                <a:cubicBezTo>
                  <a:pt x="2989752" y="656860"/>
                  <a:pt x="2995978" y="658324"/>
                  <a:pt x="3000375" y="661988"/>
                </a:cubicBezTo>
                <a:cubicBezTo>
                  <a:pt x="3005549" y="666300"/>
                  <a:pt x="3009900" y="671513"/>
                  <a:pt x="3014663" y="676275"/>
                </a:cubicBezTo>
                <a:cubicBezTo>
                  <a:pt x="3016250" y="687388"/>
                  <a:pt x="3022148" y="698723"/>
                  <a:pt x="3019425" y="709613"/>
                </a:cubicBezTo>
                <a:cubicBezTo>
                  <a:pt x="3018207" y="714483"/>
                  <a:pt x="3004428" y="709406"/>
                  <a:pt x="3005138" y="714375"/>
                </a:cubicBezTo>
                <a:cubicBezTo>
                  <a:pt x="3009968" y="748180"/>
                  <a:pt x="3020785" y="738868"/>
                  <a:pt x="3038475" y="747713"/>
                </a:cubicBezTo>
                <a:cubicBezTo>
                  <a:pt x="3043595" y="750273"/>
                  <a:pt x="3048000" y="754063"/>
                  <a:pt x="3052763" y="757238"/>
                </a:cubicBezTo>
                <a:cubicBezTo>
                  <a:pt x="3064730" y="793141"/>
                  <a:pt x="3048589" y="748892"/>
                  <a:pt x="3067050" y="785813"/>
                </a:cubicBezTo>
                <a:cubicBezTo>
                  <a:pt x="3069295" y="790303"/>
                  <a:pt x="3068263" y="796550"/>
                  <a:pt x="3071813" y="800100"/>
                </a:cubicBezTo>
                <a:cubicBezTo>
                  <a:pt x="3075363" y="803650"/>
                  <a:pt x="3081338" y="803275"/>
                  <a:pt x="3086100" y="804863"/>
                </a:cubicBezTo>
                <a:cubicBezTo>
                  <a:pt x="3084513" y="820738"/>
                  <a:pt x="3083764" y="836719"/>
                  <a:pt x="3081338" y="852488"/>
                </a:cubicBezTo>
                <a:cubicBezTo>
                  <a:pt x="3080575" y="857450"/>
                  <a:pt x="3080125" y="863225"/>
                  <a:pt x="3076575" y="866775"/>
                </a:cubicBezTo>
                <a:cubicBezTo>
                  <a:pt x="3073025" y="870325"/>
                  <a:pt x="3067050" y="869950"/>
                  <a:pt x="3062288" y="871538"/>
                </a:cubicBezTo>
                <a:cubicBezTo>
                  <a:pt x="3059113" y="866775"/>
                  <a:pt x="3056427" y="861647"/>
                  <a:pt x="3052763" y="857250"/>
                </a:cubicBezTo>
                <a:cubicBezTo>
                  <a:pt x="3048451" y="852076"/>
                  <a:pt x="3042211" y="848567"/>
                  <a:pt x="3038475" y="842963"/>
                </a:cubicBezTo>
                <a:cubicBezTo>
                  <a:pt x="3020071" y="815357"/>
                  <a:pt x="3051381" y="840453"/>
                  <a:pt x="3019425" y="819150"/>
                </a:cubicBezTo>
                <a:cubicBezTo>
                  <a:pt x="2997200" y="785813"/>
                  <a:pt x="3009900" y="796925"/>
                  <a:pt x="2986088" y="781050"/>
                </a:cubicBezTo>
                <a:cubicBezTo>
                  <a:pt x="2968624" y="754855"/>
                  <a:pt x="2986090" y="777084"/>
                  <a:pt x="2962275" y="757238"/>
                </a:cubicBezTo>
                <a:cubicBezTo>
                  <a:pt x="2957101" y="752926"/>
                  <a:pt x="2953469" y="746865"/>
                  <a:pt x="2947988" y="742950"/>
                </a:cubicBezTo>
                <a:cubicBezTo>
                  <a:pt x="2915374" y="719653"/>
                  <a:pt x="2941654" y="746403"/>
                  <a:pt x="2914650" y="723900"/>
                </a:cubicBezTo>
                <a:cubicBezTo>
                  <a:pt x="2890866" y="704081"/>
                  <a:pt x="2911185" y="713221"/>
                  <a:pt x="2886075" y="704850"/>
                </a:cubicBezTo>
                <a:cubicBezTo>
                  <a:pt x="2889250" y="700088"/>
                  <a:pt x="2897726" y="695877"/>
                  <a:pt x="2895600" y="690563"/>
                </a:cubicBezTo>
                <a:cubicBezTo>
                  <a:pt x="2892963" y="683971"/>
                  <a:pt x="2882714" y="684560"/>
                  <a:pt x="2876550" y="681038"/>
                </a:cubicBezTo>
                <a:cubicBezTo>
                  <a:pt x="2871580" y="678198"/>
                  <a:pt x="2866660" y="675177"/>
                  <a:pt x="2862263" y="671513"/>
                </a:cubicBezTo>
                <a:cubicBezTo>
                  <a:pt x="2846467" y="658350"/>
                  <a:pt x="2851421" y="656566"/>
                  <a:pt x="2833688" y="647700"/>
                </a:cubicBezTo>
                <a:cubicBezTo>
                  <a:pt x="2794269" y="627991"/>
                  <a:pt x="2849905" y="663146"/>
                  <a:pt x="2800350" y="633413"/>
                </a:cubicBezTo>
                <a:cubicBezTo>
                  <a:pt x="2747282" y="601572"/>
                  <a:pt x="2791544" y="622372"/>
                  <a:pt x="2757488" y="609600"/>
                </a:cubicBezTo>
                <a:cubicBezTo>
                  <a:pt x="2749483" y="606598"/>
                  <a:pt x="2741322" y="603898"/>
                  <a:pt x="2733675" y="600075"/>
                </a:cubicBezTo>
                <a:cubicBezTo>
                  <a:pt x="2703796" y="585135"/>
                  <a:pt x="2736520" y="594941"/>
                  <a:pt x="2700338" y="581025"/>
                </a:cubicBezTo>
                <a:cubicBezTo>
                  <a:pt x="2686281" y="575619"/>
                  <a:pt x="2671763" y="571501"/>
                  <a:pt x="2657475" y="566738"/>
                </a:cubicBezTo>
                <a:cubicBezTo>
                  <a:pt x="2652713" y="565151"/>
                  <a:pt x="2647678" y="564220"/>
                  <a:pt x="2643188" y="561975"/>
                </a:cubicBezTo>
                <a:cubicBezTo>
                  <a:pt x="2627313" y="554038"/>
                  <a:pt x="2612782" y="542468"/>
                  <a:pt x="2595563" y="538163"/>
                </a:cubicBezTo>
                <a:cubicBezTo>
                  <a:pt x="2582863" y="534988"/>
                  <a:pt x="2569975" y="532488"/>
                  <a:pt x="2557463" y="528638"/>
                </a:cubicBezTo>
                <a:cubicBezTo>
                  <a:pt x="2549292" y="526124"/>
                  <a:pt x="2541980" y="521035"/>
                  <a:pt x="2533650" y="519113"/>
                </a:cubicBezTo>
                <a:cubicBezTo>
                  <a:pt x="2521179" y="516235"/>
                  <a:pt x="2508220" y="516160"/>
                  <a:pt x="2495550" y="514350"/>
                </a:cubicBezTo>
                <a:cubicBezTo>
                  <a:pt x="2485991" y="512984"/>
                  <a:pt x="2476534" y="510954"/>
                  <a:pt x="2466975" y="509588"/>
                </a:cubicBezTo>
                <a:cubicBezTo>
                  <a:pt x="2454305" y="507778"/>
                  <a:pt x="2441545" y="506635"/>
                  <a:pt x="2428875" y="504825"/>
                </a:cubicBezTo>
                <a:cubicBezTo>
                  <a:pt x="2384353" y="498465"/>
                  <a:pt x="2412015" y="500934"/>
                  <a:pt x="2357438" y="490538"/>
                </a:cubicBezTo>
                <a:cubicBezTo>
                  <a:pt x="2303734" y="480309"/>
                  <a:pt x="2303657" y="481350"/>
                  <a:pt x="2252663" y="476250"/>
                </a:cubicBezTo>
                <a:cubicBezTo>
                  <a:pt x="2241550" y="473075"/>
                  <a:pt x="2230706" y="468733"/>
                  <a:pt x="2219325" y="466725"/>
                </a:cubicBezTo>
                <a:cubicBezTo>
                  <a:pt x="2139013" y="452553"/>
                  <a:pt x="2202633" y="470055"/>
                  <a:pt x="2138363" y="457200"/>
                </a:cubicBezTo>
                <a:cubicBezTo>
                  <a:pt x="2125526" y="454633"/>
                  <a:pt x="2113100" y="450242"/>
                  <a:pt x="2100263" y="447675"/>
                </a:cubicBezTo>
                <a:cubicBezTo>
                  <a:pt x="2071544" y="441931"/>
                  <a:pt x="2043776" y="441590"/>
                  <a:pt x="2014538" y="438150"/>
                </a:cubicBezTo>
                <a:cubicBezTo>
                  <a:pt x="1993480" y="435673"/>
                  <a:pt x="1956057" y="426990"/>
                  <a:pt x="1938338" y="423863"/>
                </a:cubicBezTo>
                <a:cubicBezTo>
                  <a:pt x="1901123" y="417295"/>
                  <a:pt x="1895122" y="419061"/>
                  <a:pt x="1852613" y="414338"/>
                </a:cubicBezTo>
                <a:cubicBezTo>
                  <a:pt x="1841456" y="413098"/>
                  <a:pt x="1830388" y="411163"/>
                  <a:pt x="1819275" y="409575"/>
                </a:cubicBezTo>
                <a:lnTo>
                  <a:pt x="1162050" y="414338"/>
                </a:lnTo>
                <a:cubicBezTo>
                  <a:pt x="1114320" y="414054"/>
                  <a:pt x="1066741" y="408777"/>
                  <a:pt x="1019175" y="404813"/>
                </a:cubicBezTo>
                <a:cubicBezTo>
                  <a:pt x="1009552" y="404011"/>
                  <a:pt x="1000091" y="401830"/>
                  <a:pt x="990600" y="400050"/>
                </a:cubicBezTo>
                <a:cubicBezTo>
                  <a:pt x="957325" y="393811"/>
                  <a:pt x="944737" y="390097"/>
                  <a:pt x="914400" y="385763"/>
                </a:cubicBezTo>
                <a:cubicBezTo>
                  <a:pt x="901730" y="383953"/>
                  <a:pt x="889091" y="381457"/>
                  <a:pt x="876300" y="381000"/>
                </a:cubicBezTo>
                <a:cubicBezTo>
                  <a:pt x="844570" y="379867"/>
                  <a:pt x="812800" y="381000"/>
                  <a:pt x="781050" y="3810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10x-2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29058" y="1785926"/>
            <a:ext cx="142876" cy="4786346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5424488" y="1924050"/>
            <a:ext cx="1990725" cy="1752600"/>
          </a:xfrm>
          <a:custGeom>
            <a:avLst/>
            <a:gdLst>
              <a:gd name="connsiteX0" fmla="*/ 0 w 1990725"/>
              <a:gd name="connsiteY0" fmla="*/ 0 h 1752600"/>
              <a:gd name="connsiteX1" fmla="*/ 38100 w 1990725"/>
              <a:gd name="connsiteY1" fmla="*/ 247650 h 1752600"/>
              <a:gd name="connsiteX2" fmla="*/ 147637 w 1990725"/>
              <a:gd name="connsiteY2" fmla="*/ 676275 h 1752600"/>
              <a:gd name="connsiteX3" fmla="*/ 280987 w 1990725"/>
              <a:gd name="connsiteY3" fmla="*/ 990600 h 1752600"/>
              <a:gd name="connsiteX4" fmla="*/ 509587 w 1990725"/>
              <a:gd name="connsiteY4" fmla="*/ 1290638 h 1752600"/>
              <a:gd name="connsiteX5" fmla="*/ 714375 w 1990725"/>
              <a:gd name="connsiteY5" fmla="*/ 1433513 h 1752600"/>
              <a:gd name="connsiteX6" fmla="*/ 976312 w 1990725"/>
              <a:gd name="connsiteY6" fmla="*/ 1552575 h 1752600"/>
              <a:gd name="connsiteX7" fmla="*/ 1214437 w 1990725"/>
              <a:gd name="connsiteY7" fmla="*/ 1624013 h 1752600"/>
              <a:gd name="connsiteX8" fmla="*/ 1600200 w 1990725"/>
              <a:gd name="connsiteY8" fmla="*/ 1700213 h 1752600"/>
              <a:gd name="connsiteX9" fmla="*/ 1890712 w 1990725"/>
              <a:gd name="connsiteY9" fmla="*/ 1743075 h 1752600"/>
              <a:gd name="connsiteX10" fmla="*/ 1990725 w 1990725"/>
              <a:gd name="connsiteY10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0725" h="1752600">
                <a:moveTo>
                  <a:pt x="0" y="0"/>
                </a:moveTo>
                <a:cubicBezTo>
                  <a:pt x="6747" y="67469"/>
                  <a:pt x="13494" y="134938"/>
                  <a:pt x="38100" y="247650"/>
                </a:cubicBezTo>
                <a:cubicBezTo>
                  <a:pt x="62706" y="360362"/>
                  <a:pt x="107156" y="552450"/>
                  <a:pt x="147637" y="676275"/>
                </a:cubicBezTo>
                <a:cubicBezTo>
                  <a:pt x="188118" y="800100"/>
                  <a:pt x="220662" y="888206"/>
                  <a:pt x="280987" y="990600"/>
                </a:cubicBezTo>
                <a:cubicBezTo>
                  <a:pt x="341312" y="1092994"/>
                  <a:pt x="437356" y="1216819"/>
                  <a:pt x="509587" y="1290638"/>
                </a:cubicBezTo>
                <a:cubicBezTo>
                  <a:pt x="581818" y="1364457"/>
                  <a:pt x="636588" y="1389857"/>
                  <a:pt x="714375" y="1433513"/>
                </a:cubicBezTo>
                <a:cubicBezTo>
                  <a:pt x="792163" y="1477169"/>
                  <a:pt x="892968" y="1520825"/>
                  <a:pt x="976312" y="1552575"/>
                </a:cubicBezTo>
                <a:cubicBezTo>
                  <a:pt x="1059656" y="1584325"/>
                  <a:pt x="1110456" y="1599407"/>
                  <a:pt x="1214437" y="1624013"/>
                </a:cubicBezTo>
                <a:cubicBezTo>
                  <a:pt x="1318418" y="1648619"/>
                  <a:pt x="1487488" y="1680369"/>
                  <a:pt x="1600200" y="1700213"/>
                </a:cubicBezTo>
                <a:cubicBezTo>
                  <a:pt x="1712913" y="1720057"/>
                  <a:pt x="1825625" y="1734344"/>
                  <a:pt x="1890712" y="1743075"/>
                </a:cubicBezTo>
                <a:cubicBezTo>
                  <a:pt x="1955799" y="1751806"/>
                  <a:pt x="1973262" y="1752203"/>
                  <a:pt x="1990725" y="17526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572000" y="4930775"/>
            <a:ext cx="285750" cy="1003300"/>
          </a:xfrm>
          <a:custGeom>
            <a:avLst/>
            <a:gdLst>
              <a:gd name="connsiteX0" fmla="*/ 0 w 285750"/>
              <a:gd name="connsiteY0" fmla="*/ 0 h 1003300"/>
              <a:gd name="connsiteX1" fmla="*/ 41275 w 285750"/>
              <a:gd name="connsiteY1" fmla="*/ 76200 h 1003300"/>
              <a:gd name="connsiteX2" fmla="*/ 152400 w 285750"/>
              <a:gd name="connsiteY2" fmla="*/ 365125 h 1003300"/>
              <a:gd name="connsiteX3" fmla="*/ 215900 w 285750"/>
              <a:gd name="connsiteY3" fmla="*/ 603250 h 1003300"/>
              <a:gd name="connsiteX4" fmla="*/ 247650 w 285750"/>
              <a:gd name="connsiteY4" fmla="*/ 771525 h 1003300"/>
              <a:gd name="connsiteX5" fmla="*/ 285750 w 285750"/>
              <a:gd name="connsiteY5" fmla="*/ 100330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0" h="1003300">
                <a:moveTo>
                  <a:pt x="0" y="0"/>
                </a:moveTo>
                <a:cubicBezTo>
                  <a:pt x="7937" y="7673"/>
                  <a:pt x="15875" y="15346"/>
                  <a:pt x="41275" y="76200"/>
                </a:cubicBezTo>
                <a:cubicBezTo>
                  <a:pt x="66675" y="137054"/>
                  <a:pt x="123296" y="277283"/>
                  <a:pt x="152400" y="365125"/>
                </a:cubicBezTo>
                <a:cubicBezTo>
                  <a:pt x="181504" y="452967"/>
                  <a:pt x="200025" y="535517"/>
                  <a:pt x="215900" y="603250"/>
                </a:cubicBezTo>
                <a:cubicBezTo>
                  <a:pt x="231775" y="670983"/>
                  <a:pt x="236008" y="704850"/>
                  <a:pt x="247650" y="771525"/>
                </a:cubicBezTo>
                <a:cubicBezTo>
                  <a:pt x="259292" y="838200"/>
                  <a:pt x="272521" y="920750"/>
                  <a:pt x="285750" y="10033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429256" y="1928802"/>
            <a:ext cx="1990725" cy="1752600"/>
          </a:xfrm>
          <a:custGeom>
            <a:avLst/>
            <a:gdLst>
              <a:gd name="connsiteX0" fmla="*/ 0 w 1990725"/>
              <a:gd name="connsiteY0" fmla="*/ 0 h 1752600"/>
              <a:gd name="connsiteX1" fmla="*/ 38100 w 1990725"/>
              <a:gd name="connsiteY1" fmla="*/ 247650 h 1752600"/>
              <a:gd name="connsiteX2" fmla="*/ 147637 w 1990725"/>
              <a:gd name="connsiteY2" fmla="*/ 676275 h 1752600"/>
              <a:gd name="connsiteX3" fmla="*/ 280987 w 1990725"/>
              <a:gd name="connsiteY3" fmla="*/ 990600 h 1752600"/>
              <a:gd name="connsiteX4" fmla="*/ 509587 w 1990725"/>
              <a:gd name="connsiteY4" fmla="*/ 1290638 h 1752600"/>
              <a:gd name="connsiteX5" fmla="*/ 714375 w 1990725"/>
              <a:gd name="connsiteY5" fmla="*/ 1433513 h 1752600"/>
              <a:gd name="connsiteX6" fmla="*/ 976312 w 1990725"/>
              <a:gd name="connsiteY6" fmla="*/ 1552575 h 1752600"/>
              <a:gd name="connsiteX7" fmla="*/ 1214437 w 1990725"/>
              <a:gd name="connsiteY7" fmla="*/ 1624013 h 1752600"/>
              <a:gd name="connsiteX8" fmla="*/ 1600200 w 1990725"/>
              <a:gd name="connsiteY8" fmla="*/ 1700213 h 1752600"/>
              <a:gd name="connsiteX9" fmla="*/ 1890712 w 1990725"/>
              <a:gd name="connsiteY9" fmla="*/ 1743075 h 1752600"/>
              <a:gd name="connsiteX10" fmla="*/ 1990725 w 1990725"/>
              <a:gd name="connsiteY10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0725" h="1752600">
                <a:moveTo>
                  <a:pt x="0" y="0"/>
                </a:moveTo>
                <a:cubicBezTo>
                  <a:pt x="6747" y="67469"/>
                  <a:pt x="13494" y="134938"/>
                  <a:pt x="38100" y="247650"/>
                </a:cubicBezTo>
                <a:cubicBezTo>
                  <a:pt x="62706" y="360362"/>
                  <a:pt x="107156" y="552450"/>
                  <a:pt x="147637" y="676275"/>
                </a:cubicBezTo>
                <a:cubicBezTo>
                  <a:pt x="188118" y="800100"/>
                  <a:pt x="220662" y="888206"/>
                  <a:pt x="280987" y="990600"/>
                </a:cubicBezTo>
                <a:cubicBezTo>
                  <a:pt x="341312" y="1092994"/>
                  <a:pt x="437356" y="1216819"/>
                  <a:pt x="509587" y="1290638"/>
                </a:cubicBezTo>
                <a:cubicBezTo>
                  <a:pt x="581818" y="1364457"/>
                  <a:pt x="636588" y="1389857"/>
                  <a:pt x="714375" y="1433513"/>
                </a:cubicBezTo>
                <a:cubicBezTo>
                  <a:pt x="792163" y="1477169"/>
                  <a:pt x="892968" y="1520825"/>
                  <a:pt x="976312" y="1552575"/>
                </a:cubicBezTo>
                <a:cubicBezTo>
                  <a:pt x="1059656" y="1584325"/>
                  <a:pt x="1110456" y="1599407"/>
                  <a:pt x="1214437" y="1624013"/>
                </a:cubicBezTo>
                <a:cubicBezTo>
                  <a:pt x="1318418" y="1648619"/>
                  <a:pt x="1487488" y="1680369"/>
                  <a:pt x="1600200" y="1700213"/>
                </a:cubicBezTo>
                <a:cubicBezTo>
                  <a:pt x="1712913" y="1720057"/>
                  <a:pt x="1825625" y="1734344"/>
                  <a:pt x="1890712" y="1743075"/>
                </a:cubicBezTo>
                <a:cubicBezTo>
                  <a:pt x="1955799" y="1751806"/>
                  <a:pt x="1973262" y="1752203"/>
                  <a:pt x="1990725" y="17526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4572000" y="4929198"/>
            <a:ext cx="285750" cy="1003300"/>
          </a:xfrm>
          <a:custGeom>
            <a:avLst/>
            <a:gdLst>
              <a:gd name="connsiteX0" fmla="*/ 0 w 285750"/>
              <a:gd name="connsiteY0" fmla="*/ 0 h 1003300"/>
              <a:gd name="connsiteX1" fmla="*/ 41275 w 285750"/>
              <a:gd name="connsiteY1" fmla="*/ 76200 h 1003300"/>
              <a:gd name="connsiteX2" fmla="*/ 152400 w 285750"/>
              <a:gd name="connsiteY2" fmla="*/ 365125 h 1003300"/>
              <a:gd name="connsiteX3" fmla="*/ 215900 w 285750"/>
              <a:gd name="connsiteY3" fmla="*/ 603250 h 1003300"/>
              <a:gd name="connsiteX4" fmla="*/ 247650 w 285750"/>
              <a:gd name="connsiteY4" fmla="*/ 771525 h 1003300"/>
              <a:gd name="connsiteX5" fmla="*/ 285750 w 285750"/>
              <a:gd name="connsiteY5" fmla="*/ 100330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0" h="1003300">
                <a:moveTo>
                  <a:pt x="0" y="0"/>
                </a:moveTo>
                <a:cubicBezTo>
                  <a:pt x="7937" y="7673"/>
                  <a:pt x="15875" y="15346"/>
                  <a:pt x="41275" y="76200"/>
                </a:cubicBezTo>
                <a:cubicBezTo>
                  <a:pt x="66675" y="137054"/>
                  <a:pt x="123296" y="277283"/>
                  <a:pt x="152400" y="365125"/>
                </a:cubicBezTo>
                <a:cubicBezTo>
                  <a:pt x="181504" y="452967"/>
                  <a:pt x="200025" y="535517"/>
                  <a:pt x="215900" y="603250"/>
                </a:cubicBezTo>
                <a:cubicBezTo>
                  <a:pt x="231775" y="670983"/>
                  <a:pt x="236008" y="704850"/>
                  <a:pt x="247650" y="771525"/>
                </a:cubicBezTo>
                <a:cubicBezTo>
                  <a:pt x="259292" y="838200"/>
                  <a:pt x="272521" y="920750"/>
                  <a:pt x="285750" y="10033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 flipH="1">
            <a:off x="1714480" y="1928802"/>
            <a:ext cx="1990725" cy="1752600"/>
          </a:xfrm>
          <a:custGeom>
            <a:avLst/>
            <a:gdLst>
              <a:gd name="connsiteX0" fmla="*/ 0 w 1990725"/>
              <a:gd name="connsiteY0" fmla="*/ 0 h 1752600"/>
              <a:gd name="connsiteX1" fmla="*/ 38100 w 1990725"/>
              <a:gd name="connsiteY1" fmla="*/ 247650 h 1752600"/>
              <a:gd name="connsiteX2" fmla="*/ 147637 w 1990725"/>
              <a:gd name="connsiteY2" fmla="*/ 676275 h 1752600"/>
              <a:gd name="connsiteX3" fmla="*/ 280987 w 1990725"/>
              <a:gd name="connsiteY3" fmla="*/ 990600 h 1752600"/>
              <a:gd name="connsiteX4" fmla="*/ 509587 w 1990725"/>
              <a:gd name="connsiteY4" fmla="*/ 1290638 h 1752600"/>
              <a:gd name="connsiteX5" fmla="*/ 714375 w 1990725"/>
              <a:gd name="connsiteY5" fmla="*/ 1433513 h 1752600"/>
              <a:gd name="connsiteX6" fmla="*/ 976312 w 1990725"/>
              <a:gd name="connsiteY6" fmla="*/ 1552575 h 1752600"/>
              <a:gd name="connsiteX7" fmla="*/ 1214437 w 1990725"/>
              <a:gd name="connsiteY7" fmla="*/ 1624013 h 1752600"/>
              <a:gd name="connsiteX8" fmla="*/ 1600200 w 1990725"/>
              <a:gd name="connsiteY8" fmla="*/ 1700213 h 1752600"/>
              <a:gd name="connsiteX9" fmla="*/ 1890712 w 1990725"/>
              <a:gd name="connsiteY9" fmla="*/ 1743075 h 1752600"/>
              <a:gd name="connsiteX10" fmla="*/ 1990725 w 1990725"/>
              <a:gd name="connsiteY10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0725" h="1752600">
                <a:moveTo>
                  <a:pt x="0" y="0"/>
                </a:moveTo>
                <a:cubicBezTo>
                  <a:pt x="6747" y="67469"/>
                  <a:pt x="13494" y="134938"/>
                  <a:pt x="38100" y="247650"/>
                </a:cubicBezTo>
                <a:cubicBezTo>
                  <a:pt x="62706" y="360362"/>
                  <a:pt x="107156" y="552450"/>
                  <a:pt x="147637" y="676275"/>
                </a:cubicBezTo>
                <a:cubicBezTo>
                  <a:pt x="188118" y="800100"/>
                  <a:pt x="220662" y="888206"/>
                  <a:pt x="280987" y="990600"/>
                </a:cubicBezTo>
                <a:cubicBezTo>
                  <a:pt x="341312" y="1092994"/>
                  <a:pt x="437356" y="1216819"/>
                  <a:pt x="509587" y="1290638"/>
                </a:cubicBezTo>
                <a:cubicBezTo>
                  <a:pt x="581818" y="1364457"/>
                  <a:pt x="636588" y="1389857"/>
                  <a:pt x="714375" y="1433513"/>
                </a:cubicBezTo>
                <a:cubicBezTo>
                  <a:pt x="792163" y="1477169"/>
                  <a:pt x="892968" y="1520825"/>
                  <a:pt x="976312" y="1552575"/>
                </a:cubicBezTo>
                <a:cubicBezTo>
                  <a:pt x="1059656" y="1584325"/>
                  <a:pt x="1110456" y="1599407"/>
                  <a:pt x="1214437" y="1624013"/>
                </a:cubicBezTo>
                <a:cubicBezTo>
                  <a:pt x="1318418" y="1648619"/>
                  <a:pt x="1487488" y="1680369"/>
                  <a:pt x="1600200" y="1700213"/>
                </a:cubicBezTo>
                <a:cubicBezTo>
                  <a:pt x="1712913" y="1720057"/>
                  <a:pt x="1825625" y="1734344"/>
                  <a:pt x="1890712" y="1743075"/>
                </a:cubicBezTo>
                <a:cubicBezTo>
                  <a:pt x="1955799" y="1751806"/>
                  <a:pt x="1973262" y="1752203"/>
                  <a:pt x="1990725" y="17526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flipH="1">
            <a:off x="4286248" y="4929198"/>
            <a:ext cx="285750" cy="1003300"/>
          </a:xfrm>
          <a:custGeom>
            <a:avLst/>
            <a:gdLst>
              <a:gd name="connsiteX0" fmla="*/ 0 w 285750"/>
              <a:gd name="connsiteY0" fmla="*/ 0 h 1003300"/>
              <a:gd name="connsiteX1" fmla="*/ 41275 w 285750"/>
              <a:gd name="connsiteY1" fmla="*/ 76200 h 1003300"/>
              <a:gd name="connsiteX2" fmla="*/ 152400 w 285750"/>
              <a:gd name="connsiteY2" fmla="*/ 365125 h 1003300"/>
              <a:gd name="connsiteX3" fmla="*/ 215900 w 285750"/>
              <a:gd name="connsiteY3" fmla="*/ 603250 h 1003300"/>
              <a:gd name="connsiteX4" fmla="*/ 247650 w 285750"/>
              <a:gd name="connsiteY4" fmla="*/ 771525 h 1003300"/>
              <a:gd name="connsiteX5" fmla="*/ 285750 w 285750"/>
              <a:gd name="connsiteY5" fmla="*/ 100330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0" h="1003300">
                <a:moveTo>
                  <a:pt x="0" y="0"/>
                </a:moveTo>
                <a:cubicBezTo>
                  <a:pt x="7937" y="7673"/>
                  <a:pt x="15875" y="15346"/>
                  <a:pt x="41275" y="76200"/>
                </a:cubicBezTo>
                <a:cubicBezTo>
                  <a:pt x="66675" y="137054"/>
                  <a:pt x="123296" y="277283"/>
                  <a:pt x="152400" y="365125"/>
                </a:cubicBezTo>
                <a:cubicBezTo>
                  <a:pt x="181504" y="452967"/>
                  <a:pt x="200025" y="535517"/>
                  <a:pt x="215900" y="603250"/>
                </a:cubicBezTo>
                <a:cubicBezTo>
                  <a:pt x="231775" y="670983"/>
                  <a:pt x="236008" y="704850"/>
                  <a:pt x="247650" y="771525"/>
                </a:cubicBezTo>
                <a:cubicBezTo>
                  <a:pt x="259292" y="838200"/>
                  <a:pt x="272521" y="920750"/>
                  <a:pt x="285750" y="10033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6000768"/>
            <a:ext cx="1785950" cy="28575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пустой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428728" y="6000768"/>
            <a:ext cx="1553776" cy="32711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40729 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3924 1.85185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9" grpId="3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устой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00298" y="3543303"/>
            <a:ext cx="4143372" cy="3314697"/>
          </a:xfrm>
          <a:prstGeom prst="rect">
            <a:avLst/>
          </a:prstGeom>
        </p:spPr>
      </p:pic>
      <p:pic>
        <p:nvPicPr>
          <p:cNvPr id="6" name="Рисунок 5" descr="-10(x-2)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36314" y="928670"/>
            <a:ext cx="4107685" cy="3286148"/>
          </a:xfrm>
          <a:prstGeom prst="rect">
            <a:avLst/>
          </a:prstGeom>
        </p:spPr>
      </p:pic>
      <p:pic>
        <p:nvPicPr>
          <p:cNvPr id="4" name="Рисунок 3" descr="10x+2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928670"/>
            <a:ext cx="4107686" cy="3286148"/>
          </a:xfrm>
          <a:prstGeom prst="rect">
            <a:avLst/>
          </a:prstGeom>
        </p:spPr>
      </p:pic>
      <p:pic>
        <p:nvPicPr>
          <p:cNvPr id="5" name="Рисунок 4" descr="названи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0"/>
            <a:ext cx="3850759" cy="1000108"/>
          </a:xfrm>
          <a:prstGeom prst="rect">
            <a:avLst/>
          </a:prstGeom>
        </p:spPr>
      </p:pic>
      <p:sp>
        <p:nvSpPr>
          <p:cNvPr id="8" name="Полилиния 7"/>
          <p:cNvSpPr/>
          <p:nvPr/>
        </p:nvSpPr>
        <p:spPr>
          <a:xfrm>
            <a:off x="166688" y="2566988"/>
            <a:ext cx="1319212" cy="1166812"/>
          </a:xfrm>
          <a:custGeom>
            <a:avLst/>
            <a:gdLst>
              <a:gd name="connsiteX0" fmla="*/ 0 w 1319212"/>
              <a:gd name="connsiteY0" fmla="*/ 0 h 1166812"/>
              <a:gd name="connsiteX1" fmla="*/ 109537 w 1319212"/>
              <a:gd name="connsiteY1" fmla="*/ 19050 h 1166812"/>
              <a:gd name="connsiteX2" fmla="*/ 276225 w 1319212"/>
              <a:gd name="connsiteY2" fmla="*/ 42862 h 1166812"/>
              <a:gd name="connsiteX3" fmla="*/ 476250 w 1319212"/>
              <a:gd name="connsiteY3" fmla="*/ 80962 h 1166812"/>
              <a:gd name="connsiteX4" fmla="*/ 666750 w 1319212"/>
              <a:gd name="connsiteY4" fmla="*/ 138112 h 1166812"/>
              <a:gd name="connsiteX5" fmla="*/ 847725 w 1319212"/>
              <a:gd name="connsiteY5" fmla="*/ 223837 h 1166812"/>
              <a:gd name="connsiteX6" fmla="*/ 981075 w 1319212"/>
              <a:gd name="connsiteY6" fmla="*/ 314325 h 1166812"/>
              <a:gd name="connsiteX7" fmla="*/ 1109662 w 1319212"/>
              <a:gd name="connsiteY7" fmla="*/ 471487 h 1166812"/>
              <a:gd name="connsiteX8" fmla="*/ 1195387 w 1319212"/>
              <a:gd name="connsiteY8" fmla="*/ 638175 h 1166812"/>
              <a:gd name="connsiteX9" fmla="*/ 1262062 w 1319212"/>
              <a:gd name="connsiteY9" fmla="*/ 862012 h 1166812"/>
              <a:gd name="connsiteX10" fmla="*/ 1319212 w 1319212"/>
              <a:gd name="connsiteY10" fmla="*/ 1166812 h 116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9212" h="1166812">
                <a:moveTo>
                  <a:pt x="0" y="0"/>
                </a:moveTo>
                <a:cubicBezTo>
                  <a:pt x="31750" y="5953"/>
                  <a:pt x="63500" y="11906"/>
                  <a:pt x="109537" y="19050"/>
                </a:cubicBezTo>
                <a:cubicBezTo>
                  <a:pt x="155574" y="26194"/>
                  <a:pt x="215106" y="32543"/>
                  <a:pt x="276225" y="42862"/>
                </a:cubicBezTo>
                <a:cubicBezTo>
                  <a:pt x="337344" y="53181"/>
                  <a:pt x="411163" y="65087"/>
                  <a:pt x="476250" y="80962"/>
                </a:cubicBezTo>
                <a:cubicBezTo>
                  <a:pt x="541337" y="96837"/>
                  <a:pt x="604838" y="114300"/>
                  <a:pt x="666750" y="138112"/>
                </a:cubicBezTo>
                <a:cubicBezTo>
                  <a:pt x="728662" y="161924"/>
                  <a:pt x="795338" y="194468"/>
                  <a:pt x="847725" y="223837"/>
                </a:cubicBezTo>
                <a:cubicBezTo>
                  <a:pt x="900112" y="253206"/>
                  <a:pt x="937419" y="273050"/>
                  <a:pt x="981075" y="314325"/>
                </a:cubicBezTo>
                <a:cubicBezTo>
                  <a:pt x="1024731" y="355600"/>
                  <a:pt x="1073943" y="417512"/>
                  <a:pt x="1109662" y="471487"/>
                </a:cubicBezTo>
                <a:cubicBezTo>
                  <a:pt x="1145381" y="525462"/>
                  <a:pt x="1169987" y="573088"/>
                  <a:pt x="1195387" y="638175"/>
                </a:cubicBezTo>
                <a:cubicBezTo>
                  <a:pt x="1220787" y="703263"/>
                  <a:pt x="1241425" y="773906"/>
                  <a:pt x="1262062" y="862012"/>
                </a:cubicBezTo>
                <a:cubicBezTo>
                  <a:pt x="1282700" y="950118"/>
                  <a:pt x="1300956" y="1058465"/>
                  <a:pt x="1319212" y="116681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866900" y="1066800"/>
            <a:ext cx="185738" cy="676275"/>
          </a:xfrm>
          <a:custGeom>
            <a:avLst/>
            <a:gdLst>
              <a:gd name="connsiteX0" fmla="*/ 0 w 185738"/>
              <a:gd name="connsiteY0" fmla="*/ 0 h 676275"/>
              <a:gd name="connsiteX1" fmla="*/ 42863 w 185738"/>
              <a:gd name="connsiteY1" fmla="*/ 257175 h 676275"/>
              <a:gd name="connsiteX2" fmla="*/ 100013 w 185738"/>
              <a:gd name="connsiteY2" fmla="*/ 476250 h 676275"/>
              <a:gd name="connsiteX3" fmla="*/ 185738 w 185738"/>
              <a:gd name="connsiteY3" fmla="*/ 676275 h 67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38" h="676275">
                <a:moveTo>
                  <a:pt x="0" y="0"/>
                </a:moveTo>
                <a:cubicBezTo>
                  <a:pt x="13097" y="88900"/>
                  <a:pt x="26194" y="177800"/>
                  <a:pt x="42863" y="257175"/>
                </a:cubicBezTo>
                <a:cubicBezTo>
                  <a:pt x="59532" y="336550"/>
                  <a:pt x="76201" y="406400"/>
                  <a:pt x="100013" y="476250"/>
                </a:cubicBezTo>
                <a:cubicBezTo>
                  <a:pt x="123825" y="546100"/>
                  <a:pt x="154781" y="611187"/>
                  <a:pt x="185738" y="67627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подпись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43174" y="6215082"/>
            <a:ext cx="632080" cy="300038"/>
          </a:xfrm>
          <a:prstGeom prst="rect">
            <a:avLst/>
          </a:prstGeom>
        </p:spPr>
      </p:pic>
      <p:sp>
        <p:nvSpPr>
          <p:cNvPr id="13" name="Полилиния 12"/>
          <p:cNvSpPr/>
          <p:nvPr/>
        </p:nvSpPr>
        <p:spPr>
          <a:xfrm>
            <a:off x="7092043" y="1064079"/>
            <a:ext cx="187778" cy="669471"/>
          </a:xfrm>
          <a:custGeom>
            <a:avLst/>
            <a:gdLst>
              <a:gd name="connsiteX0" fmla="*/ 0 w 187778"/>
              <a:gd name="connsiteY0" fmla="*/ 669471 h 669471"/>
              <a:gd name="connsiteX1" fmla="*/ 48986 w 187778"/>
              <a:gd name="connsiteY1" fmla="*/ 574221 h 669471"/>
              <a:gd name="connsiteX2" fmla="*/ 97971 w 187778"/>
              <a:gd name="connsiteY2" fmla="*/ 435428 h 669471"/>
              <a:gd name="connsiteX3" fmla="*/ 127907 w 187778"/>
              <a:gd name="connsiteY3" fmla="*/ 310242 h 669471"/>
              <a:gd name="connsiteX4" fmla="*/ 163286 w 187778"/>
              <a:gd name="connsiteY4" fmla="*/ 149678 h 669471"/>
              <a:gd name="connsiteX5" fmla="*/ 187778 w 187778"/>
              <a:gd name="connsiteY5" fmla="*/ 0 h 669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778" h="669471">
                <a:moveTo>
                  <a:pt x="0" y="669471"/>
                </a:moveTo>
                <a:cubicBezTo>
                  <a:pt x="16329" y="641349"/>
                  <a:pt x="32658" y="613228"/>
                  <a:pt x="48986" y="574221"/>
                </a:cubicBezTo>
                <a:cubicBezTo>
                  <a:pt x="65314" y="535214"/>
                  <a:pt x="84817" y="479425"/>
                  <a:pt x="97971" y="435428"/>
                </a:cubicBezTo>
                <a:cubicBezTo>
                  <a:pt x="111125" y="391431"/>
                  <a:pt x="117021" y="357867"/>
                  <a:pt x="127907" y="310242"/>
                </a:cubicBezTo>
                <a:cubicBezTo>
                  <a:pt x="138793" y="262617"/>
                  <a:pt x="153308" y="201385"/>
                  <a:pt x="163286" y="149678"/>
                </a:cubicBezTo>
                <a:cubicBezTo>
                  <a:pt x="173264" y="97971"/>
                  <a:pt x="180521" y="48985"/>
                  <a:pt x="187778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7658100" y="2571750"/>
            <a:ext cx="1325336" cy="1170214"/>
          </a:xfrm>
          <a:custGeom>
            <a:avLst/>
            <a:gdLst>
              <a:gd name="connsiteX0" fmla="*/ 0 w 1325336"/>
              <a:gd name="connsiteY0" fmla="*/ 1170214 h 1170214"/>
              <a:gd name="connsiteX1" fmla="*/ 29936 w 1325336"/>
              <a:gd name="connsiteY1" fmla="*/ 979714 h 1170214"/>
              <a:gd name="connsiteX2" fmla="*/ 84364 w 1325336"/>
              <a:gd name="connsiteY2" fmla="*/ 759279 h 1170214"/>
              <a:gd name="connsiteX3" fmla="*/ 193221 w 1325336"/>
              <a:gd name="connsiteY3" fmla="*/ 495300 h 1170214"/>
              <a:gd name="connsiteX4" fmla="*/ 348343 w 1325336"/>
              <a:gd name="connsiteY4" fmla="*/ 302079 h 1170214"/>
              <a:gd name="connsiteX5" fmla="*/ 541564 w 1325336"/>
              <a:gd name="connsiteY5" fmla="*/ 179614 h 1170214"/>
              <a:gd name="connsiteX6" fmla="*/ 759279 w 1325336"/>
              <a:gd name="connsiteY6" fmla="*/ 97971 h 1170214"/>
              <a:gd name="connsiteX7" fmla="*/ 1031421 w 1325336"/>
              <a:gd name="connsiteY7" fmla="*/ 38100 h 1170214"/>
              <a:gd name="connsiteX8" fmla="*/ 1325336 w 1325336"/>
              <a:gd name="connsiteY8" fmla="*/ 0 h 117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36" h="1170214">
                <a:moveTo>
                  <a:pt x="0" y="1170214"/>
                </a:moveTo>
                <a:cubicBezTo>
                  <a:pt x="7937" y="1109208"/>
                  <a:pt x="15875" y="1048203"/>
                  <a:pt x="29936" y="979714"/>
                </a:cubicBezTo>
                <a:cubicBezTo>
                  <a:pt x="43997" y="911225"/>
                  <a:pt x="57150" y="840015"/>
                  <a:pt x="84364" y="759279"/>
                </a:cubicBezTo>
                <a:cubicBezTo>
                  <a:pt x="111578" y="678543"/>
                  <a:pt x="149225" y="571500"/>
                  <a:pt x="193221" y="495300"/>
                </a:cubicBezTo>
                <a:cubicBezTo>
                  <a:pt x="237217" y="419100"/>
                  <a:pt x="290286" y="354693"/>
                  <a:pt x="348343" y="302079"/>
                </a:cubicBezTo>
                <a:cubicBezTo>
                  <a:pt x="406400" y="249465"/>
                  <a:pt x="473075" y="213632"/>
                  <a:pt x="541564" y="179614"/>
                </a:cubicBezTo>
                <a:cubicBezTo>
                  <a:pt x="610053" y="145596"/>
                  <a:pt x="677636" y="121557"/>
                  <a:pt x="759279" y="97971"/>
                </a:cubicBezTo>
                <a:cubicBezTo>
                  <a:pt x="840922" y="74385"/>
                  <a:pt x="937078" y="54428"/>
                  <a:pt x="1031421" y="38100"/>
                </a:cubicBezTo>
                <a:cubicBezTo>
                  <a:pt x="1125764" y="21772"/>
                  <a:pt x="1225550" y="10886"/>
                  <a:pt x="1325336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40741E-7 L 0.27587 0.397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0.27795 0.3895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16609E-6 L -0.27605 0.3964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66181E-6 L -0.27795 0.39024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9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0" y="1142984"/>
            <a:ext cx="9144000" cy="5715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857367" y="0"/>
            <a:ext cx="54292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5" name="Рисунок 4" descr="-10(x-2).bmp"/>
          <p:cNvPicPr>
            <a:picLocks noChangeAspect="1"/>
          </p:cNvPicPr>
          <p:nvPr/>
        </p:nvPicPr>
        <p:blipFill>
          <a:blip r:embed="rId2"/>
          <a:srcRect l="2222" r="2222"/>
          <a:stretch>
            <a:fillRect/>
          </a:stretch>
        </p:blipFill>
        <p:spPr>
          <a:xfrm>
            <a:off x="1500166" y="1571612"/>
            <a:ext cx="6143668" cy="5143512"/>
          </a:xfrm>
          <a:prstGeom prst="rect">
            <a:avLst/>
          </a:prstGeom>
        </p:spPr>
      </p:pic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280" y="500042"/>
            <a:ext cx="2257441" cy="1071570"/>
          </a:xfrm>
          <a:prstGeom prst="rect">
            <a:avLst/>
          </a:prstGeom>
          <a:ln w="9525"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7" name="Полилиния 6"/>
          <p:cNvSpPr/>
          <p:nvPr/>
        </p:nvSpPr>
        <p:spPr>
          <a:xfrm>
            <a:off x="4572000" y="1790700"/>
            <a:ext cx="295275" cy="1042988"/>
          </a:xfrm>
          <a:custGeom>
            <a:avLst/>
            <a:gdLst>
              <a:gd name="connsiteX0" fmla="*/ 0 w 295275"/>
              <a:gd name="connsiteY0" fmla="*/ 1042988 h 1042988"/>
              <a:gd name="connsiteX1" fmla="*/ 76200 w 295275"/>
              <a:gd name="connsiteY1" fmla="*/ 890588 h 1042988"/>
              <a:gd name="connsiteX2" fmla="*/ 128588 w 295275"/>
              <a:gd name="connsiteY2" fmla="*/ 757238 h 1042988"/>
              <a:gd name="connsiteX3" fmla="*/ 200025 w 295275"/>
              <a:gd name="connsiteY3" fmla="*/ 519113 h 1042988"/>
              <a:gd name="connsiteX4" fmla="*/ 233363 w 295275"/>
              <a:gd name="connsiteY4" fmla="*/ 357188 h 1042988"/>
              <a:gd name="connsiteX5" fmla="*/ 276225 w 295275"/>
              <a:gd name="connsiteY5" fmla="*/ 123825 h 1042988"/>
              <a:gd name="connsiteX6" fmla="*/ 295275 w 295275"/>
              <a:gd name="connsiteY6" fmla="*/ 0 h 104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275" h="1042988">
                <a:moveTo>
                  <a:pt x="0" y="1042988"/>
                </a:moveTo>
                <a:cubicBezTo>
                  <a:pt x="27384" y="990600"/>
                  <a:pt x="54769" y="938213"/>
                  <a:pt x="76200" y="890588"/>
                </a:cubicBezTo>
                <a:cubicBezTo>
                  <a:pt x="97631" y="842963"/>
                  <a:pt x="107951" y="819150"/>
                  <a:pt x="128588" y="757238"/>
                </a:cubicBezTo>
                <a:cubicBezTo>
                  <a:pt x="149225" y="695326"/>
                  <a:pt x="182563" y="585788"/>
                  <a:pt x="200025" y="519113"/>
                </a:cubicBezTo>
                <a:cubicBezTo>
                  <a:pt x="217487" y="452438"/>
                  <a:pt x="220663" y="423069"/>
                  <a:pt x="233363" y="357188"/>
                </a:cubicBezTo>
                <a:cubicBezTo>
                  <a:pt x="246063" y="291307"/>
                  <a:pt x="265906" y="183356"/>
                  <a:pt x="276225" y="123825"/>
                </a:cubicBezTo>
                <a:cubicBezTo>
                  <a:pt x="286544" y="64294"/>
                  <a:pt x="290909" y="32147"/>
                  <a:pt x="295275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5457825" y="4143375"/>
            <a:ext cx="2081213" cy="1824038"/>
          </a:xfrm>
          <a:custGeom>
            <a:avLst/>
            <a:gdLst>
              <a:gd name="connsiteX0" fmla="*/ 0 w 2081213"/>
              <a:gd name="connsiteY0" fmla="*/ 1824038 h 1824038"/>
              <a:gd name="connsiteX1" fmla="*/ 47625 w 2081213"/>
              <a:gd name="connsiteY1" fmla="*/ 1566863 h 1824038"/>
              <a:gd name="connsiteX2" fmla="*/ 138113 w 2081213"/>
              <a:gd name="connsiteY2" fmla="*/ 1181100 h 1824038"/>
              <a:gd name="connsiteX3" fmla="*/ 280988 w 2081213"/>
              <a:gd name="connsiteY3" fmla="*/ 819150 h 1824038"/>
              <a:gd name="connsiteX4" fmla="*/ 519113 w 2081213"/>
              <a:gd name="connsiteY4" fmla="*/ 500063 h 1824038"/>
              <a:gd name="connsiteX5" fmla="*/ 742950 w 2081213"/>
              <a:gd name="connsiteY5" fmla="*/ 338138 h 1824038"/>
              <a:gd name="connsiteX6" fmla="*/ 1195388 w 2081213"/>
              <a:gd name="connsiteY6" fmla="*/ 152400 h 1824038"/>
              <a:gd name="connsiteX7" fmla="*/ 1609725 w 2081213"/>
              <a:gd name="connsiteY7" fmla="*/ 61913 h 1824038"/>
              <a:gd name="connsiteX8" fmla="*/ 1924050 w 2081213"/>
              <a:gd name="connsiteY8" fmla="*/ 14288 h 1824038"/>
              <a:gd name="connsiteX9" fmla="*/ 2081213 w 2081213"/>
              <a:gd name="connsiteY9" fmla="*/ 0 h 182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81213" h="1824038">
                <a:moveTo>
                  <a:pt x="0" y="1824038"/>
                </a:moveTo>
                <a:cubicBezTo>
                  <a:pt x="12303" y="1749028"/>
                  <a:pt x="24606" y="1674019"/>
                  <a:pt x="47625" y="1566863"/>
                </a:cubicBezTo>
                <a:cubicBezTo>
                  <a:pt x="70644" y="1459707"/>
                  <a:pt x="99219" y="1305719"/>
                  <a:pt x="138113" y="1181100"/>
                </a:cubicBezTo>
                <a:cubicBezTo>
                  <a:pt x="177007" y="1056481"/>
                  <a:pt x="217488" y="932656"/>
                  <a:pt x="280988" y="819150"/>
                </a:cubicBezTo>
                <a:cubicBezTo>
                  <a:pt x="344488" y="705644"/>
                  <a:pt x="442119" y="580232"/>
                  <a:pt x="519113" y="500063"/>
                </a:cubicBezTo>
                <a:cubicBezTo>
                  <a:pt x="596107" y="419894"/>
                  <a:pt x="630237" y="396082"/>
                  <a:pt x="742950" y="338138"/>
                </a:cubicBezTo>
                <a:cubicBezTo>
                  <a:pt x="855663" y="280194"/>
                  <a:pt x="1050926" y="198438"/>
                  <a:pt x="1195388" y="152400"/>
                </a:cubicBezTo>
                <a:cubicBezTo>
                  <a:pt x="1339851" y="106363"/>
                  <a:pt x="1488281" y="84932"/>
                  <a:pt x="1609725" y="61913"/>
                </a:cubicBezTo>
                <a:cubicBezTo>
                  <a:pt x="1731169" y="38894"/>
                  <a:pt x="1845469" y="24607"/>
                  <a:pt x="1924050" y="14288"/>
                </a:cubicBezTo>
                <a:cubicBezTo>
                  <a:pt x="2002631" y="3969"/>
                  <a:pt x="2041922" y="1984"/>
                  <a:pt x="208121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429256" y="4143380"/>
            <a:ext cx="2081213" cy="1824038"/>
          </a:xfrm>
          <a:custGeom>
            <a:avLst/>
            <a:gdLst>
              <a:gd name="connsiteX0" fmla="*/ 0 w 2081213"/>
              <a:gd name="connsiteY0" fmla="*/ 1824038 h 1824038"/>
              <a:gd name="connsiteX1" fmla="*/ 47625 w 2081213"/>
              <a:gd name="connsiteY1" fmla="*/ 1566863 h 1824038"/>
              <a:gd name="connsiteX2" fmla="*/ 138113 w 2081213"/>
              <a:gd name="connsiteY2" fmla="*/ 1181100 h 1824038"/>
              <a:gd name="connsiteX3" fmla="*/ 280988 w 2081213"/>
              <a:gd name="connsiteY3" fmla="*/ 819150 h 1824038"/>
              <a:gd name="connsiteX4" fmla="*/ 519113 w 2081213"/>
              <a:gd name="connsiteY4" fmla="*/ 500063 h 1824038"/>
              <a:gd name="connsiteX5" fmla="*/ 742950 w 2081213"/>
              <a:gd name="connsiteY5" fmla="*/ 338138 h 1824038"/>
              <a:gd name="connsiteX6" fmla="*/ 1195388 w 2081213"/>
              <a:gd name="connsiteY6" fmla="*/ 152400 h 1824038"/>
              <a:gd name="connsiteX7" fmla="*/ 1609725 w 2081213"/>
              <a:gd name="connsiteY7" fmla="*/ 61913 h 1824038"/>
              <a:gd name="connsiteX8" fmla="*/ 1924050 w 2081213"/>
              <a:gd name="connsiteY8" fmla="*/ 14288 h 1824038"/>
              <a:gd name="connsiteX9" fmla="*/ 2081213 w 2081213"/>
              <a:gd name="connsiteY9" fmla="*/ 0 h 182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81213" h="1824038">
                <a:moveTo>
                  <a:pt x="0" y="1824038"/>
                </a:moveTo>
                <a:cubicBezTo>
                  <a:pt x="12303" y="1749028"/>
                  <a:pt x="24606" y="1674019"/>
                  <a:pt x="47625" y="1566863"/>
                </a:cubicBezTo>
                <a:cubicBezTo>
                  <a:pt x="70644" y="1459707"/>
                  <a:pt x="99219" y="1305719"/>
                  <a:pt x="138113" y="1181100"/>
                </a:cubicBezTo>
                <a:cubicBezTo>
                  <a:pt x="177007" y="1056481"/>
                  <a:pt x="217488" y="932656"/>
                  <a:pt x="280988" y="819150"/>
                </a:cubicBezTo>
                <a:cubicBezTo>
                  <a:pt x="344488" y="705644"/>
                  <a:pt x="442119" y="580232"/>
                  <a:pt x="519113" y="500063"/>
                </a:cubicBezTo>
                <a:cubicBezTo>
                  <a:pt x="596107" y="419894"/>
                  <a:pt x="630237" y="396082"/>
                  <a:pt x="742950" y="338138"/>
                </a:cubicBezTo>
                <a:cubicBezTo>
                  <a:pt x="855663" y="280194"/>
                  <a:pt x="1050926" y="198438"/>
                  <a:pt x="1195388" y="152400"/>
                </a:cubicBezTo>
                <a:cubicBezTo>
                  <a:pt x="1339851" y="106363"/>
                  <a:pt x="1488281" y="84932"/>
                  <a:pt x="1609725" y="61913"/>
                </a:cubicBezTo>
                <a:cubicBezTo>
                  <a:pt x="1731169" y="38894"/>
                  <a:pt x="1845469" y="24607"/>
                  <a:pt x="1924050" y="14288"/>
                </a:cubicBezTo>
                <a:cubicBezTo>
                  <a:pt x="2002631" y="3969"/>
                  <a:pt x="2041922" y="1984"/>
                  <a:pt x="208121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flipH="1">
            <a:off x="1571604" y="4143380"/>
            <a:ext cx="2081213" cy="1824038"/>
          </a:xfrm>
          <a:custGeom>
            <a:avLst/>
            <a:gdLst>
              <a:gd name="connsiteX0" fmla="*/ 0 w 2081213"/>
              <a:gd name="connsiteY0" fmla="*/ 1824038 h 1824038"/>
              <a:gd name="connsiteX1" fmla="*/ 47625 w 2081213"/>
              <a:gd name="connsiteY1" fmla="*/ 1566863 h 1824038"/>
              <a:gd name="connsiteX2" fmla="*/ 138113 w 2081213"/>
              <a:gd name="connsiteY2" fmla="*/ 1181100 h 1824038"/>
              <a:gd name="connsiteX3" fmla="*/ 280988 w 2081213"/>
              <a:gd name="connsiteY3" fmla="*/ 819150 h 1824038"/>
              <a:gd name="connsiteX4" fmla="*/ 519113 w 2081213"/>
              <a:gd name="connsiteY4" fmla="*/ 500063 h 1824038"/>
              <a:gd name="connsiteX5" fmla="*/ 742950 w 2081213"/>
              <a:gd name="connsiteY5" fmla="*/ 338138 h 1824038"/>
              <a:gd name="connsiteX6" fmla="*/ 1195388 w 2081213"/>
              <a:gd name="connsiteY6" fmla="*/ 152400 h 1824038"/>
              <a:gd name="connsiteX7" fmla="*/ 1609725 w 2081213"/>
              <a:gd name="connsiteY7" fmla="*/ 61913 h 1824038"/>
              <a:gd name="connsiteX8" fmla="*/ 1924050 w 2081213"/>
              <a:gd name="connsiteY8" fmla="*/ 14288 h 1824038"/>
              <a:gd name="connsiteX9" fmla="*/ 2081213 w 2081213"/>
              <a:gd name="connsiteY9" fmla="*/ 0 h 182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81213" h="1824038">
                <a:moveTo>
                  <a:pt x="0" y="1824038"/>
                </a:moveTo>
                <a:cubicBezTo>
                  <a:pt x="12303" y="1749028"/>
                  <a:pt x="24606" y="1674019"/>
                  <a:pt x="47625" y="1566863"/>
                </a:cubicBezTo>
                <a:cubicBezTo>
                  <a:pt x="70644" y="1459707"/>
                  <a:pt x="99219" y="1305719"/>
                  <a:pt x="138113" y="1181100"/>
                </a:cubicBezTo>
                <a:cubicBezTo>
                  <a:pt x="177007" y="1056481"/>
                  <a:pt x="217488" y="932656"/>
                  <a:pt x="280988" y="819150"/>
                </a:cubicBezTo>
                <a:cubicBezTo>
                  <a:pt x="344488" y="705644"/>
                  <a:pt x="442119" y="580232"/>
                  <a:pt x="519113" y="500063"/>
                </a:cubicBezTo>
                <a:cubicBezTo>
                  <a:pt x="596107" y="419894"/>
                  <a:pt x="630237" y="396082"/>
                  <a:pt x="742950" y="338138"/>
                </a:cubicBezTo>
                <a:cubicBezTo>
                  <a:pt x="855663" y="280194"/>
                  <a:pt x="1050926" y="198438"/>
                  <a:pt x="1195388" y="152400"/>
                </a:cubicBezTo>
                <a:cubicBezTo>
                  <a:pt x="1339851" y="106363"/>
                  <a:pt x="1488281" y="84932"/>
                  <a:pt x="1609725" y="61913"/>
                </a:cubicBezTo>
                <a:cubicBezTo>
                  <a:pt x="1731169" y="38894"/>
                  <a:pt x="1845469" y="24607"/>
                  <a:pt x="1924050" y="14288"/>
                </a:cubicBezTo>
                <a:cubicBezTo>
                  <a:pt x="2002631" y="3969"/>
                  <a:pt x="2041922" y="1984"/>
                  <a:pt x="208121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572000" y="1785926"/>
            <a:ext cx="295275" cy="1042988"/>
          </a:xfrm>
          <a:custGeom>
            <a:avLst/>
            <a:gdLst>
              <a:gd name="connsiteX0" fmla="*/ 0 w 295275"/>
              <a:gd name="connsiteY0" fmla="*/ 1042988 h 1042988"/>
              <a:gd name="connsiteX1" fmla="*/ 76200 w 295275"/>
              <a:gd name="connsiteY1" fmla="*/ 890588 h 1042988"/>
              <a:gd name="connsiteX2" fmla="*/ 128588 w 295275"/>
              <a:gd name="connsiteY2" fmla="*/ 757238 h 1042988"/>
              <a:gd name="connsiteX3" fmla="*/ 200025 w 295275"/>
              <a:gd name="connsiteY3" fmla="*/ 519113 h 1042988"/>
              <a:gd name="connsiteX4" fmla="*/ 233363 w 295275"/>
              <a:gd name="connsiteY4" fmla="*/ 357188 h 1042988"/>
              <a:gd name="connsiteX5" fmla="*/ 276225 w 295275"/>
              <a:gd name="connsiteY5" fmla="*/ 123825 h 1042988"/>
              <a:gd name="connsiteX6" fmla="*/ 295275 w 295275"/>
              <a:gd name="connsiteY6" fmla="*/ 0 h 104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275" h="1042988">
                <a:moveTo>
                  <a:pt x="0" y="1042988"/>
                </a:moveTo>
                <a:cubicBezTo>
                  <a:pt x="27384" y="990600"/>
                  <a:pt x="54769" y="938213"/>
                  <a:pt x="76200" y="890588"/>
                </a:cubicBezTo>
                <a:cubicBezTo>
                  <a:pt x="97631" y="842963"/>
                  <a:pt x="107951" y="819150"/>
                  <a:pt x="128588" y="757238"/>
                </a:cubicBezTo>
                <a:cubicBezTo>
                  <a:pt x="149225" y="695326"/>
                  <a:pt x="182563" y="585788"/>
                  <a:pt x="200025" y="519113"/>
                </a:cubicBezTo>
                <a:cubicBezTo>
                  <a:pt x="217487" y="452438"/>
                  <a:pt x="220663" y="423069"/>
                  <a:pt x="233363" y="357188"/>
                </a:cubicBezTo>
                <a:cubicBezTo>
                  <a:pt x="246063" y="291307"/>
                  <a:pt x="265906" y="183356"/>
                  <a:pt x="276225" y="123825"/>
                </a:cubicBezTo>
                <a:cubicBezTo>
                  <a:pt x="286544" y="64294"/>
                  <a:pt x="290909" y="32147"/>
                  <a:pt x="295275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flipH="1">
            <a:off x="4286248" y="1785926"/>
            <a:ext cx="295275" cy="1042988"/>
          </a:xfrm>
          <a:custGeom>
            <a:avLst/>
            <a:gdLst>
              <a:gd name="connsiteX0" fmla="*/ 0 w 295275"/>
              <a:gd name="connsiteY0" fmla="*/ 1042988 h 1042988"/>
              <a:gd name="connsiteX1" fmla="*/ 76200 w 295275"/>
              <a:gd name="connsiteY1" fmla="*/ 890588 h 1042988"/>
              <a:gd name="connsiteX2" fmla="*/ 128588 w 295275"/>
              <a:gd name="connsiteY2" fmla="*/ 757238 h 1042988"/>
              <a:gd name="connsiteX3" fmla="*/ 200025 w 295275"/>
              <a:gd name="connsiteY3" fmla="*/ 519113 h 1042988"/>
              <a:gd name="connsiteX4" fmla="*/ 233363 w 295275"/>
              <a:gd name="connsiteY4" fmla="*/ 357188 h 1042988"/>
              <a:gd name="connsiteX5" fmla="*/ 276225 w 295275"/>
              <a:gd name="connsiteY5" fmla="*/ 123825 h 1042988"/>
              <a:gd name="connsiteX6" fmla="*/ 295275 w 295275"/>
              <a:gd name="connsiteY6" fmla="*/ 0 h 104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5275" h="1042988">
                <a:moveTo>
                  <a:pt x="0" y="1042988"/>
                </a:moveTo>
                <a:cubicBezTo>
                  <a:pt x="27384" y="990600"/>
                  <a:pt x="54769" y="938213"/>
                  <a:pt x="76200" y="890588"/>
                </a:cubicBezTo>
                <a:cubicBezTo>
                  <a:pt x="97631" y="842963"/>
                  <a:pt x="107951" y="819150"/>
                  <a:pt x="128588" y="757238"/>
                </a:cubicBezTo>
                <a:cubicBezTo>
                  <a:pt x="149225" y="695326"/>
                  <a:pt x="182563" y="585788"/>
                  <a:pt x="200025" y="519113"/>
                </a:cubicBezTo>
                <a:cubicBezTo>
                  <a:pt x="217487" y="452438"/>
                  <a:pt x="220663" y="423069"/>
                  <a:pt x="233363" y="357188"/>
                </a:cubicBezTo>
                <a:cubicBezTo>
                  <a:pt x="246063" y="291307"/>
                  <a:pt x="265906" y="183356"/>
                  <a:pt x="276225" y="123825"/>
                </a:cubicBezTo>
                <a:cubicBezTo>
                  <a:pt x="286544" y="64294"/>
                  <a:pt x="290909" y="32147"/>
                  <a:pt x="295275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1425376" y="2828699"/>
            <a:ext cx="3146624" cy="995589"/>
          </a:xfrm>
          <a:custGeom>
            <a:avLst/>
            <a:gdLst>
              <a:gd name="connsiteX0" fmla="*/ 660599 w 3154184"/>
              <a:gd name="connsiteY0" fmla="*/ 281214 h 995589"/>
              <a:gd name="connsiteX1" fmla="*/ 574874 w 3154184"/>
              <a:gd name="connsiteY1" fmla="*/ 305026 h 995589"/>
              <a:gd name="connsiteX2" fmla="*/ 541537 w 3154184"/>
              <a:gd name="connsiteY2" fmla="*/ 314551 h 995589"/>
              <a:gd name="connsiteX3" fmla="*/ 508199 w 3154184"/>
              <a:gd name="connsiteY3" fmla="*/ 328839 h 995589"/>
              <a:gd name="connsiteX4" fmla="*/ 474862 w 3154184"/>
              <a:gd name="connsiteY4" fmla="*/ 338364 h 995589"/>
              <a:gd name="connsiteX5" fmla="*/ 431999 w 3154184"/>
              <a:gd name="connsiteY5" fmla="*/ 362176 h 995589"/>
              <a:gd name="connsiteX6" fmla="*/ 398662 w 3154184"/>
              <a:gd name="connsiteY6" fmla="*/ 376464 h 995589"/>
              <a:gd name="connsiteX7" fmla="*/ 360562 w 3154184"/>
              <a:gd name="connsiteY7" fmla="*/ 390751 h 995589"/>
              <a:gd name="connsiteX8" fmla="*/ 317699 w 3154184"/>
              <a:gd name="connsiteY8" fmla="*/ 405039 h 995589"/>
              <a:gd name="connsiteX9" fmla="*/ 284362 w 3154184"/>
              <a:gd name="connsiteY9" fmla="*/ 424089 h 995589"/>
              <a:gd name="connsiteX10" fmla="*/ 217687 w 3154184"/>
              <a:gd name="connsiteY10" fmla="*/ 447901 h 995589"/>
              <a:gd name="connsiteX11" fmla="*/ 174824 w 3154184"/>
              <a:gd name="connsiteY11" fmla="*/ 481239 h 995589"/>
              <a:gd name="connsiteX12" fmla="*/ 160537 w 3154184"/>
              <a:gd name="connsiteY12" fmla="*/ 490764 h 995589"/>
              <a:gd name="connsiteX13" fmla="*/ 127199 w 3154184"/>
              <a:gd name="connsiteY13" fmla="*/ 524101 h 995589"/>
              <a:gd name="connsiteX14" fmla="*/ 98624 w 3154184"/>
              <a:gd name="connsiteY14" fmla="*/ 562201 h 995589"/>
              <a:gd name="connsiteX15" fmla="*/ 79574 w 3154184"/>
              <a:gd name="connsiteY15" fmla="*/ 590776 h 995589"/>
              <a:gd name="connsiteX16" fmla="*/ 55762 w 3154184"/>
              <a:gd name="connsiteY16" fmla="*/ 619351 h 995589"/>
              <a:gd name="connsiteX17" fmla="*/ 31949 w 3154184"/>
              <a:gd name="connsiteY17" fmla="*/ 657451 h 995589"/>
              <a:gd name="connsiteX18" fmla="*/ 17662 w 3154184"/>
              <a:gd name="connsiteY18" fmla="*/ 690789 h 995589"/>
              <a:gd name="connsiteX19" fmla="*/ 3374 w 3154184"/>
              <a:gd name="connsiteY19" fmla="*/ 724126 h 995589"/>
              <a:gd name="connsiteX20" fmla="*/ 12899 w 3154184"/>
              <a:gd name="connsiteY20" fmla="*/ 800326 h 995589"/>
              <a:gd name="connsiteX21" fmla="*/ 22424 w 3154184"/>
              <a:gd name="connsiteY21" fmla="*/ 814614 h 995589"/>
              <a:gd name="connsiteX22" fmla="*/ 41474 w 3154184"/>
              <a:gd name="connsiteY22" fmla="*/ 852714 h 995589"/>
              <a:gd name="connsiteX23" fmla="*/ 70049 w 3154184"/>
              <a:gd name="connsiteY23" fmla="*/ 900339 h 995589"/>
              <a:gd name="connsiteX24" fmla="*/ 84337 w 3154184"/>
              <a:gd name="connsiteY24" fmla="*/ 914626 h 995589"/>
              <a:gd name="connsiteX25" fmla="*/ 98624 w 3154184"/>
              <a:gd name="connsiteY25" fmla="*/ 933676 h 995589"/>
              <a:gd name="connsiteX26" fmla="*/ 117674 w 3154184"/>
              <a:gd name="connsiteY26" fmla="*/ 962251 h 995589"/>
              <a:gd name="connsiteX27" fmla="*/ 146249 w 3154184"/>
              <a:gd name="connsiteY27" fmla="*/ 981301 h 995589"/>
              <a:gd name="connsiteX28" fmla="*/ 160537 w 3154184"/>
              <a:gd name="connsiteY28" fmla="*/ 990826 h 995589"/>
              <a:gd name="connsiteX29" fmla="*/ 174824 w 3154184"/>
              <a:gd name="connsiteY29" fmla="*/ 995589 h 995589"/>
              <a:gd name="connsiteX30" fmla="*/ 251024 w 3154184"/>
              <a:gd name="connsiteY30" fmla="*/ 990826 h 995589"/>
              <a:gd name="connsiteX31" fmla="*/ 674887 w 3154184"/>
              <a:gd name="connsiteY31" fmla="*/ 986064 h 995589"/>
              <a:gd name="connsiteX32" fmla="*/ 727274 w 3154184"/>
              <a:gd name="connsiteY32" fmla="*/ 971776 h 995589"/>
              <a:gd name="connsiteX33" fmla="*/ 789187 w 3154184"/>
              <a:gd name="connsiteY33" fmla="*/ 962251 h 995589"/>
              <a:gd name="connsiteX34" fmla="*/ 817762 w 3154184"/>
              <a:gd name="connsiteY34" fmla="*/ 952726 h 995589"/>
              <a:gd name="connsiteX35" fmla="*/ 865387 w 3154184"/>
              <a:gd name="connsiteY35" fmla="*/ 943201 h 995589"/>
              <a:gd name="connsiteX36" fmla="*/ 884437 w 3154184"/>
              <a:gd name="connsiteY36" fmla="*/ 938439 h 995589"/>
              <a:gd name="connsiteX37" fmla="*/ 951112 w 3154184"/>
              <a:gd name="connsiteY37" fmla="*/ 933676 h 995589"/>
              <a:gd name="connsiteX38" fmla="*/ 984449 w 3154184"/>
              <a:gd name="connsiteY38" fmla="*/ 924151 h 995589"/>
              <a:gd name="connsiteX39" fmla="*/ 1008262 w 3154184"/>
              <a:gd name="connsiteY39" fmla="*/ 919389 h 995589"/>
              <a:gd name="connsiteX40" fmla="*/ 1451174 w 3154184"/>
              <a:gd name="connsiteY40" fmla="*/ 914626 h 995589"/>
              <a:gd name="connsiteX41" fmla="*/ 1470224 w 3154184"/>
              <a:gd name="connsiteY41" fmla="*/ 909864 h 995589"/>
              <a:gd name="connsiteX42" fmla="*/ 1751212 w 3154184"/>
              <a:gd name="connsiteY42" fmla="*/ 900339 h 995589"/>
              <a:gd name="connsiteX43" fmla="*/ 1779787 w 3154184"/>
              <a:gd name="connsiteY43" fmla="*/ 895576 h 995589"/>
              <a:gd name="connsiteX44" fmla="*/ 1808362 w 3154184"/>
              <a:gd name="connsiteY44" fmla="*/ 886051 h 995589"/>
              <a:gd name="connsiteX45" fmla="*/ 1836937 w 3154184"/>
              <a:gd name="connsiteY45" fmla="*/ 881289 h 995589"/>
              <a:gd name="connsiteX46" fmla="*/ 1884562 w 3154184"/>
              <a:gd name="connsiteY46" fmla="*/ 871764 h 995589"/>
              <a:gd name="connsiteX47" fmla="*/ 1903612 w 3154184"/>
              <a:gd name="connsiteY47" fmla="*/ 867001 h 995589"/>
              <a:gd name="connsiteX48" fmla="*/ 1932187 w 3154184"/>
              <a:gd name="connsiteY48" fmla="*/ 857476 h 995589"/>
              <a:gd name="connsiteX49" fmla="*/ 1970287 w 3154184"/>
              <a:gd name="connsiteY49" fmla="*/ 852714 h 995589"/>
              <a:gd name="connsiteX50" fmla="*/ 1998862 w 3154184"/>
              <a:gd name="connsiteY50" fmla="*/ 843189 h 995589"/>
              <a:gd name="connsiteX51" fmla="*/ 2270324 w 3154184"/>
              <a:gd name="connsiteY51" fmla="*/ 833664 h 995589"/>
              <a:gd name="connsiteX52" fmla="*/ 2303662 w 3154184"/>
              <a:gd name="connsiteY52" fmla="*/ 824139 h 995589"/>
              <a:gd name="connsiteX53" fmla="*/ 2341762 w 3154184"/>
              <a:gd name="connsiteY53" fmla="*/ 814614 h 995589"/>
              <a:gd name="connsiteX54" fmla="*/ 2389387 w 3154184"/>
              <a:gd name="connsiteY54" fmla="*/ 790801 h 995589"/>
              <a:gd name="connsiteX55" fmla="*/ 2432249 w 3154184"/>
              <a:gd name="connsiteY55" fmla="*/ 771751 h 995589"/>
              <a:gd name="connsiteX56" fmla="*/ 2489399 w 3154184"/>
              <a:gd name="connsiteY56" fmla="*/ 762226 h 995589"/>
              <a:gd name="connsiteX57" fmla="*/ 2508449 w 3154184"/>
              <a:gd name="connsiteY57" fmla="*/ 752701 h 995589"/>
              <a:gd name="connsiteX58" fmla="*/ 2522737 w 3154184"/>
              <a:gd name="connsiteY58" fmla="*/ 747939 h 995589"/>
              <a:gd name="connsiteX59" fmla="*/ 2546549 w 3154184"/>
              <a:gd name="connsiteY59" fmla="*/ 738414 h 995589"/>
              <a:gd name="connsiteX60" fmla="*/ 2575124 w 3154184"/>
              <a:gd name="connsiteY60" fmla="*/ 728889 h 995589"/>
              <a:gd name="connsiteX61" fmla="*/ 2589412 w 3154184"/>
              <a:gd name="connsiteY61" fmla="*/ 719364 h 995589"/>
              <a:gd name="connsiteX62" fmla="*/ 2608462 w 3154184"/>
              <a:gd name="connsiteY62" fmla="*/ 714601 h 995589"/>
              <a:gd name="connsiteX63" fmla="*/ 2632274 w 3154184"/>
              <a:gd name="connsiteY63" fmla="*/ 705076 h 995589"/>
              <a:gd name="connsiteX64" fmla="*/ 2646562 w 3154184"/>
              <a:gd name="connsiteY64" fmla="*/ 700314 h 995589"/>
              <a:gd name="connsiteX65" fmla="*/ 2708474 w 3154184"/>
              <a:gd name="connsiteY65" fmla="*/ 657451 h 995589"/>
              <a:gd name="connsiteX66" fmla="*/ 2737049 w 3154184"/>
              <a:gd name="connsiteY66" fmla="*/ 638401 h 995589"/>
              <a:gd name="connsiteX67" fmla="*/ 2765624 w 3154184"/>
              <a:gd name="connsiteY67" fmla="*/ 614589 h 995589"/>
              <a:gd name="connsiteX68" fmla="*/ 2798962 w 3154184"/>
              <a:gd name="connsiteY68" fmla="*/ 576489 h 995589"/>
              <a:gd name="connsiteX69" fmla="*/ 2818012 w 3154184"/>
              <a:gd name="connsiteY69" fmla="*/ 547914 h 995589"/>
              <a:gd name="connsiteX70" fmla="*/ 2822774 w 3154184"/>
              <a:gd name="connsiteY70" fmla="*/ 533626 h 995589"/>
              <a:gd name="connsiteX71" fmla="*/ 2837062 w 3154184"/>
              <a:gd name="connsiteY71" fmla="*/ 524101 h 995589"/>
              <a:gd name="connsiteX72" fmla="*/ 2860874 w 3154184"/>
              <a:gd name="connsiteY72" fmla="*/ 486001 h 995589"/>
              <a:gd name="connsiteX73" fmla="*/ 2865637 w 3154184"/>
              <a:gd name="connsiteY73" fmla="*/ 471714 h 995589"/>
              <a:gd name="connsiteX74" fmla="*/ 2894212 w 3154184"/>
              <a:gd name="connsiteY74" fmla="*/ 452664 h 995589"/>
              <a:gd name="connsiteX75" fmla="*/ 2908499 w 3154184"/>
              <a:gd name="connsiteY75" fmla="*/ 443139 h 995589"/>
              <a:gd name="connsiteX76" fmla="*/ 2922787 w 3154184"/>
              <a:gd name="connsiteY76" fmla="*/ 433614 h 995589"/>
              <a:gd name="connsiteX77" fmla="*/ 2956124 w 3154184"/>
              <a:gd name="connsiteY77" fmla="*/ 409801 h 995589"/>
              <a:gd name="connsiteX78" fmla="*/ 2965649 w 3154184"/>
              <a:gd name="connsiteY78" fmla="*/ 381226 h 995589"/>
              <a:gd name="connsiteX79" fmla="*/ 2970412 w 3154184"/>
              <a:gd name="connsiteY79" fmla="*/ 366939 h 995589"/>
              <a:gd name="connsiteX80" fmla="*/ 2994224 w 3154184"/>
              <a:gd name="connsiteY80" fmla="*/ 338364 h 995589"/>
              <a:gd name="connsiteX81" fmla="*/ 2998987 w 3154184"/>
              <a:gd name="connsiteY81" fmla="*/ 314551 h 995589"/>
              <a:gd name="connsiteX82" fmla="*/ 3003749 w 3154184"/>
              <a:gd name="connsiteY82" fmla="*/ 281214 h 995589"/>
              <a:gd name="connsiteX83" fmla="*/ 3018037 w 3154184"/>
              <a:gd name="connsiteY83" fmla="*/ 271689 h 995589"/>
              <a:gd name="connsiteX84" fmla="*/ 3032324 w 3154184"/>
              <a:gd name="connsiteY84" fmla="*/ 243114 h 995589"/>
              <a:gd name="connsiteX85" fmla="*/ 3046612 w 3154184"/>
              <a:gd name="connsiteY85" fmla="*/ 233589 h 995589"/>
              <a:gd name="connsiteX86" fmla="*/ 3070424 w 3154184"/>
              <a:gd name="connsiteY86" fmla="*/ 190726 h 995589"/>
              <a:gd name="connsiteX87" fmla="*/ 3084712 w 3154184"/>
              <a:gd name="connsiteY87" fmla="*/ 181201 h 995589"/>
              <a:gd name="connsiteX88" fmla="*/ 3103762 w 3154184"/>
              <a:gd name="connsiteY88" fmla="*/ 152626 h 995589"/>
              <a:gd name="connsiteX89" fmla="*/ 3113287 w 3154184"/>
              <a:gd name="connsiteY89" fmla="*/ 124051 h 995589"/>
              <a:gd name="connsiteX90" fmla="*/ 3118049 w 3154184"/>
              <a:gd name="connsiteY90" fmla="*/ 109764 h 995589"/>
              <a:gd name="connsiteX91" fmla="*/ 3132337 w 3154184"/>
              <a:gd name="connsiteY91" fmla="*/ 100239 h 995589"/>
              <a:gd name="connsiteX92" fmla="*/ 3146624 w 3154184"/>
              <a:gd name="connsiteY92" fmla="*/ 4989 h 995589"/>
              <a:gd name="connsiteX93" fmla="*/ 3132337 w 3154184"/>
              <a:gd name="connsiteY93" fmla="*/ 226 h 995589"/>
              <a:gd name="connsiteX94" fmla="*/ 3127574 w 3154184"/>
              <a:gd name="connsiteY94" fmla="*/ 14514 h 995589"/>
              <a:gd name="connsiteX95" fmla="*/ 3094237 w 3154184"/>
              <a:gd name="connsiteY95" fmla="*/ 52614 h 995589"/>
              <a:gd name="connsiteX96" fmla="*/ 3079949 w 3154184"/>
              <a:gd name="connsiteY96" fmla="*/ 57376 h 995589"/>
              <a:gd name="connsiteX97" fmla="*/ 3065662 w 3154184"/>
              <a:gd name="connsiteY97" fmla="*/ 66901 h 995589"/>
              <a:gd name="connsiteX98" fmla="*/ 3018037 w 3154184"/>
              <a:gd name="connsiteY98" fmla="*/ 76426 h 995589"/>
              <a:gd name="connsiteX99" fmla="*/ 2998987 w 3154184"/>
              <a:gd name="connsiteY99" fmla="*/ 85951 h 995589"/>
              <a:gd name="connsiteX100" fmla="*/ 2970412 w 3154184"/>
              <a:gd name="connsiteY100" fmla="*/ 95476 h 995589"/>
              <a:gd name="connsiteX101" fmla="*/ 2951362 w 3154184"/>
              <a:gd name="connsiteY101" fmla="*/ 105001 h 995589"/>
              <a:gd name="connsiteX102" fmla="*/ 2903737 w 3154184"/>
              <a:gd name="connsiteY102" fmla="*/ 119289 h 995589"/>
              <a:gd name="connsiteX103" fmla="*/ 2832299 w 3154184"/>
              <a:gd name="connsiteY103" fmla="*/ 143101 h 995589"/>
              <a:gd name="connsiteX104" fmla="*/ 2789437 w 3154184"/>
              <a:gd name="connsiteY104" fmla="*/ 157389 h 995589"/>
              <a:gd name="connsiteX105" fmla="*/ 2717999 w 3154184"/>
              <a:gd name="connsiteY105" fmla="*/ 171676 h 995589"/>
              <a:gd name="connsiteX106" fmla="*/ 2670374 w 3154184"/>
              <a:gd name="connsiteY106" fmla="*/ 181201 h 995589"/>
              <a:gd name="connsiteX107" fmla="*/ 2637037 w 3154184"/>
              <a:gd name="connsiteY107" fmla="*/ 185964 h 995589"/>
              <a:gd name="connsiteX108" fmla="*/ 2613224 w 3154184"/>
              <a:gd name="connsiteY108" fmla="*/ 190726 h 995589"/>
              <a:gd name="connsiteX109" fmla="*/ 2546549 w 3154184"/>
              <a:gd name="connsiteY109" fmla="*/ 200251 h 995589"/>
              <a:gd name="connsiteX110" fmla="*/ 2475112 w 3154184"/>
              <a:gd name="connsiteY110" fmla="*/ 214539 h 995589"/>
              <a:gd name="connsiteX111" fmla="*/ 2437012 w 3154184"/>
              <a:gd name="connsiteY111" fmla="*/ 219301 h 995589"/>
              <a:gd name="connsiteX112" fmla="*/ 2394149 w 3154184"/>
              <a:gd name="connsiteY112" fmla="*/ 228826 h 995589"/>
              <a:gd name="connsiteX113" fmla="*/ 2322712 w 3154184"/>
              <a:gd name="connsiteY113" fmla="*/ 238351 h 995589"/>
              <a:gd name="connsiteX114" fmla="*/ 2294137 w 3154184"/>
              <a:gd name="connsiteY114" fmla="*/ 243114 h 995589"/>
              <a:gd name="connsiteX115" fmla="*/ 2227462 w 3154184"/>
              <a:gd name="connsiteY115" fmla="*/ 252639 h 995589"/>
              <a:gd name="connsiteX116" fmla="*/ 2198887 w 3154184"/>
              <a:gd name="connsiteY116" fmla="*/ 257401 h 995589"/>
              <a:gd name="connsiteX117" fmla="*/ 2175074 w 3154184"/>
              <a:gd name="connsiteY117" fmla="*/ 262164 h 995589"/>
              <a:gd name="connsiteX118" fmla="*/ 2141737 w 3154184"/>
              <a:gd name="connsiteY118" fmla="*/ 266926 h 995589"/>
              <a:gd name="connsiteX119" fmla="*/ 1789312 w 3154184"/>
              <a:gd name="connsiteY119" fmla="*/ 271689 h 995589"/>
              <a:gd name="connsiteX120" fmla="*/ 1755974 w 3154184"/>
              <a:gd name="connsiteY120" fmla="*/ 276451 h 995589"/>
              <a:gd name="connsiteX121" fmla="*/ 1713112 w 3154184"/>
              <a:gd name="connsiteY121" fmla="*/ 281214 h 995589"/>
              <a:gd name="connsiteX122" fmla="*/ 1632149 w 3154184"/>
              <a:gd name="connsiteY122" fmla="*/ 295501 h 995589"/>
              <a:gd name="connsiteX123" fmla="*/ 1070174 w 3154184"/>
              <a:gd name="connsiteY123" fmla="*/ 300264 h 995589"/>
              <a:gd name="connsiteX124" fmla="*/ 703462 w 3154184"/>
              <a:gd name="connsiteY124" fmla="*/ 300264 h 995589"/>
              <a:gd name="connsiteX125" fmla="*/ 660599 w 3154184"/>
              <a:gd name="connsiteY125" fmla="*/ 276451 h 995589"/>
              <a:gd name="connsiteX126" fmla="*/ 660599 w 3154184"/>
              <a:gd name="connsiteY126" fmla="*/ 281214 h 99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154184" h="995589">
                <a:moveTo>
                  <a:pt x="660599" y="281214"/>
                </a:moveTo>
                <a:cubicBezTo>
                  <a:pt x="646311" y="285977"/>
                  <a:pt x="643051" y="284048"/>
                  <a:pt x="574874" y="305026"/>
                </a:cubicBezTo>
                <a:cubicBezTo>
                  <a:pt x="563828" y="308425"/>
                  <a:pt x="552421" y="310664"/>
                  <a:pt x="541537" y="314551"/>
                </a:cubicBezTo>
                <a:cubicBezTo>
                  <a:pt x="530151" y="318617"/>
                  <a:pt x="519585" y="324773"/>
                  <a:pt x="508199" y="328839"/>
                </a:cubicBezTo>
                <a:cubicBezTo>
                  <a:pt x="497315" y="332726"/>
                  <a:pt x="485450" y="333732"/>
                  <a:pt x="474862" y="338364"/>
                </a:cubicBezTo>
                <a:cubicBezTo>
                  <a:pt x="459888" y="344915"/>
                  <a:pt x="446618" y="354867"/>
                  <a:pt x="431999" y="362176"/>
                </a:cubicBezTo>
                <a:cubicBezTo>
                  <a:pt x="421185" y="367583"/>
                  <a:pt x="409887" y="371974"/>
                  <a:pt x="398662" y="376464"/>
                </a:cubicBezTo>
                <a:cubicBezTo>
                  <a:pt x="386069" y="381501"/>
                  <a:pt x="373352" y="386237"/>
                  <a:pt x="360562" y="390751"/>
                </a:cubicBezTo>
                <a:cubicBezTo>
                  <a:pt x="346360" y="395763"/>
                  <a:pt x="331497" y="399002"/>
                  <a:pt x="317699" y="405039"/>
                </a:cubicBezTo>
                <a:cubicBezTo>
                  <a:pt x="305973" y="410169"/>
                  <a:pt x="296126" y="419047"/>
                  <a:pt x="284362" y="424089"/>
                </a:cubicBezTo>
                <a:cubicBezTo>
                  <a:pt x="248724" y="439363"/>
                  <a:pt x="251893" y="426522"/>
                  <a:pt x="217687" y="447901"/>
                </a:cubicBezTo>
                <a:cubicBezTo>
                  <a:pt x="202338" y="457494"/>
                  <a:pt x="189884" y="471198"/>
                  <a:pt x="174824" y="481239"/>
                </a:cubicBezTo>
                <a:cubicBezTo>
                  <a:pt x="170062" y="484414"/>
                  <a:pt x="164791" y="486935"/>
                  <a:pt x="160537" y="490764"/>
                </a:cubicBezTo>
                <a:cubicBezTo>
                  <a:pt x="148856" y="501277"/>
                  <a:pt x="135916" y="511025"/>
                  <a:pt x="127199" y="524101"/>
                </a:cubicBezTo>
                <a:cubicBezTo>
                  <a:pt x="112036" y="546847"/>
                  <a:pt x="121250" y="533919"/>
                  <a:pt x="98624" y="562201"/>
                </a:cubicBezTo>
                <a:cubicBezTo>
                  <a:pt x="90255" y="587311"/>
                  <a:pt x="99394" y="566993"/>
                  <a:pt x="79574" y="590776"/>
                </a:cubicBezTo>
                <a:cubicBezTo>
                  <a:pt x="46414" y="630567"/>
                  <a:pt x="97510" y="577603"/>
                  <a:pt x="55762" y="619351"/>
                </a:cubicBezTo>
                <a:cubicBezTo>
                  <a:pt x="45958" y="648761"/>
                  <a:pt x="57834" y="618625"/>
                  <a:pt x="31949" y="657451"/>
                </a:cubicBezTo>
                <a:cubicBezTo>
                  <a:pt x="19311" y="676408"/>
                  <a:pt x="25283" y="673006"/>
                  <a:pt x="17662" y="690789"/>
                </a:cubicBezTo>
                <a:cubicBezTo>
                  <a:pt x="0" y="732002"/>
                  <a:pt x="14548" y="690607"/>
                  <a:pt x="3374" y="724126"/>
                </a:cubicBezTo>
                <a:cubicBezTo>
                  <a:pt x="3947" y="731000"/>
                  <a:pt x="5122" y="782179"/>
                  <a:pt x="12899" y="800326"/>
                </a:cubicBezTo>
                <a:cubicBezTo>
                  <a:pt x="15154" y="805587"/>
                  <a:pt x="19683" y="809589"/>
                  <a:pt x="22424" y="814614"/>
                </a:cubicBezTo>
                <a:cubicBezTo>
                  <a:pt x="29223" y="827079"/>
                  <a:pt x="35124" y="840014"/>
                  <a:pt x="41474" y="852714"/>
                </a:cubicBezTo>
                <a:cubicBezTo>
                  <a:pt x="48990" y="867745"/>
                  <a:pt x="58556" y="888847"/>
                  <a:pt x="70049" y="900339"/>
                </a:cubicBezTo>
                <a:cubicBezTo>
                  <a:pt x="74812" y="905101"/>
                  <a:pt x="79954" y="909512"/>
                  <a:pt x="84337" y="914626"/>
                </a:cubicBezTo>
                <a:cubicBezTo>
                  <a:pt x="89503" y="920652"/>
                  <a:pt x="94072" y="927173"/>
                  <a:pt x="98624" y="933676"/>
                </a:cubicBezTo>
                <a:cubicBezTo>
                  <a:pt x="105189" y="943054"/>
                  <a:pt x="108149" y="955901"/>
                  <a:pt x="117674" y="962251"/>
                </a:cubicBezTo>
                <a:lnTo>
                  <a:pt x="146249" y="981301"/>
                </a:lnTo>
                <a:cubicBezTo>
                  <a:pt x="151012" y="984476"/>
                  <a:pt x="155107" y="989016"/>
                  <a:pt x="160537" y="990826"/>
                </a:cubicBezTo>
                <a:lnTo>
                  <a:pt x="174824" y="995589"/>
                </a:lnTo>
                <a:cubicBezTo>
                  <a:pt x="200224" y="994001"/>
                  <a:pt x="225579" y="991311"/>
                  <a:pt x="251024" y="990826"/>
                </a:cubicBezTo>
                <a:lnTo>
                  <a:pt x="674887" y="986064"/>
                </a:lnTo>
                <a:cubicBezTo>
                  <a:pt x="725421" y="984501"/>
                  <a:pt x="697668" y="977159"/>
                  <a:pt x="727274" y="971776"/>
                </a:cubicBezTo>
                <a:cubicBezTo>
                  <a:pt x="756259" y="966506"/>
                  <a:pt x="763669" y="969211"/>
                  <a:pt x="789187" y="962251"/>
                </a:cubicBezTo>
                <a:cubicBezTo>
                  <a:pt x="798873" y="959609"/>
                  <a:pt x="807917" y="954695"/>
                  <a:pt x="817762" y="952726"/>
                </a:cubicBezTo>
                <a:cubicBezTo>
                  <a:pt x="833637" y="949551"/>
                  <a:pt x="849681" y="947127"/>
                  <a:pt x="865387" y="943201"/>
                </a:cubicBezTo>
                <a:cubicBezTo>
                  <a:pt x="871737" y="941614"/>
                  <a:pt x="877932" y="939162"/>
                  <a:pt x="884437" y="938439"/>
                </a:cubicBezTo>
                <a:cubicBezTo>
                  <a:pt x="906582" y="935978"/>
                  <a:pt x="928887" y="935264"/>
                  <a:pt x="951112" y="933676"/>
                </a:cubicBezTo>
                <a:cubicBezTo>
                  <a:pt x="967017" y="928375"/>
                  <a:pt x="966516" y="928136"/>
                  <a:pt x="984449" y="924151"/>
                </a:cubicBezTo>
                <a:cubicBezTo>
                  <a:pt x="992351" y="922395"/>
                  <a:pt x="1000169" y="919554"/>
                  <a:pt x="1008262" y="919389"/>
                </a:cubicBezTo>
                <a:lnTo>
                  <a:pt x="1451174" y="914626"/>
                </a:lnTo>
                <a:cubicBezTo>
                  <a:pt x="1457524" y="913039"/>
                  <a:pt x="1463768" y="910940"/>
                  <a:pt x="1470224" y="909864"/>
                </a:cubicBezTo>
                <a:cubicBezTo>
                  <a:pt x="1555126" y="895714"/>
                  <a:pt x="1707802" y="901190"/>
                  <a:pt x="1751212" y="900339"/>
                </a:cubicBezTo>
                <a:cubicBezTo>
                  <a:pt x="1760737" y="898751"/>
                  <a:pt x="1770419" y="897918"/>
                  <a:pt x="1779787" y="895576"/>
                </a:cubicBezTo>
                <a:cubicBezTo>
                  <a:pt x="1789527" y="893141"/>
                  <a:pt x="1798458" y="887701"/>
                  <a:pt x="1808362" y="886051"/>
                </a:cubicBezTo>
                <a:lnTo>
                  <a:pt x="1836937" y="881289"/>
                </a:lnTo>
                <a:cubicBezTo>
                  <a:pt x="1866279" y="871507"/>
                  <a:pt x="1836403" y="880520"/>
                  <a:pt x="1884562" y="871764"/>
                </a:cubicBezTo>
                <a:cubicBezTo>
                  <a:pt x="1891002" y="870593"/>
                  <a:pt x="1897343" y="868882"/>
                  <a:pt x="1903612" y="867001"/>
                </a:cubicBezTo>
                <a:cubicBezTo>
                  <a:pt x="1913229" y="864116"/>
                  <a:pt x="1922224" y="858721"/>
                  <a:pt x="1932187" y="857476"/>
                </a:cubicBezTo>
                <a:lnTo>
                  <a:pt x="1970287" y="852714"/>
                </a:lnTo>
                <a:cubicBezTo>
                  <a:pt x="1979812" y="849539"/>
                  <a:pt x="1988958" y="844840"/>
                  <a:pt x="1998862" y="843189"/>
                </a:cubicBezTo>
                <a:cubicBezTo>
                  <a:pt x="2107313" y="825112"/>
                  <a:pt x="2017782" y="838615"/>
                  <a:pt x="2270324" y="833664"/>
                </a:cubicBezTo>
                <a:cubicBezTo>
                  <a:pt x="2304588" y="822242"/>
                  <a:pt x="2261793" y="836102"/>
                  <a:pt x="2303662" y="824139"/>
                </a:cubicBezTo>
                <a:cubicBezTo>
                  <a:pt x="2337838" y="814374"/>
                  <a:pt x="2293337" y="824298"/>
                  <a:pt x="2341762" y="814614"/>
                </a:cubicBezTo>
                <a:cubicBezTo>
                  <a:pt x="2382928" y="789913"/>
                  <a:pt x="2347722" y="809319"/>
                  <a:pt x="2389387" y="790801"/>
                </a:cubicBezTo>
                <a:cubicBezTo>
                  <a:pt x="2414279" y="779738"/>
                  <a:pt x="2404017" y="781161"/>
                  <a:pt x="2432249" y="771751"/>
                </a:cubicBezTo>
                <a:cubicBezTo>
                  <a:pt x="2451125" y="765459"/>
                  <a:pt x="2469424" y="764723"/>
                  <a:pt x="2489399" y="762226"/>
                </a:cubicBezTo>
                <a:cubicBezTo>
                  <a:pt x="2495749" y="759051"/>
                  <a:pt x="2501923" y="755498"/>
                  <a:pt x="2508449" y="752701"/>
                </a:cubicBezTo>
                <a:cubicBezTo>
                  <a:pt x="2513063" y="750724"/>
                  <a:pt x="2518036" y="749702"/>
                  <a:pt x="2522737" y="747939"/>
                </a:cubicBezTo>
                <a:cubicBezTo>
                  <a:pt x="2530742" y="744937"/>
                  <a:pt x="2538515" y="741336"/>
                  <a:pt x="2546549" y="738414"/>
                </a:cubicBezTo>
                <a:cubicBezTo>
                  <a:pt x="2555985" y="734983"/>
                  <a:pt x="2565949" y="732967"/>
                  <a:pt x="2575124" y="728889"/>
                </a:cubicBezTo>
                <a:cubicBezTo>
                  <a:pt x="2580355" y="726564"/>
                  <a:pt x="2584151" y="721619"/>
                  <a:pt x="2589412" y="719364"/>
                </a:cubicBezTo>
                <a:cubicBezTo>
                  <a:pt x="2595428" y="716786"/>
                  <a:pt x="2602252" y="716671"/>
                  <a:pt x="2608462" y="714601"/>
                </a:cubicBezTo>
                <a:cubicBezTo>
                  <a:pt x="2616572" y="711898"/>
                  <a:pt x="2624269" y="708078"/>
                  <a:pt x="2632274" y="705076"/>
                </a:cubicBezTo>
                <a:cubicBezTo>
                  <a:pt x="2636975" y="703313"/>
                  <a:pt x="2642072" y="702559"/>
                  <a:pt x="2646562" y="700314"/>
                </a:cubicBezTo>
                <a:cubicBezTo>
                  <a:pt x="2663233" y="691978"/>
                  <a:pt x="2698561" y="667363"/>
                  <a:pt x="2708474" y="657451"/>
                </a:cubicBezTo>
                <a:cubicBezTo>
                  <a:pt x="2726312" y="639614"/>
                  <a:pt x="2716373" y="645294"/>
                  <a:pt x="2737049" y="638401"/>
                </a:cubicBezTo>
                <a:cubicBezTo>
                  <a:pt x="2786609" y="588844"/>
                  <a:pt x="2719198" y="654383"/>
                  <a:pt x="2765624" y="614589"/>
                </a:cubicBezTo>
                <a:cubicBezTo>
                  <a:pt x="2780410" y="601915"/>
                  <a:pt x="2788016" y="592126"/>
                  <a:pt x="2798962" y="576489"/>
                </a:cubicBezTo>
                <a:cubicBezTo>
                  <a:pt x="2805527" y="567111"/>
                  <a:pt x="2818012" y="547914"/>
                  <a:pt x="2818012" y="547914"/>
                </a:cubicBezTo>
                <a:cubicBezTo>
                  <a:pt x="2819599" y="543151"/>
                  <a:pt x="2819638" y="537546"/>
                  <a:pt x="2822774" y="533626"/>
                </a:cubicBezTo>
                <a:cubicBezTo>
                  <a:pt x="2826350" y="529156"/>
                  <a:pt x="2834028" y="528955"/>
                  <a:pt x="2837062" y="524101"/>
                </a:cubicBezTo>
                <a:cubicBezTo>
                  <a:pt x="2865401" y="478760"/>
                  <a:pt x="2828540" y="507558"/>
                  <a:pt x="2860874" y="486001"/>
                </a:cubicBezTo>
                <a:cubicBezTo>
                  <a:pt x="2862462" y="481239"/>
                  <a:pt x="2862087" y="475264"/>
                  <a:pt x="2865637" y="471714"/>
                </a:cubicBezTo>
                <a:cubicBezTo>
                  <a:pt x="2873732" y="463619"/>
                  <a:pt x="2884687" y="459014"/>
                  <a:pt x="2894212" y="452664"/>
                </a:cubicBezTo>
                <a:lnTo>
                  <a:pt x="2908499" y="443139"/>
                </a:lnTo>
                <a:cubicBezTo>
                  <a:pt x="2913262" y="439964"/>
                  <a:pt x="2918208" y="437048"/>
                  <a:pt x="2922787" y="433614"/>
                </a:cubicBezTo>
                <a:cubicBezTo>
                  <a:pt x="2946416" y="415892"/>
                  <a:pt x="2935233" y="423729"/>
                  <a:pt x="2956124" y="409801"/>
                </a:cubicBezTo>
                <a:lnTo>
                  <a:pt x="2965649" y="381226"/>
                </a:lnTo>
                <a:cubicBezTo>
                  <a:pt x="2967237" y="376464"/>
                  <a:pt x="2966862" y="370489"/>
                  <a:pt x="2970412" y="366939"/>
                </a:cubicBezTo>
                <a:cubicBezTo>
                  <a:pt x="2988746" y="348604"/>
                  <a:pt x="2980963" y="358255"/>
                  <a:pt x="2994224" y="338364"/>
                </a:cubicBezTo>
                <a:cubicBezTo>
                  <a:pt x="2995812" y="330426"/>
                  <a:pt x="2997656" y="322536"/>
                  <a:pt x="2998987" y="314551"/>
                </a:cubicBezTo>
                <a:cubicBezTo>
                  <a:pt x="3000832" y="303479"/>
                  <a:pt x="2999190" y="291472"/>
                  <a:pt x="3003749" y="281214"/>
                </a:cubicBezTo>
                <a:cubicBezTo>
                  <a:pt x="3006074" y="275983"/>
                  <a:pt x="3013274" y="274864"/>
                  <a:pt x="3018037" y="271689"/>
                </a:cubicBezTo>
                <a:cubicBezTo>
                  <a:pt x="3021910" y="260068"/>
                  <a:pt x="3023091" y="252347"/>
                  <a:pt x="3032324" y="243114"/>
                </a:cubicBezTo>
                <a:cubicBezTo>
                  <a:pt x="3036372" y="239067"/>
                  <a:pt x="3041849" y="236764"/>
                  <a:pt x="3046612" y="233589"/>
                </a:cubicBezTo>
                <a:cubicBezTo>
                  <a:pt x="3051574" y="218700"/>
                  <a:pt x="3056386" y="200084"/>
                  <a:pt x="3070424" y="190726"/>
                </a:cubicBezTo>
                <a:lnTo>
                  <a:pt x="3084712" y="181201"/>
                </a:lnTo>
                <a:cubicBezTo>
                  <a:pt x="3091062" y="171676"/>
                  <a:pt x="3100142" y="163486"/>
                  <a:pt x="3103762" y="152626"/>
                </a:cubicBezTo>
                <a:lnTo>
                  <a:pt x="3113287" y="124051"/>
                </a:lnTo>
                <a:cubicBezTo>
                  <a:pt x="3114874" y="119289"/>
                  <a:pt x="3113872" y="112548"/>
                  <a:pt x="3118049" y="109764"/>
                </a:cubicBezTo>
                <a:lnTo>
                  <a:pt x="3132337" y="100239"/>
                </a:lnTo>
                <a:cubicBezTo>
                  <a:pt x="3154184" y="67467"/>
                  <a:pt x="3154151" y="72728"/>
                  <a:pt x="3146624" y="4989"/>
                </a:cubicBezTo>
                <a:cubicBezTo>
                  <a:pt x="3146070" y="0"/>
                  <a:pt x="3137099" y="1814"/>
                  <a:pt x="3132337" y="226"/>
                </a:cubicBezTo>
                <a:cubicBezTo>
                  <a:pt x="3130749" y="4989"/>
                  <a:pt x="3130012" y="10125"/>
                  <a:pt x="3127574" y="14514"/>
                </a:cubicBezTo>
                <a:cubicBezTo>
                  <a:pt x="3116585" y="34294"/>
                  <a:pt x="3112431" y="43517"/>
                  <a:pt x="3094237" y="52614"/>
                </a:cubicBezTo>
                <a:cubicBezTo>
                  <a:pt x="3089747" y="54859"/>
                  <a:pt x="3084712" y="55789"/>
                  <a:pt x="3079949" y="57376"/>
                </a:cubicBezTo>
                <a:cubicBezTo>
                  <a:pt x="3075187" y="60551"/>
                  <a:pt x="3071144" y="65256"/>
                  <a:pt x="3065662" y="66901"/>
                </a:cubicBezTo>
                <a:cubicBezTo>
                  <a:pt x="3021847" y="80046"/>
                  <a:pt x="3045437" y="64684"/>
                  <a:pt x="3018037" y="76426"/>
                </a:cubicBezTo>
                <a:cubicBezTo>
                  <a:pt x="3011511" y="79223"/>
                  <a:pt x="3005579" y="83314"/>
                  <a:pt x="2998987" y="85951"/>
                </a:cubicBezTo>
                <a:cubicBezTo>
                  <a:pt x="2989665" y="89680"/>
                  <a:pt x="2979392" y="90986"/>
                  <a:pt x="2970412" y="95476"/>
                </a:cubicBezTo>
                <a:cubicBezTo>
                  <a:pt x="2964062" y="98651"/>
                  <a:pt x="2958009" y="102508"/>
                  <a:pt x="2951362" y="105001"/>
                </a:cubicBezTo>
                <a:cubicBezTo>
                  <a:pt x="2936151" y="110706"/>
                  <a:pt x="2917693" y="109986"/>
                  <a:pt x="2903737" y="119289"/>
                </a:cubicBezTo>
                <a:cubicBezTo>
                  <a:pt x="2862827" y="146562"/>
                  <a:pt x="2930281" y="103907"/>
                  <a:pt x="2832299" y="143101"/>
                </a:cubicBezTo>
                <a:cubicBezTo>
                  <a:pt x="2802410" y="155057"/>
                  <a:pt x="2816780" y="150552"/>
                  <a:pt x="2789437" y="157389"/>
                </a:cubicBezTo>
                <a:cubicBezTo>
                  <a:pt x="2757361" y="178772"/>
                  <a:pt x="2787139" y="162248"/>
                  <a:pt x="2717999" y="171676"/>
                </a:cubicBezTo>
                <a:cubicBezTo>
                  <a:pt x="2701958" y="173863"/>
                  <a:pt x="2686401" y="178911"/>
                  <a:pt x="2670374" y="181201"/>
                </a:cubicBezTo>
                <a:cubicBezTo>
                  <a:pt x="2659262" y="182789"/>
                  <a:pt x="2648109" y="184119"/>
                  <a:pt x="2637037" y="185964"/>
                </a:cubicBezTo>
                <a:cubicBezTo>
                  <a:pt x="2629052" y="187295"/>
                  <a:pt x="2621220" y="189464"/>
                  <a:pt x="2613224" y="190726"/>
                </a:cubicBezTo>
                <a:cubicBezTo>
                  <a:pt x="2591048" y="194227"/>
                  <a:pt x="2568774" y="197076"/>
                  <a:pt x="2546549" y="200251"/>
                </a:cubicBezTo>
                <a:cubicBezTo>
                  <a:pt x="2441431" y="215268"/>
                  <a:pt x="2592700" y="192492"/>
                  <a:pt x="2475112" y="214539"/>
                </a:cubicBezTo>
                <a:cubicBezTo>
                  <a:pt x="2462532" y="216898"/>
                  <a:pt x="2449616" y="217077"/>
                  <a:pt x="2437012" y="219301"/>
                </a:cubicBezTo>
                <a:cubicBezTo>
                  <a:pt x="2422599" y="221844"/>
                  <a:pt x="2408501" y="225956"/>
                  <a:pt x="2394149" y="228826"/>
                </a:cubicBezTo>
                <a:cubicBezTo>
                  <a:pt x="2361011" y="235454"/>
                  <a:pt x="2360855" y="233265"/>
                  <a:pt x="2322712" y="238351"/>
                </a:cubicBezTo>
                <a:cubicBezTo>
                  <a:pt x="2313140" y="239627"/>
                  <a:pt x="2303687" y="241682"/>
                  <a:pt x="2294137" y="243114"/>
                </a:cubicBezTo>
                <a:cubicBezTo>
                  <a:pt x="2271935" y="246444"/>
                  <a:pt x="2249607" y="248949"/>
                  <a:pt x="2227462" y="252639"/>
                </a:cubicBezTo>
                <a:lnTo>
                  <a:pt x="2198887" y="257401"/>
                </a:lnTo>
                <a:cubicBezTo>
                  <a:pt x="2190923" y="258849"/>
                  <a:pt x="2183059" y="260833"/>
                  <a:pt x="2175074" y="262164"/>
                </a:cubicBezTo>
                <a:cubicBezTo>
                  <a:pt x="2164002" y="264009"/>
                  <a:pt x="2152959" y="266649"/>
                  <a:pt x="2141737" y="266926"/>
                </a:cubicBezTo>
                <a:cubicBezTo>
                  <a:pt x="2024287" y="269826"/>
                  <a:pt x="1906787" y="270101"/>
                  <a:pt x="1789312" y="271689"/>
                </a:cubicBezTo>
                <a:lnTo>
                  <a:pt x="1755974" y="276451"/>
                </a:lnTo>
                <a:cubicBezTo>
                  <a:pt x="1741710" y="278234"/>
                  <a:pt x="1727269" y="278716"/>
                  <a:pt x="1713112" y="281214"/>
                </a:cubicBezTo>
                <a:cubicBezTo>
                  <a:pt x="1667442" y="289274"/>
                  <a:pt x="1681020" y="294731"/>
                  <a:pt x="1632149" y="295501"/>
                </a:cubicBezTo>
                <a:lnTo>
                  <a:pt x="1070174" y="300264"/>
                </a:lnTo>
                <a:cubicBezTo>
                  <a:pt x="932233" y="312803"/>
                  <a:pt x="922951" y="315506"/>
                  <a:pt x="703462" y="300264"/>
                </a:cubicBezTo>
                <a:cubicBezTo>
                  <a:pt x="664311" y="297545"/>
                  <a:pt x="688553" y="276451"/>
                  <a:pt x="660599" y="276451"/>
                </a:cubicBezTo>
                <a:cubicBezTo>
                  <a:pt x="657049" y="276451"/>
                  <a:pt x="674887" y="276451"/>
                  <a:pt x="660599" y="281214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6072206"/>
            <a:ext cx="2000264" cy="28575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-10(x-2)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29058" y="1571612"/>
            <a:ext cx="71438" cy="5143512"/>
          </a:xfrm>
          <a:prstGeom prst="rect">
            <a:avLst/>
          </a:prstGeom>
        </p:spPr>
      </p:pic>
      <p:pic>
        <p:nvPicPr>
          <p:cNvPr id="16" name="Рисунок 15" descr="пустой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357290" y="6000768"/>
            <a:ext cx="1553776" cy="32711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-0.38855 2.96296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-0.03195 -2.59259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9" grpId="2" animBg="1"/>
      <p:bldP spid="10" grpId="0" animBg="1"/>
      <p:bldP spid="11" grpId="0" animBg="1"/>
      <p:bldP spid="11" grpId="1" animBg="1"/>
      <p:bldP spid="11" grpId="2" animBg="1"/>
      <p:bldP spid="12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08587" y="2705725"/>
            <a:ext cx="4326826" cy="144655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Y=|</a:t>
            </a:r>
            <a:r>
              <a:rPr lang="en-US" sz="88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</a:t>
            </a:r>
            <a:r>
              <a:rPr lang="en-US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(x)|</a:t>
            </a:r>
            <a:endParaRPr lang="ru-RU" sz="8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123" y="412729"/>
            <a:ext cx="7972452" cy="1399032"/>
          </a:xfrm>
        </p:spPr>
        <p:txBody>
          <a:bodyPr>
            <a:norm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6700" b="1" dirty="0" smtClean="0">
                <a:solidFill>
                  <a:srgbClr val="C00000"/>
                </a:solidFill>
              </a:rPr>
              <a:t>Модуль числа</a:t>
            </a:r>
            <a:endParaRPr lang="ru-RU" sz="67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403350" y="2071688"/>
            <a:ext cx="2305050" cy="3143250"/>
          </a:xfrm>
        </p:spPr>
        <p:txBody>
          <a:bodyPr>
            <a:normAutofit/>
          </a:bodyPr>
          <a:lstStyle/>
          <a:p>
            <a:pPr marL="636588" indent="-5715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dirty="0" smtClean="0"/>
              <a:t>         </a:t>
            </a:r>
            <a:r>
              <a:rPr lang="en-US" dirty="0" smtClean="0"/>
              <a:t> </a:t>
            </a:r>
            <a:endParaRPr lang="en-US" b="1" i="1" dirty="0" smtClean="0"/>
          </a:p>
          <a:p>
            <a:pPr marL="636588" indent="-5715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11500" b="1" dirty="0" smtClean="0"/>
              <a:t>   </a:t>
            </a:r>
            <a:r>
              <a:rPr lang="ru-RU" sz="11500" dirty="0" smtClean="0"/>
              <a:t>{</a:t>
            </a:r>
            <a:endParaRPr lang="en-US" sz="1400" b="1" dirty="0" smtClean="0"/>
          </a:p>
          <a:p>
            <a:pPr marL="636588" indent="-57150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b="1" i="1" dirty="0" smtClean="0"/>
              <a:t>           </a:t>
            </a:r>
            <a:endParaRPr lang="ru-RU" b="1" i="1" dirty="0" smtClean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00375" y="3000375"/>
            <a:ext cx="3643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       </a:t>
            </a:r>
            <a:r>
              <a:rPr lang="ru-RU" sz="3600" b="1" dirty="0">
                <a:latin typeface="Calibri" pitchFamily="34" charset="0"/>
              </a:rPr>
              <a:t>а, если а≥0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928938" y="3714750"/>
            <a:ext cx="4286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dirty="0">
                <a:latin typeface="Century Gothic" pitchFamily="34" charset="0"/>
              </a:rPr>
              <a:t>    </a:t>
            </a:r>
            <a:r>
              <a:rPr lang="en-US" sz="3600" b="1" dirty="0">
                <a:latin typeface="Calibri" pitchFamily="34" charset="0"/>
              </a:rPr>
              <a:t> </a:t>
            </a:r>
            <a:r>
              <a:rPr lang="ru-RU" sz="3600" b="1" dirty="0">
                <a:latin typeface="Calibri" pitchFamily="34" charset="0"/>
              </a:rPr>
              <a:t>-а, если а</a:t>
            </a:r>
            <a:r>
              <a:rPr lang="en-US" sz="3600" b="1" dirty="0">
                <a:latin typeface="Calibri" pitchFamily="34" charset="0"/>
              </a:rPr>
              <a:t>&lt;</a:t>
            </a:r>
            <a:r>
              <a:rPr lang="ru-RU" sz="3600" b="1" dirty="0">
                <a:latin typeface="Calibri" pitchFamily="34" charset="0"/>
              </a:rPr>
              <a:t>0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28750" y="3357563"/>
            <a:ext cx="1500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entury Gothic" pitchFamily="34" charset="0"/>
              </a:rPr>
              <a:t>IaI</a:t>
            </a:r>
            <a:r>
              <a:rPr lang="ru-RU" b="1">
                <a:latin typeface="Century Gothic" pitchFamily="34" charset="0"/>
              </a:rPr>
              <a:t> </a:t>
            </a:r>
            <a:r>
              <a:rPr lang="en-US" b="1">
                <a:latin typeface="Century Gothic" pitchFamily="34" charset="0"/>
              </a:rPr>
              <a:t>   </a:t>
            </a:r>
            <a:r>
              <a:rPr lang="ru-RU" sz="3200" b="1">
                <a:latin typeface="Century Gothic" pitchFamily="34" charset="0"/>
              </a:rPr>
              <a:t>=</a:t>
            </a:r>
            <a:endParaRPr lang="ru-RU">
              <a:latin typeface="Century Gothic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714356"/>
            <a:ext cx="4071934" cy="325754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3" name="Рисунок 12" descr="1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714356"/>
            <a:ext cx="4071934" cy="325754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2" name="Рисунок 11" descr="название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891" y="0"/>
            <a:ext cx="2782217" cy="1000108"/>
          </a:xfrm>
          <a:prstGeom prst="rect">
            <a:avLst/>
          </a:prstGeom>
        </p:spPr>
      </p:pic>
      <p:pic>
        <p:nvPicPr>
          <p:cNvPr id="15" name="Рисунок 14" descr="подпись 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214685"/>
            <a:ext cx="785786" cy="429957"/>
          </a:xfrm>
          <a:prstGeom prst="rect">
            <a:avLst/>
          </a:prstGeom>
        </p:spPr>
      </p:pic>
      <p:pic>
        <p:nvPicPr>
          <p:cNvPr id="16" name="Рисунок 15" descr="подпись 2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429652" y="3214686"/>
            <a:ext cx="714348" cy="455297"/>
          </a:xfrm>
          <a:prstGeom prst="rect">
            <a:avLst/>
          </a:prstGeom>
        </p:spPr>
      </p:pic>
      <p:pic>
        <p:nvPicPr>
          <p:cNvPr id="71686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14628" y="3835818"/>
            <a:ext cx="3714744" cy="302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8" name="Рисунок 17" descr="подпись 3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429256" y="6357958"/>
            <a:ext cx="923691" cy="500042"/>
          </a:xfrm>
          <a:prstGeom prst="rect">
            <a:avLst/>
          </a:prstGeom>
        </p:spPr>
      </p:pic>
      <p:sp>
        <p:nvSpPr>
          <p:cNvPr id="19" name="Полилиния 18"/>
          <p:cNvSpPr/>
          <p:nvPr/>
        </p:nvSpPr>
        <p:spPr>
          <a:xfrm>
            <a:off x="157163" y="852488"/>
            <a:ext cx="1693068" cy="1343025"/>
          </a:xfrm>
          <a:custGeom>
            <a:avLst/>
            <a:gdLst>
              <a:gd name="connsiteX0" fmla="*/ 0 w 1693068"/>
              <a:gd name="connsiteY0" fmla="*/ 1343025 h 1343025"/>
              <a:gd name="connsiteX1" fmla="*/ 226218 w 1693068"/>
              <a:gd name="connsiteY1" fmla="*/ 1321593 h 1343025"/>
              <a:gd name="connsiteX2" fmla="*/ 573881 w 1693068"/>
              <a:gd name="connsiteY2" fmla="*/ 1276350 h 1343025"/>
              <a:gd name="connsiteX3" fmla="*/ 873918 w 1693068"/>
              <a:gd name="connsiteY3" fmla="*/ 1212056 h 1343025"/>
              <a:gd name="connsiteX4" fmla="*/ 1062037 w 1693068"/>
              <a:gd name="connsiteY4" fmla="*/ 1147762 h 1343025"/>
              <a:gd name="connsiteX5" fmla="*/ 1309687 w 1693068"/>
              <a:gd name="connsiteY5" fmla="*/ 1000125 h 1343025"/>
              <a:gd name="connsiteX6" fmla="*/ 1454943 w 1693068"/>
              <a:gd name="connsiteY6" fmla="*/ 831056 h 1343025"/>
              <a:gd name="connsiteX7" fmla="*/ 1524000 w 1693068"/>
              <a:gd name="connsiteY7" fmla="*/ 702468 h 1343025"/>
              <a:gd name="connsiteX8" fmla="*/ 1635918 w 1693068"/>
              <a:gd name="connsiteY8" fmla="*/ 333375 h 1343025"/>
              <a:gd name="connsiteX9" fmla="*/ 1693068 w 1693068"/>
              <a:gd name="connsiteY9" fmla="*/ 0 h 1343025"/>
              <a:gd name="connsiteX10" fmla="*/ 1693068 w 1693068"/>
              <a:gd name="connsiteY10" fmla="*/ 0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93068" h="1343025">
                <a:moveTo>
                  <a:pt x="0" y="1343025"/>
                </a:moveTo>
                <a:cubicBezTo>
                  <a:pt x="65285" y="1337865"/>
                  <a:pt x="130571" y="1332705"/>
                  <a:pt x="226218" y="1321593"/>
                </a:cubicBezTo>
                <a:cubicBezTo>
                  <a:pt x="321865" y="1310481"/>
                  <a:pt x="465931" y="1294606"/>
                  <a:pt x="573881" y="1276350"/>
                </a:cubicBezTo>
                <a:cubicBezTo>
                  <a:pt x="681831" y="1258094"/>
                  <a:pt x="792559" y="1233487"/>
                  <a:pt x="873918" y="1212056"/>
                </a:cubicBezTo>
                <a:cubicBezTo>
                  <a:pt x="955277" y="1190625"/>
                  <a:pt x="989409" y="1183084"/>
                  <a:pt x="1062037" y="1147762"/>
                </a:cubicBezTo>
                <a:cubicBezTo>
                  <a:pt x="1134665" y="1112440"/>
                  <a:pt x="1244203" y="1052909"/>
                  <a:pt x="1309687" y="1000125"/>
                </a:cubicBezTo>
                <a:cubicBezTo>
                  <a:pt x="1375171" y="947341"/>
                  <a:pt x="1419224" y="880665"/>
                  <a:pt x="1454943" y="831056"/>
                </a:cubicBezTo>
                <a:cubicBezTo>
                  <a:pt x="1490662" y="781447"/>
                  <a:pt x="1493838" y="785415"/>
                  <a:pt x="1524000" y="702468"/>
                </a:cubicBezTo>
                <a:cubicBezTo>
                  <a:pt x="1554163" y="619521"/>
                  <a:pt x="1607740" y="450453"/>
                  <a:pt x="1635918" y="333375"/>
                </a:cubicBezTo>
                <a:cubicBezTo>
                  <a:pt x="1664096" y="216297"/>
                  <a:pt x="1693068" y="0"/>
                  <a:pt x="1693068" y="0"/>
                </a:cubicBezTo>
                <a:lnTo>
                  <a:pt x="1693068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 flipH="1">
            <a:off x="7286644" y="857232"/>
            <a:ext cx="1693068" cy="1343025"/>
          </a:xfrm>
          <a:custGeom>
            <a:avLst/>
            <a:gdLst>
              <a:gd name="connsiteX0" fmla="*/ 0 w 1693068"/>
              <a:gd name="connsiteY0" fmla="*/ 1343025 h 1343025"/>
              <a:gd name="connsiteX1" fmla="*/ 226218 w 1693068"/>
              <a:gd name="connsiteY1" fmla="*/ 1321593 h 1343025"/>
              <a:gd name="connsiteX2" fmla="*/ 573881 w 1693068"/>
              <a:gd name="connsiteY2" fmla="*/ 1276350 h 1343025"/>
              <a:gd name="connsiteX3" fmla="*/ 873918 w 1693068"/>
              <a:gd name="connsiteY3" fmla="*/ 1212056 h 1343025"/>
              <a:gd name="connsiteX4" fmla="*/ 1062037 w 1693068"/>
              <a:gd name="connsiteY4" fmla="*/ 1147762 h 1343025"/>
              <a:gd name="connsiteX5" fmla="*/ 1309687 w 1693068"/>
              <a:gd name="connsiteY5" fmla="*/ 1000125 h 1343025"/>
              <a:gd name="connsiteX6" fmla="*/ 1454943 w 1693068"/>
              <a:gd name="connsiteY6" fmla="*/ 831056 h 1343025"/>
              <a:gd name="connsiteX7" fmla="*/ 1524000 w 1693068"/>
              <a:gd name="connsiteY7" fmla="*/ 702468 h 1343025"/>
              <a:gd name="connsiteX8" fmla="*/ 1635918 w 1693068"/>
              <a:gd name="connsiteY8" fmla="*/ 333375 h 1343025"/>
              <a:gd name="connsiteX9" fmla="*/ 1693068 w 1693068"/>
              <a:gd name="connsiteY9" fmla="*/ 0 h 1343025"/>
              <a:gd name="connsiteX10" fmla="*/ 1693068 w 1693068"/>
              <a:gd name="connsiteY10" fmla="*/ 0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93068" h="1343025">
                <a:moveTo>
                  <a:pt x="0" y="1343025"/>
                </a:moveTo>
                <a:cubicBezTo>
                  <a:pt x="65285" y="1337865"/>
                  <a:pt x="130571" y="1332705"/>
                  <a:pt x="226218" y="1321593"/>
                </a:cubicBezTo>
                <a:cubicBezTo>
                  <a:pt x="321865" y="1310481"/>
                  <a:pt x="465931" y="1294606"/>
                  <a:pt x="573881" y="1276350"/>
                </a:cubicBezTo>
                <a:cubicBezTo>
                  <a:pt x="681831" y="1258094"/>
                  <a:pt x="792559" y="1233487"/>
                  <a:pt x="873918" y="1212056"/>
                </a:cubicBezTo>
                <a:cubicBezTo>
                  <a:pt x="955277" y="1190625"/>
                  <a:pt x="989409" y="1183084"/>
                  <a:pt x="1062037" y="1147762"/>
                </a:cubicBezTo>
                <a:cubicBezTo>
                  <a:pt x="1134665" y="1112440"/>
                  <a:pt x="1244203" y="1052909"/>
                  <a:pt x="1309687" y="1000125"/>
                </a:cubicBezTo>
                <a:cubicBezTo>
                  <a:pt x="1375171" y="947341"/>
                  <a:pt x="1419224" y="880665"/>
                  <a:pt x="1454943" y="831056"/>
                </a:cubicBezTo>
                <a:cubicBezTo>
                  <a:pt x="1490662" y="781447"/>
                  <a:pt x="1493838" y="785415"/>
                  <a:pt x="1524000" y="702468"/>
                </a:cubicBezTo>
                <a:cubicBezTo>
                  <a:pt x="1554163" y="619521"/>
                  <a:pt x="1607740" y="450453"/>
                  <a:pt x="1635918" y="333375"/>
                </a:cubicBezTo>
                <a:cubicBezTo>
                  <a:pt x="1664096" y="216297"/>
                  <a:pt x="1693068" y="0"/>
                  <a:pt x="1693068" y="0"/>
                </a:cubicBezTo>
                <a:lnTo>
                  <a:pt x="1693068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L 0.28004 0.4458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28698 0.4451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641" y="1500174"/>
            <a:ext cx="6518718" cy="5214974"/>
          </a:xfrm>
          <a:prstGeom prst="rect">
            <a:avLst/>
          </a:prstGeom>
        </p:spPr>
      </p:pic>
      <p:sp>
        <p:nvSpPr>
          <p:cNvPr id="3078" name="Text Box 11"/>
          <p:cNvSpPr txBox="1">
            <a:spLocks noChangeArrowheads="1"/>
          </p:cNvSpPr>
          <p:nvPr/>
        </p:nvSpPr>
        <p:spPr bwMode="auto">
          <a:xfrm>
            <a:off x="1797042" y="0"/>
            <a:ext cx="5549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Построение графика функции</a:t>
            </a:r>
            <a:r>
              <a:rPr lang="ru-RU" sz="2800" b="1" dirty="0" smtClean="0">
                <a:latin typeface="Cambria" pitchFamily="18" charset="0"/>
              </a:rPr>
              <a:t>:</a:t>
            </a:r>
            <a:endParaRPr lang="ru-RU" b="1" dirty="0"/>
          </a:p>
        </p:txBody>
      </p:sp>
      <p:pic>
        <p:nvPicPr>
          <p:cNvPr id="11" name="Рисунок 10" descr="под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554" y="500042"/>
            <a:ext cx="1706893" cy="100013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24" name="Прямоугольник 23"/>
          <p:cNvSpPr/>
          <p:nvPr/>
        </p:nvSpPr>
        <p:spPr>
          <a:xfrm>
            <a:off x="4714876" y="4214818"/>
            <a:ext cx="2928958" cy="23574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подпись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5715016"/>
            <a:ext cx="1594975" cy="921864"/>
          </a:xfrm>
          <a:prstGeom prst="rect">
            <a:avLst/>
          </a:prstGeom>
        </p:spPr>
      </p:pic>
      <p:sp>
        <p:nvSpPr>
          <p:cNvPr id="20" name="Полилиния 19"/>
          <p:cNvSpPr/>
          <p:nvPr/>
        </p:nvSpPr>
        <p:spPr>
          <a:xfrm>
            <a:off x="4870450" y="4335992"/>
            <a:ext cx="2692400" cy="2166408"/>
          </a:xfrm>
          <a:custGeom>
            <a:avLst/>
            <a:gdLst>
              <a:gd name="connsiteX0" fmla="*/ 0 w 2692400"/>
              <a:gd name="connsiteY0" fmla="*/ 2166408 h 2166408"/>
              <a:gd name="connsiteX1" fmla="*/ 196850 w 2692400"/>
              <a:gd name="connsiteY1" fmla="*/ 1220258 h 2166408"/>
              <a:gd name="connsiteX2" fmla="*/ 527050 w 2692400"/>
              <a:gd name="connsiteY2" fmla="*/ 636058 h 2166408"/>
              <a:gd name="connsiteX3" fmla="*/ 1193800 w 2692400"/>
              <a:gd name="connsiteY3" fmla="*/ 248708 h 2166408"/>
              <a:gd name="connsiteX4" fmla="*/ 2368550 w 2692400"/>
              <a:gd name="connsiteY4" fmla="*/ 39158 h 2166408"/>
              <a:gd name="connsiteX5" fmla="*/ 2692400 w 2692400"/>
              <a:gd name="connsiteY5" fmla="*/ 13758 h 2166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2400" h="2166408">
                <a:moveTo>
                  <a:pt x="0" y="2166408"/>
                </a:moveTo>
                <a:cubicBezTo>
                  <a:pt x="54504" y="1820862"/>
                  <a:pt x="109008" y="1475316"/>
                  <a:pt x="196850" y="1220258"/>
                </a:cubicBezTo>
                <a:cubicBezTo>
                  <a:pt x="284692" y="965200"/>
                  <a:pt x="360892" y="797983"/>
                  <a:pt x="527050" y="636058"/>
                </a:cubicBezTo>
                <a:cubicBezTo>
                  <a:pt x="693208" y="474133"/>
                  <a:pt x="886884" y="348191"/>
                  <a:pt x="1193800" y="248708"/>
                </a:cubicBezTo>
                <a:cubicBezTo>
                  <a:pt x="1500716" y="149225"/>
                  <a:pt x="2118783" y="78316"/>
                  <a:pt x="2368550" y="39158"/>
                </a:cubicBezTo>
                <a:cubicBezTo>
                  <a:pt x="2618317" y="0"/>
                  <a:pt x="2655358" y="6879"/>
                  <a:pt x="2692400" y="13758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 flipV="1">
            <a:off x="4857752" y="1714488"/>
            <a:ext cx="2692400" cy="2166408"/>
          </a:xfrm>
          <a:custGeom>
            <a:avLst/>
            <a:gdLst>
              <a:gd name="connsiteX0" fmla="*/ 0 w 2692400"/>
              <a:gd name="connsiteY0" fmla="*/ 2166408 h 2166408"/>
              <a:gd name="connsiteX1" fmla="*/ 196850 w 2692400"/>
              <a:gd name="connsiteY1" fmla="*/ 1220258 h 2166408"/>
              <a:gd name="connsiteX2" fmla="*/ 527050 w 2692400"/>
              <a:gd name="connsiteY2" fmla="*/ 636058 h 2166408"/>
              <a:gd name="connsiteX3" fmla="*/ 1193800 w 2692400"/>
              <a:gd name="connsiteY3" fmla="*/ 248708 h 2166408"/>
              <a:gd name="connsiteX4" fmla="*/ 2368550 w 2692400"/>
              <a:gd name="connsiteY4" fmla="*/ 39158 h 2166408"/>
              <a:gd name="connsiteX5" fmla="*/ 2692400 w 2692400"/>
              <a:gd name="connsiteY5" fmla="*/ 13758 h 2166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92400" h="2166408">
                <a:moveTo>
                  <a:pt x="0" y="2166408"/>
                </a:moveTo>
                <a:cubicBezTo>
                  <a:pt x="54504" y="1820862"/>
                  <a:pt x="109008" y="1475316"/>
                  <a:pt x="196850" y="1220258"/>
                </a:cubicBezTo>
                <a:cubicBezTo>
                  <a:pt x="284692" y="965200"/>
                  <a:pt x="360892" y="797983"/>
                  <a:pt x="527050" y="636058"/>
                </a:cubicBezTo>
                <a:cubicBezTo>
                  <a:pt x="693208" y="474133"/>
                  <a:pt x="886884" y="348191"/>
                  <a:pt x="1193800" y="248708"/>
                </a:cubicBezTo>
                <a:cubicBezTo>
                  <a:pt x="1500716" y="149225"/>
                  <a:pt x="2118783" y="78316"/>
                  <a:pt x="2368550" y="39158"/>
                </a:cubicBezTo>
                <a:cubicBezTo>
                  <a:pt x="2618317" y="0"/>
                  <a:pt x="2655358" y="6879"/>
                  <a:pt x="2692400" y="13758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568450" y="1714500"/>
            <a:ext cx="2698750" cy="2152650"/>
          </a:xfrm>
          <a:custGeom>
            <a:avLst/>
            <a:gdLst>
              <a:gd name="connsiteX0" fmla="*/ 0 w 2698750"/>
              <a:gd name="connsiteY0" fmla="*/ 2152650 h 2152650"/>
              <a:gd name="connsiteX1" fmla="*/ 425450 w 2698750"/>
              <a:gd name="connsiteY1" fmla="*/ 2114550 h 2152650"/>
              <a:gd name="connsiteX2" fmla="*/ 1219200 w 2698750"/>
              <a:gd name="connsiteY2" fmla="*/ 1993900 h 2152650"/>
              <a:gd name="connsiteX3" fmla="*/ 1873250 w 2698750"/>
              <a:gd name="connsiteY3" fmla="*/ 1765300 h 2152650"/>
              <a:gd name="connsiteX4" fmla="*/ 2298700 w 2698750"/>
              <a:gd name="connsiteY4" fmla="*/ 1365250 h 2152650"/>
              <a:gd name="connsiteX5" fmla="*/ 2565400 w 2698750"/>
              <a:gd name="connsiteY5" fmla="*/ 755650 h 2152650"/>
              <a:gd name="connsiteX6" fmla="*/ 2698750 w 2698750"/>
              <a:gd name="connsiteY6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98750" h="2152650">
                <a:moveTo>
                  <a:pt x="0" y="2152650"/>
                </a:moveTo>
                <a:cubicBezTo>
                  <a:pt x="111125" y="2146829"/>
                  <a:pt x="222250" y="2141008"/>
                  <a:pt x="425450" y="2114550"/>
                </a:cubicBezTo>
                <a:cubicBezTo>
                  <a:pt x="628650" y="2088092"/>
                  <a:pt x="977900" y="2052108"/>
                  <a:pt x="1219200" y="1993900"/>
                </a:cubicBezTo>
                <a:cubicBezTo>
                  <a:pt x="1460500" y="1935692"/>
                  <a:pt x="1693333" y="1870075"/>
                  <a:pt x="1873250" y="1765300"/>
                </a:cubicBezTo>
                <a:cubicBezTo>
                  <a:pt x="2053167" y="1660525"/>
                  <a:pt x="2183342" y="1533525"/>
                  <a:pt x="2298700" y="1365250"/>
                </a:cubicBezTo>
                <a:cubicBezTo>
                  <a:pt x="2414058" y="1196975"/>
                  <a:pt x="2498725" y="983192"/>
                  <a:pt x="2565400" y="755650"/>
                </a:cubicBezTo>
                <a:cubicBezTo>
                  <a:pt x="2632075" y="528108"/>
                  <a:pt x="2665412" y="264054"/>
                  <a:pt x="2698750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1.11111E-6 -0.3740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3" grpId="0" animBg="1"/>
      <p:bldP spid="23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1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642918"/>
            <a:ext cx="4018387" cy="3214710"/>
          </a:xfrm>
          <a:prstGeom prst="rect">
            <a:avLst/>
          </a:prstGeom>
        </p:spPr>
      </p:pic>
      <p:pic>
        <p:nvPicPr>
          <p:cNvPr id="17" name="Рисунок 16" descr="пустой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62807" y="3643290"/>
            <a:ext cx="4018387" cy="3214710"/>
          </a:xfrm>
          <a:prstGeom prst="rect">
            <a:avLst/>
          </a:prstGeom>
        </p:spPr>
      </p:pic>
      <p:pic>
        <p:nvPicPr>
          <p:cNvPr id="16" name="Рисунок 15" descr="2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25613" y="642918"/>
            <a:ext cx="4018387" cy="3214710"/>
          </a:xfrm>
          <a:prstGeom prst="rect">
            <a:avLst/>
          </a:prstGeom>
        </p:spPr>
      </p:pic>
      <p:pic>
        <p:nvPicPr>
          <p:cNvPr id="14" name="Рисунок 13" descr="название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59911" y="0"/>
            <a:ext cx="2624179" cy="857232"/>
          </a:xfrm>
          <a:prstGeom prst="rect">
            <a:avLst/>
          </a:prstGeom>
        </p:spPr>
      </p:pic>
      <p:sp>
        <p:nvSpPr>
          <p:cNvPr id="18" name="Полилиния 17"/>
          <p:cNvSpPr/>
          <p:nvPr/>
        </p:nvSpPr>
        <p:spPr>
          <a:xfrm>
            <a:off x="1821656" y="776288"/>
            <a:ext cx="2043113" cy="1147762"/>
          </a:xfrm>
          <a:custGeom>
            <a:avLst/>
            <a:gdLst>
              <a:gd name="connsiteX0" fmla="*/ 0 w 2043113"/>
              <a:gd name="connsiteY0" fmla="*/ 0 h 1147762"/>
              <a:gd name="connsiteX1" fmla="*/ 47625 w 2043113"/>
              <a:gd name="connsiteY1" fmla="*/ 240506 h 1147762"/>
              <a:gd name="connsiteX2" fmla="*/ 97632 w 2043113"/>
              <a:gd name="connsiteY2" fmla="*/ 426243 h 1147762"/>
              <a:gd name="connsiteX3" fmla="*/ 180975 w 2043113"/>
              <a:gd name="connsiteY3" fmla="*/ 611981 h 1147762"/>
              <a:gd name="connsiteX4" fmla="*/ 278607 w 2043113"/>
              <a:gd name="connsiteY4" fmla="*/ 750093 h 1147762"/>
              <a:gd name="connsiteX5" fmla="*/ 457200 w 2043113"/>
              <a:gd name="connsiteY5" fmla="*/ 890587 h 1147762"/>
              <a:gd name="connsiteX6" fmla="*/ 781050 w 2043113"/>
              <a:gd name="connsiteY6" fmla="*/ 1012031 h 1147762"/>
              <a:gd name="connsiteX7" fmla="*/ 1026319 w 2043113"/>
              <a:gd name="connsiteY7" fmla="*/ 1059656 h 1147762"/>
              <a:gd name="connsiteX8" fmla="*/ 1354932 w 2043113"/>
              <a:gd name="connsiteY8" fmla="*/ 1102518 h 1147762"/>
              <a:gd name="connsiteX9" fmla="*/ 1647825 w 2043113"/>
              <a:gd name="connsiteY9" fmla="*/ 1126331 h 1147762"/>
              <a:gd name="connsiteX10" fmla="*/ 1888332 w 2043113"/>
              <a:gd name="connsiteY10" fmla="*/ 1143000 h 1147762"/>
              <a:gd name="connsiteX11" fmla="*/ 2043113 w 2043113"/>
              <a:gd name="connsiteY11" fmla="*/ 1147762 h 114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113" h="1147762">
                <a:moveTo>
                  <a:pt x="0" y="0"/>
                </a:moveTo>
                <a:cubicBezTo>
                  <a:pt x="15676" y="84733"/>
                  <a:pt x="31353" y="169466"/>
                  <a:pt x="47625" y="240506"/>
                </a:cubicBezTo>
                <a:cubicBezTo>
                  <a:pt x="63897" y="311546"/>
                  <a:pt x="75407" y="364330"/>
                  <a:pt x="97632" y="426243"/>
                </a:cubicBezTo>
                <a:cubicBezTo>
                  <a:pt x="119857" y="488156"/>
                  <a:pt x="150813" y="558006"/>
                  <a:pt x="180975" y="611981"/>
                </a:cubicBezTo>
                <a:cubicBezTo>
                  <a:pt x="211138" y="665956"/>
                  <a:pt x="232570" y="703659"/>
                  <a:pt x="278607" y="750093"/>
                </a:cubicBezTo>
                <a:cubicBezTo>
                  <a:pt x="324644" y="796527"/>
                  <a:pt x="373460" y="846931"/>
                  <a:pt x="457200" y="890587"/>
                </a:cubicBezTo>
                <a:cubicBezTo>
                  <a:pt x="540940" y="934243"/>
                  <a:pt x="686197" y="983853"/>
                  <a:pt x="781050" y="1012031"/>
                </a:cubicBezTo>
                <a:cubicBezTo>
                  <a:pt x="875903" y="1040209"/>
                  <a:pt x="930672" y="1044575"/>
                  <a:pt x="1026319" y="1059656"/>
                </a:cubicBezTo>
                <a:cubicBezTo>
                  <a:pt x="1121966" y="1074737"/>
                  <a:pt x="1251348" y="1091406"/>
                  <a:pt x="1354932" y="1102518"/>
                </a:cubicBezTo>
                <a:cubicBezTo>
                  <a:pt x="1458516" y="1113631"/>
                  <a:pt x="1647825" y="1126331"/>
                  <a:pt x="1647825" y="1126331"/>
                </a:cubicBezTo>
                <a:lnTo>
                  <a:pt x="1888332" y="1143000"/>
                </a:lnTo>
                <a:cubicBezTo>
                  <a:pt x="1954213" y="1146572"/>
                  <a:pt x="1998663" y="1147167"/>
                  <a:pt x="2043113" y="1147762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281613" y="776288"/>
            <a:ext cx="1297781" cy="1097756"/>
          </a:xfrm>
          <a:custGeom>
            <a:avLst/>
            <a:gdLst>
              <a:gd name="connsiteX0" fmla="*/ 1297781 w 1297781"/>
              <a:gd name="connsiteY0" fmla="*/ 0 h 1097756"/>
              <a:gd name="connsiteX1" fmla="*/ 1247775 w 1297781"/>
              <a:gd name="connsiteY1" fmla="*/ 271462 h 1097756"/>
              <a:gd name="connsiteX2" fmla="*/ 1193006 w 1297781"/>
              <a:gd name="connsiteY2" fmla="*/ 452437 h 1097756"/>
              <a:gd name="connsiteX3" fmla="*/ 1059656 w 1297781"/>
              <a:gd name="connsiteY3" fmla="*/ 704850 h 1097756"/>
              <a:gd name="connsiteX4" fmla="*/ 892968 w 1297781"/>
              <a:gd name="connsiteY4" fmla="*/ 859631 h 1097756"/>
              <a:gd name="connsiteX5" fmla="*/ 695325 w 1297781"/>
              <a:gd name="connsiteY5" fmla="*/ 959643 h 1097756"/>
              <a:gd name="connsiteX6" fmla="*/ 464343 w 1297781"/>
              <a:gd name="connsiteY6" fmla="*/ 1026318 h 1097756"/>
              <a:gd name="connsiteX7" fmla="*/ 223837 w 1297781"/>
              <a:gd name="connsiteY7" fmla="*/ 1069181 h 1097756"/>
              <a:gd name="connsiteX8" fmla="*/ 0 w 1297781"/>
              <a:gd name="connsiteY8" fmla="*/ 1097756 h 109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97781" h="1097756">
                <a:moveTo>
                  <a:pt x="1297781" y="0"/>
                </a:moveTo>
                <a:cubicBezTo>
                  <a:pt x="1281509" y="98028"/>
                  <a:pt x="1265238" y="196056"/>
                  <a:pt x="1247775" y="271462"/>
                </a:cubicBezTo>
                <a:cubicBezTo>
                  <a:pt x="1230313" y="346868"/>
                  <a:pt x="1224359" y="380206"/>
                  <a:pt x="1193006" y="452437"/>
                </a:cubicBezTo>
                <a:cubicBezTo>
                  <a:pt x="1161653" y="524668"/>
                  <a:pt x="1109662" y="636984"/>
                  <a:pt x="1059656" y="704850"/>
                </a:cubicBezTo>
                <a:cubicBezTo>
                  <a:pt x="1009650" y="772716"/>
                  <a:pt x="953690" y="817166"/>
                  <a:pt x="892968" y="859631"/>
                </a:cubicBezTo>
                <a:cubicBezTo>
                  <a:pt x="832246" y="902097"/>
                  <a:pt x="766762" y="931862"/>
                  <a:pt x="695325" y="959643"/>
                </a:cubicBezTo>
                <a:cubicBezTo>
                  <a:pt x="623888" y="987424"/>
                  <a:pt x="542924" y="1008062"/>
                  <a:pt x="464343" y="1026318"/>
                </a:cubicBezTo>
                <a:cubicBezTo>
                  <a:pt x="385762" y="1044574"/>
                  <a:pt x="301227" y="1057275"/>
                  <a:pt x="223837" y="1069181"/>
                </a:cubicBezTo>
                <a:cubicBezTo>
                  <a:pt x="146447" y="1081087"/>
                  <a:pt x="73223" y="1089421"/>
                  <a:pt x="0" y="1097756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подпись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14611" y="6143644"/>
            <a:ext cx="927187" cy="42279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2835 0.4398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L -0.28246 0.4432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2675" y="1785926"/>
            <a:ext cx="6161527" cy="4929222"/>
          </a:xfrm>
          <a:prstGeom prst="rect">
            <a:avLst/>
          </a:prstGeom>
        </p:spPr>
      </p:pic>
      <p:sp>
        <p:nvSpPr>
          <p:cNvPr id="3080" name="Text Box 14"/>
          <p:cNvSpPr txBox="1">
            <a:spLocks noChangeArrowheads="1"/>
          </p:cNvSpPr>
          <p:nvPr/>
        </p:nvSpPr>
        <p:spPr bwMode="auto">
          <a:xfrm>
            <a:off x="1817881" y="65088"/>
            <a:ext cx="55082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Построение графика </a:t>
            </a:r>
            <a:r>
              <a:rPr lang="ru-RU" sz="2800" b="1" dirty="0" smtClean="0">
                <a:latin typeface="Cambria" pitchFamily="18" charset="0"/>
              </a:rPr>
              <a:t>функции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18" name="Рисунок 17" descr="пусто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643050"/>
            <a:ext cx="6250825" cy="5000659"/>
          </a:xfrm>
          <a:prstGeom prst="rect">
            <a:avLst/>
          </a:prstGeom>
        </p:spPr>
      </p:pic>
      <p:sp>
        <p:nvSpPr>
          <p:cNvPr id="16" name="Полилиния 15"/>
          <p:cNvSpPr/>
          <p:nvPr/>
        </p:nvSpPr>
        <p:spPr>
          <a:xfrm>
            <a:off x="4357688" y="4071944"/>
            <a:ext cx="3128963" cy="1762125"/>
          </a:xfrm>
          <a:custGeom>
            <a:avLst/>
            <a:gdLst>
              <a:gd name="connsiteX0" fmla="*/ 0 w 3128963"/>
              <a:gd name="connsiteY0" fmla="*/ 1762125 h 1762125"/>
              <a:gd name="connsiteX1" fmla="*/ 38100 w 3128963"/>
              <a:gd name="connsiteY1" fmla="*/ 1519237 h 1762125"/>
              <a:gd name="connsiteX2" fmla="*/ 161925 w 3128963"/>
              <a:gd name="connsiteY2" fmla="*/ 1066800 h 1762125"/>
              <a:gd name="connsiteX3" fmla="*/ 328613 w 3128963"/>
              <a:gd name="connsiteY3" fmla="*/ 728662 h 1762125"/>
              <a:gd name="connsiteX4" fmla="*/ 552450 w 3128963"/>
              <a:gd name="connsiteY4" fmla="*/ 485775 h 1762125"/>
              <a:gd name="connsiteX5" fmla="*/ 885825 w 3128963"/>
              <a:gd name="connsiteY5" fmla="*/ 304800 h 1762125"/>
              <a:gd name="connsiteX6" fmla="*/ 1562100 w 3128963"/>
              <a:gd name="connsiteY6" fmla="*/ 133350 h 1762125"/>
              <a:gd name="connsiteX7" fmla="*/ 2357438 w 3128963"/>
              <a:gd name="connsiteY7" fmla="*/ 47625 h 1762125"/>
              <a:gd name="connsiteX8" fmla="*/ 3128963 w 3128963"/>
              <a:gd name="connsiteY8" fmla="*/ 0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28963" h="1762125">
                <a:moveTo>
                  <a:pt x="0" y="1762125"/>
                </a:moveTo>
                <a:cubicBezTo>
                  <a:pt x="5556" y="1698625"/>
                  <a:pt x="11113" y="1635125"/>
                  <a:pt x="38100" y="1519237"/>
                </a:cubicBezTo>
                <a:cubicBezTo>
                  <a:pt x="65088" y="1403350"/>
                  <a:pt x="113506" y="1198562"/>
                  <a:pt x="161925" y="1066800"/>
                </a:cubicBezTo>
                <a:cubicBezTo>
                  <a:pt x="210344" y="935038"/>
                  <a:pt x="263526" y="825499"/>
                  <a:pt x="328613" y="728662"/>
                </a:cubicBezTo>
                <a:cubicBezTo>
                  <a:pt x="393700" y="631825"/>
                  <a:pt x="459581" y="556419"/>
                  <a:pt x="552450" y="485775"/>
                </a:cubicBezTo>
                <a:cubicBezTo>
                  <a:pt x="645319" y="415131"/>
                  <a:pt x="717550" y="363538"/>
                  <a:pt x="885825" y="304800"/>
                </a:cubicBezTo>
                <a:cubicBezTo>
                  <a:pt x="1054100" y="246063"/>
                  <a:pt x="1316831" y="176212"/>
                  <a:pt x="1562100" y="133350"/>
                </a:cubicBezTo>
                <a:cubicBezTo>
                  <a:pt x="1807369" y="90488"/>
                  <a:pt x="2096294" y="69850"/>
                  <a:pt x="2357438" y="47625"/>
                </a:cubicBezTo>
                <a:cubicBezTo>
                  <a:pt x="2618582" y="25400"/>
                  <a:pt x="2873772" y="12700"/>
                  <a:pt x="312896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flipV="1">
            <a:off x="4357686" y="2000240"/>
            <a:ext cx="3128963" cy="1762125"/>
          </a:xfrm>
          <a:custGeom>
            <a:avLst/>
            <a:gdLst>
              <a:gd name="connsiteX0" fmla="*/ 0 w 3128963"/>
              <a:gd name="connsiteY0" fmla="*/ 1762125 h 1762125"/>
              <a:gd name="connsiteX1" fmla="*/ 38100 w 3128963"/>
              <a:gd name="connsiteY1" fmla="*/ 1519237 h 1762125"/>
              <a:gd name="connsiteX2" fmla="*/ 161925 w 3128963"/>
              <a:gd name="connsiteY2" fmla="*/ 1066800 h 1762125"/>
              <a:gd name="connsiteX3" fmla="*/ 328613 w 3128963"/>
              <a:gd name="connsiteY3" fmla="*/ 728662 h 1762125"/>
              <a:gd name="connsiteX4" fmla="*/ 552450 w 3128963"/>
              <a:gd name="connsiteY4" fmla="*/ 485775 h 1762125"/>
              <a:gd name="connsiteX5" fmla="*/ 885825 w 3128963"/>
              <a:gd name="connsiteY5" fmla="*/ 304800 h 1762125"/>
              <a:gd name="connsiteX6" fmla="*/ 1562100 w 3128963"/>
              <a:gd name="connsiteY6" fmla="*/ 133350 h 1762125"/>
              <a:gd name="connsiteX7" fmla="*/ 2357438 w 3128963"/>
              <a:gd name="connsiteY7" fmla="*/ 47625 h 1762125"/>
              <a:gd name="connsiteX8" fmla="*/ 3128963 w 3128963"/>
              <a:gd name="connsiteY8" fmla="*/ 0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28963" h="1762125">
                <a:moveTo>
                  <a:pt x="0" y="1762125"/>
                </a:moveTo>
                <a:cubicBezTo>
                  <a:pt x="5556" y="1698625"/>
                  <a:pt x="11113" y="1635125"/>
                  <a:pt x="38100" y="1519237"/>
                </a:cubicBezTo>
                <a:cubicBezTo>
                  <a:pt x="65088" y="1403350"/>
                  <a:pt x="113506" y="1198562"/>
                  <a:pt x="161925" y="1066800"/>
                </a:cubicBezTo>
                <a:cubicBezTo>
                  <a:pt x="210344" y="935038"/>
                  <a:pt x="263526" y="825499"/>
                  <a:pt x="328613" y="728662"/>
                </a:cubicBezTo>
                <a:cubicBezTo>
                  <a:pt x="393700" y="631825"/>
                  <a:pt x="459581" y="556419"/>
                  <a:pt x="552450" y="485775"/>
                </a:cubicBezTo>
                <a:cubicBezTo>
                  <a:pt x="645319" y="415131"/>
                  <a:pt x="717550" y="363538"/>
                  <a:pt x="885825" y="304800"/>
                </a:cubicBezTo>
                <a:cubicBezTo>
                  <a:pt x="1054100" y="246063"/>
                  <a:pt x="1316831" y="176212"/>
                  <a:pt x="1562100" y="133350"/>
                </a:cubicBezTo>
                <a:cubicBezTo>
                  <a:pt x="1807369" y="90488"/>
                  <a:pt x="2096294" y="69850"/>
                  <a:pt x="2357438" y="47625"/>
                </a:cubicBezTo>
                <a:cubicBezTo>
                  <a:pt x="2618582" y="25400"/>
                  <a:pt x="2873772" y="12700"/>
                  <a:pt x="3128963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804988" y="2006606"/>
            <a:ext cx="1987550" cy="1663700"/>
          </a:xfrm>
          <a:custGeom>
            <a:avLst/>
            <a:gdLst>
              <a:gd name="connsiteX0" fmla="*/ 0 w 1987550"/>
              <a:gd name="connsiteY0" fmla="*/ 1663700 h 1663700"/>
              <a:gd name="connsiteX1" fmla="*/ 438150 w 1987550"/>
              <a:gd name="connsiteY1" fmla="*/ 1606550 h 1663700"/>
              <a:gd name="connsiteX2" fmla="*/ 1200150 w 1987550"/>
              <a:gd name="connsiteY2" fmla="*/ 1403350 h 1663700"/>
              <a:gd name="connsiteX3" fmla="*/ 1638300 w 1987550"/>
              <a:gd name="connsiteY3" fmla="*/ 1041400 h 1663700"/>
              <a:gd name="connsiteX4" fmla="*/ 1866900 w 1987550"/>
              <a:gd name="connsiteY4" fmla="*/ 533400 h 1663700"/>
              <a:gd name="connsiteX5" fmla="*/ 1987550 w 1987550"/>
              <a:gd name="connsiteY5" fmla="*/ 0 h 1663700"/>
              <a:gd name="connsiteX6" fmla="*/ 1987550 w 1987550"/>
              <a:gd name="connsiteY6" fmla="*/ 0 h 1663700"/>
              <a:gd name="connsiteX7" fmla="*/ 1987550 w 1987550"/>
              <a:gd name="connsiteY7" fmla="*/ 0 h 16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87550" h="1663700">
                <a:moveTo>
                  <a:pt x="0" y="1663700"/>
                </a:moveTo>
                <a:cubicBezTo>
                  <a:pt x="119062" y="1656821"/>
                  <a:pt x="238125" y="1649942"/>
                  <a:pt x="438150" y="1606550"/>
                </a:cubicBezTo>
                <a:cubicBezTo>
                  <a:pt x="638175" y="1563158"/>
                  <a:pt x="1000125" y="1497542"/>
                  <a:pt x="1200150" y="1403350"/>
                </a:cubicBezTo>
                <a:cubicBezTo>
                  <a:pt x="1400175" y="1309158"/>
                  <a:pt x="1527175" y="1186392"/>
                  <a:pt x="1638300" y="1041400"/>
                </a:cubicBezTo>
                <a:cubicBezTo>
                  <a:pt x="1749425" y="896408"/>
                  <a:pt x="1808692" y="706967"/>
                  <a:pt x="1866900" y="533400"/>
                </a:cubicBezTo>
                <a:cubicBezTo>
                  <a:pt x="1925108" y="359833"/>
                  <a:pt x="1987550" y="0"/>
                  <a:pt x="1987550" y="0"/>
                </a:cubicBezTo>
                <a:lnTo>
                  <a:pt x="1987550" y="0"/>
                </a:lnTo>
                <a:lnTo>
                  <a:pt x="1987550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подпис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149" y="714356"/>
            <a:ext cx="2071702" cy="95617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6" grpId="3" animBg="1"/>
      <p:bldP spid="17" grpId="0" animBg="1"/>
      <p:bldP spid="20" grpId="0" animBg="1"/>
      <p:bldP spid="20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10(x-2)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642918"/>
            <a:ext cx="4286247" cy="3428998"/>
          </a:xfrm>
          <a:prstGeom prst="rect">
            <a:avLst/>
          </a:prstGeom>
        </p:spPr>
      </p:pic>
      <p:pic>
        <p:nvPicPr>
          <p:cNvPr id="16" name="Рисунок 15" descr="пустой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75" y="3429000"/>
            <a:ext cx="4286250" cy="3429000"/>
          </a:xfrm>
          <a:prstGeom prst="rect">
            <a:avLst/>
          </a:prstGeom>
        </p:spPr>
      </p:pic>
      <p:pic>
        <p:nvPicPr>
          <p:cNvPr id="18" name="Рисунок 17" descr="-10(x-2)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642918"/>
            <a:ext cx="4286281" cy="3429024"/>
          </a:xfrm>
          <a:prstGeom prst="rect">
            <a:avLst/>
          </a:prstGeom>
        </p:spPr>
      </p:pic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Рисунок 16" descr="название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14678" y="57"/>
            <a:ext cx="2714644" cy="981565"/>
          </a:xfrm>
          <a:prstGeom prst="rect">
            <a:avLst/>
          </a:prstGeom>
        </p:spPr>
      </p:pic>
      <p:sp>
        <p:nvSpPr>
          <p:cNvPr id="21" name="Полилиния 20"/>
          <p:cNvSpPr/>
          <p:nvPr/>
        </p:nvSpPr>
        <p:spPr>
          <a:xfrm>
            <a:off x="7597140" y="777240"/>
            <a:ext cx="1379220" cy="1257300"/>
          </a:xfrm>
          <a:custGeom>
            <a:avLst/>
            <a:gdLst>
              <a:gd name="connsiteX0" fmla="*/ 0 w 1379220"/>
              <a:gd name="connsiteY0" fmla="*/ 0 h 1257300"/>
              <a:gd name="connsiteX1" fmla="*/ 60960 w 1379220"/>
              <a:gd name="connsiteY1" fmla="*/ 365760 h 1257300"/>
              <a:gd name="connsiteX2" fmla="*/ 160020 w 1379220"/>
              <a:gd name="connsiteY2" fmla="*/ 655320 h 1257300"/>
              <a:gd name="connsiteX3" fmla="*/ 312420 w 1379220"/>
              <a:gd name="connsiteY3" fmla="*/ 891540 h 1257300"/>
              <a:gd name="connsiteX4" fmla="*/ 571500 w 1379220"/>
              <a:gd name="connsiteY4" fmla="*/ 1074420 h 1257300"/>
              <a:gd name="connsiteX5" fmla="*/ 982980 w 1379220"/>
              <a:gd name="connsiteY5" fmla="*/ 1203960 h 1257300"/>
              <a:gd name="connsiteX6" fmla="*/ 1379220 w 1379220"/>
              <a:gd name="connsiteY6" fmla="*/ 125730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9220" h="1257300">
                <a:moveTo>
                  <a:pt x="0" y="0"/>
                </a:moveTo>
                <a:cubicBezTo>
                  <a:pt x="17145" y="128270"/>
                  <a:pt x="34290" y="256540"/>
                  <a:pt x="60960" y="365760"/>
                </a:cubicBezTo>
                <a:cubicBezTo>
                  <a:pt x="87630" y="474980"/>
                  <a:pt x="118110" y="567690"/>
                  <a:pt x="160020" y="655320"/>
                </a:cubicBezTo>
                <a:cubicBezTo>
                  <a:pt x="201930" y="742950"/>
                  <a:pt x="243840" y="821690"/>
                  <a:pt x="312420" y="891540"/>
                </a:cubicBezTo>
                <a:cubicBezTo>
                  <a:pt x="381000" y="961390"/>
                  <a:pt x="459740" y="1022350"/>
                  <a:pt x="571500" y="1074420"/>
                </a:cubicBezTo>
                <a:cubicBezTo>
                  <a:pt x="683260" y="1126490"/>
                  <a:pt x="848360" y="1173480"/>
                  <a:pt x="982980" y="1203960"/>
                </a:cubicBezTo>
                <a:cubicBezTo>
                  <a:pt x="1117600" y="1234440"/>
                  <a:pt x="1248410" y="1245870"/>
                  <a:pt x="1379220" y="125730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165100" y="784225"/>
            <a:ext cx="2178579" cy="1320800"/>
          </a:xfrm>
          <a:custGeom>
            <a:avLst/>
            <a:gdLst>
              <a:gd name="connsiteX0" fmla="*/ 0 w 2178579"/>
              <a:gd name="connsiteY0" fmla="*/ 1320800 h 1320800"/>
              <a:gd name="connsiteX1" fmla="*/ 857250 w 2178579"/>
              <a:gd name="connsiteY1" fmla="*/ 1250950 h 1320800"/>
              <a:gd name="connsiteX2" fmla="*/ 1270000 w 2178579"/>
              <a:gd name="connsiteY2" fmla="*/ 1181100 h 1320800"/>
              <a:gd name="connsiteX3" fmla="*/ 1511300 w 2178579"/>
              <a:gd name="connsiteY3" fmla="*/ 1108075 h 1320800"/>
              <a:gd name="connsiteX4" fmla="*/ 1774825 w 2178579"/>
              <a:gd name="connsiteY4" fmla="*/ 965200 h 1320800"/>
              <a:gd name="connsiteX5" fmla="*/ 2019300 w 2178579"/>
              <a:gd name="connsiteY5" fmla="*/ 638175 h 1320800"/>
              <a:gd name="connsiteX6" fmla="*/ 2152650 w 2178579"/>
              <a:gd name="connsiteY6" fmla="*/ 161925 h 1320800"/>
              <a:gd name="connsiteX7" fmla="*/ 2174875 w 2178579"/>
              <a:gd name="connsiteY7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8579" h="1320800">
                <a:moveTo>
                  <a:pt x="0" y="1320800"/>
                </a:moveTo>
                <a:lnTo>
                  <a:pt x="857250" y="1250950"/>
                </a:lnTo>
                <a:cubicBezTo>
                  <a:pt x="1068917" y="1227667"/>
                  <a:pt x="1160992" y="1204912"/>
                  <a:pt x="1270000" y="1181100"/>
                </a:cubicBezTo>
                <a:cubicBezTo>
                  <a:pt x="1379008" y="1157288"/>
                  <a:pt x="1427163" y="1144058"/>
                  <a:pt x="1511300" y="1108075"/>
                </a:cubicBezTo>
                <a:cubicBezTo>
                  <a:pt x="1595437" y="1072092"/>
                  <a:pt x="1690158" y="1043517"/>
                  <a:pt x="1774825" y="965200"/>
                </a:cubicBezTo>
                <a:cubicBezTo>
                  <a:pt x="1859492" y="886883"/>
                  <a:pt x="1956329" y="772054"/>
                  <a:pt x="2019300" y="638175"/>
                </a:cubicBezTo>
                <a:cubicBezTo>
                  <a:pt x="2082271" y="504296"/>
                  <a:pt x="2126721" y="268287"/>
                  <a:pt x="2152650" y="161925"/>
                </a:cubicBezTo>
                <a:cubicBezTo>
                  <a:pt x="2178579" y="55563"/>
                  <a:pt x="2176727" y="27781"/>
                  <a:pt x="2174875" y="0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подпись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14217" y="6072206"/>
            <a:ext cx="838536" cy="42862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L 0.26042 0.4152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86772E-6 L -0.26458 0.4204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19" grpId="1" animBg="1"/>
      <p:bldP spid="19" grpId="2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1797042" y="115888"/>
            <a:ext cx="55499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Построение графика функции</a:t>
            </a:r>
            <a:r>
              <a:rPr lang="ru-RU" sz="2800" b="1" dirty="0" smtClean="0">
                <a:latin typeface="Cambria" pitchFamily="18" charset="0"/>
              </a:rPr>
              <a:t>:</a:t>
            </a:r>
            <a:endParaRPr lang="ru-RU" dirty="0"/>
          </a:p>
        </p:txBody>
      </p:sp>
      <p:pic>
        <p:nvPicPr>
          <p:cNvPr id="14" name="Рисунок 13" descr="10x-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500174"/>
            <a:ext cx="6161498" cy="4929198"/>
          </a:xfrm>
          <a:prstGeom prst="rect">
            <a:avLst/>
          </a:prstGeom>
        </p:spPr>
      </p:pic>
      <p:pic>
        <p:nvPicPr>
          <p:cNvPr id="13" name="Рисунок 12" descr="под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959" y="714356"/>
            <a:ext cx="1526082" cy="785818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5" name="Полилиния 4"/>
          <p:cNvSpPr/>
          <p:nvPr/>
        </p:nvSpPr>
        <p:spPr>
          <a:xfrm>
            <a:off x="5505450" y="1695450"/>
            <a:ext cx="1987550" cy="1762125"/>
          </a:xfrm>
          <a:custGeom>
            <a:avLst/>
            <a:gdLst>
              <a:gd name="connsiteX0" fmla="*/ 0 w 1987550"/>
              <a:gd name="connsiteY0" fmla="*/ 0 h 1762125"/>
              <a:gd name="connsiteX1" fmla="*/ 60325 w 1987550"/>
              <a:gd name="connsiteY1" fmla="*/ 352425 h 1762125"/>
              <a:gd name="connsiteX2" fmla="*/ 127000 w 1987550"/>
              <a:gd name="connsiteY2" fmla="*/ 622300 h 1762125"/>
              <a:gd name="connsiteX3" fmla="*/ 203200 w 1987550"/>
              <a:gd name="connsiteY3" fmla="*/ 850900 h 1762125"/>
              <a:gd name="connsiteX4" fmla="*/ 254000 w 1987550"/>
              <a:gd name="connsiteY4" fmla="*/ 955675 h 1762125"/>
              <a:gd name="connsiteX5" fmla="*/ 371475 w 1987550"/>
              <a:gd name="connsiteY5" fmla="*/ 1149350 h 1762125"/>
              <a:gd name="connsiteX6" fmla="*/ 463550 w 1987550"/>
              <a:gd name="connsiteY6" fmla="*/ 1254125 h 1762125"/>
              <a:gd name="connsiteX7" fmla="*/ 619125 w 1987550"/>
              <a:gd name="connsiteY7" fmla="*/ 1387475 h 1762125"/>
              <a:gd name="connsiteX8" fmla="*/ 863600 w 1987550"/>
              <a:gd name="connsiteY8" fmla="*/ 1517650 h 1762125"/>
              <a:gd name="connsiteX9" fmla="*/ 1362075 w 1987550"/>
              <a:gd name="connsiteY9" fmla="*/ 1670050 h 1762125"/>
              <a:gd name="connsiteX10" fmla="*/ 1987550 w 1987550"/>
              <a:gd name="connsiteY10" fmla="*/ 1762125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87550" h="1762125">
                <a:moveTo>
                  <a:pt x="0" y="0"/>
                </a:moveTo>
                <a:cubicBezTo>
                  <a:pt x="19579" y="124354"/>
                  <a:pt x="39158" y="248708"/>
                  <a:pt x="60325" y="352425"/>
                </a:cubicBezTo>
                <a:cubicBezTo>
                  <a:pt x="81492" y="456142"/>
                  <a:pt x="103188" y="539221"/>
                  <a:pt x="127000" y="622300"/>
                </a:cubicBezTo>
                <a:cubicBezTo>
                  <a:pt x="150813" y="705379"/>
                  <a:pt x="182033" y="795338"/>
                  <a:pt x="203200" y="850900"/>
                </a:cubicBezTo>
                <a:cubicBezTo>
                  <a:pt x="224367" y="906463"/>
                  <a:pt x="225954" y="905933"/>
                  <a:pt x="254000" y="955675"/>
                </a:cubicBezTo>
                <a:cubicBezTo>
                  <a:pt x="282046" y="1005417"/>
                  <a:pt x="336550" y="1099608"/>
                  <a:pt x="371475" y="1149350"/>
                </a:cubicBezTo>
                <a:cubicBezTo>
                  <a:pt x="406400" y="1199092"/>
                  <a:pt x="422275" y="1214438"/>
                  <a:pt x="463550" y="1254125"/>
                </a:cubicBezTo>
                <a:cubicBezTo>
                  <a:pt x="504825" y="1293812"/>
                  <a:pt x="552450" y="1343554"/>
                  <a:pt x="619125" y="1387475"/>
                </a:cubicBezTo>
                <a:cubicBezTo>
                  <a:pt x="685800" y="1431396"/>
                  <a:pt x="739775" y="1470554"/>
                  <a:pt x="863600" y="1517650"/>
                </a:cubicBezTo>
                <a:cubicBezTo>
                  <a:pt x="987425" y="1564746"/>
                  <a:pt x="1174750" y="1629304"/>
                  <a:pt x="1362075" y="1670050"/>
                </a:cubicBezTo>
                <a:cubicBezTo>
                  <a:pt x="1549400" y="1710796"/>
                  <a:pt x="1768475" y="1736460"/>
                  <a:pt x="1987550" y="176212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816100" y="3873500"/>
            <a:ext cx="3117850" cy="1828800"/>
          </a:xfrm>
          <a:custGeom>
            <a:avLst/>
            <a:gdLst>
              <a:gd name="connsiteX0" fmla="*/ 0 w 3117850"/>
              <a:gd name="connsiteY0" fmla="*/ 0 h 1828800"/>
              <a:gd name="connsiteX1" fmla="*/ 565150 w 3117850"/>
              <a:gd name="connsiteY1" fmla="*/ 38100 h 1828800"/>
              <a:gd name="connsiteX2" fmla="*/ 1104900 w 3117850"/>
              <a:gd name="connsiteY2" fmla="*/ 82550 h 1828800"/>
              <a:gd name="connsiteX3" fmla="*/ 1651000 w 3117850"/>
              <a:gd name="connsiteY3" fmla="*/ 158750 h 1828800"/>
              <a:gd name="connsiteX4" fmla="*/ 2152650 w 3117850"/>
              <a:gd name="connsiteY4" fmla="*/ 292100 h 1828800"/>
              <a:gd name="connsiteX5" fmla="*/ 2438400 w 3117850"/>
              <a:gd name="connsiteY5" fmla="*/ 425450 h 1828800"/>
              <a:gd name="connsiteX6" fmla="*/ 2673350 w 3117850"/>
              <a:gd name="connsiteY6" fmla="*/ 615950 h 1828800"/>
              <a:gd name="connsiteX7" fmla="*/ 2940050 w 3117850"/>
              <a:gd name="connsiteY7" fmla="*/ 1060450 h 1828800"/>
              <a:gd name="connsiteX8" fmla="*/ 3048000 w 3117850"/>
              <a:gd name="connsiteY8" fmla="*/ 1435100 h 1828800"/>
              <a:gd name="connsiteX9" fmla="*/ 3117850 w 3117850"/>
              <a:gd name="connsiteY9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7850" h="1828800">
                <a:moveTo>
                  <a:pt x="0" y="0"/>
                </a:moveTo>
                <a:lnTo>
                  <a:pt x="565150" y="38100"/>
                </a:lnTo>
                <a:cubicBezTo>
                  <a:pt x="749300" y="51858"/>
                  <a:pt x="923925" y="62442"/>
                  <a:pt x="1104900" y="82550"/>
                </a:cubicBezTo>
                <a:cubicBezTo>
                  <a:pt x="1285875" y="102658"/>
                  <a:pt x="1476375" y="123825"/>
                  <a:pt x="1651000" y="158750"/>
                </a:cubicBezTo>
                <a:cubicBezTo>
                  <a:pt x="1825625" y="193675"/>
                  <a:pt x="2021417" y="247650"/>
                  <a:pt x="2152650" y="292100"/>
                </a:cubicBezTo>
                <a:cubicBezTo>
                  <a:pt x="2283883" y="336550"/>
                  <a:pt x="2351617" y="371475"/>
                  <a:pt x="2438400" y="425450"/>
                </a:cubicBezTo>
                <a:cubicBezTo>
                  <a:pt x="2525183" y="479425"/>
                  <a:pt x="2589742" y="510117"/>
                  <a:pt x="2673350" y="615950"/>
                </a:cubicBezTo>
                <a:cubicBezTo>
                  <a:pt x="2756958" y="721783"/>
                  <a:pt x="2877608" y="923925"/>
                  <a:pt x="2940050" y="1060450"/>
                </a:cubicBezTo>
                <a:cubicBezTo>
                  <a:pt x="3002492" y="1196975"/>
                  <a:pt x="3018367" y="1307042"/>
                  <a:pt x="3048000" y="1435100"/>
                </a:cubicBezTo>
                <a:cubicBezTo>
                  <a:pt x="3077633" y="1563158"/>
                  <a:pt x="3097741" y="1695979"/>
                  <a:pt x="3117850" y="18288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flipV="1">
            <a:off x="1785918" y="1714488"/>
            <a:ext cx="3117850" cy="1828800"/>
          </a:xfrm>
          <a:custGeom>
            <a:avLst/>
            <a:gdLst>
              <a:gd name="connsiteX0" fmla="*/ 0 w 3117850"/>
              <a:gd name="connsiteY0" fmla="*/ 0 h 1828800"/>
              <a:gd name="connsiteX1" fmla="*/ 565150 w 3117850"/>
              <a:gd name="connsiteY1" fmla="*/ 38100 h 1828800"/>
              <a:gd name="connsiteX2" fmla="*/ 1104900 w 3117850"/>
              <a:gd name="connsiteY2" fmla="*/ 82550 h 1828800"/>
              <a:gd name="connsiteX3" fmla="*/ 1651000 w 3117850"/>
              <a:gd name="connsiteY3" fmla="*/ 158750 h 1828800"/>
              <a:gd name="connsiteX4" fmla="*/ 2152650 w 3117850"/>
              <a:gd name="connsiteY4" fmla="*/ 292100 h 1828800"/>
              <a:gd name="connsiteX5" fmla="*/ 2438400 w 3117850"/>
              <a:gd name="connsiteY5" fmla="*/ 425450 h 1828800"/>
              <a:gd name="connsiteX6" fmla="*/ 2673350 w 3117850"/>
              <a:gd name="connsiteY6" fmla="*/ 615950 h 1828800"/>
              <a:gd name="connsiteX7" fmla="*/ 2940050 w 3117850"/>
              <a:gd name="connsiteY7" fmla="*/ 1060450 h 1828800"/>
              <a:gd name="connsiteX8" fmla="*/ 3048000 w 3117850"/>
              <a:gd name="connsiteY8" fmla="*/ 1435100 h 1828800"/>
              <a:gd name="connsiteX9" fmla="*/ 3117850 w 3117850"/>
              <a:gd name="connsiteY9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7850" h="1828800">
                <a:moveTo>
                  <a:pt x="0" y="0"/>
                </a:moveTo>
                <a:lnTo>
                  <a:pt x="565150" y="38100"/>
                </a:lnTo>
                <a:cubicBezTo>
                  <a:pt x="749300" y="51858"/>
                  <a:pt x="923925" y="62442"/>
                  <a:pt x="1104900" y="82550"/>
                </a:cubicBezTo>
                <a:cubicBezTo>
                  <a:pt x="1285875" y="102658"/>
                  <a:pt x="1476375" y="123825"/>
                  <a:pt x="1651000" y="158750"/>
                </a:cubicBezTo>
                <a:cubicBezTo>
                  <a:pt x="1825625" y="193675"/>
                  <a:pt x="2021417" y="247650"/>
                  <a:pt x="2152650" y="292100"/>
                </a:cubicBezTo>
                <a:cubicBezTo>
                  <a:pt x="2283883" y="336550"/>
                  <a:pt x="2351617" y="371475"/>
                  <a:pt x="2438400" y="425450"/>
                </a:cubicBezTo>
                <a:cubicBezTo>
                  <a:pt x="2525183" y="479425"/>
                  <a:pt x="2589742" y="510117"/>
                  <a:pt x="2673350" y="615950"/>
                </a:cubicBezTo>
                <a:cubicBezTo>
                  <a:pt x="2756958" y="721783"/>
                  <a:pt x="2877608" y="923925"/>
                  <a:pt x="2940050" y="1060450"/>
                </a:cubicBezTo>
                <a:cubicBezTo>
                  <a:pt x="3002492" y="1196975"/>
                  <a:pt x="3018367" y="1307042"/>
                  <a:pt x="3048000" y="1435100"/>
                </a:cubicBezTo>
                <a:cubicBezTo>
                  <a:pt x="3077633" y="1563158"/>
                  <a:pt x="3097741" y="1695979"/>
                  <a:pt x="3117850" y="18288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438656" y="3816096"/>
            <a:ext cx="3688080" cy="2157984"/>
          </a:xfrm>
          <a:custGeom>
            <a:avLst/>
            <a:gdLst>
              <a:gd name="connsiteX0" fmla="*/ 457200 w 3688080"/>
              <a:gd name="connsiteY0" fmla="*/ 237744 h 2157984"/>
              <a:gd name="connsiteX1" fmla="*/ 0 w 3688080"/>
              <a:gd name="connsiteY1" fmla="*/ 73152 h 2157984"/>
              <a:gd name="connsiteX2" fmla="*/ 524256 w 3688080"/>
              <a:gd name="connsiteY2" fmla="*/ 0 h 2157984"/>
              <a:gd name="connsiteX3" fmla="*/ 810768 w 3688080"/>
              <a:gd name="connsiteY3" fmla="*/ 18288 h 2157984"/>
              <a:gd name="connsiteX4" fmla="*/ 829056 w 3688080"/>
              <a:gd name="connsiteY4" fmla="*/ 30480 h 2157984"/>
              <a:gd name="connsiteX5" fmla="*/ 865632 w 3688080"/>
              <a:gd name="connsiteY5" fmla="*/ 36576 h 2157984"/>
              <a:gd name="connsiteX6" fmla="*/ 896112 w 3688080"/>
              <a:gd name="connsiteY6" fmla="*/ 42672 h 2157984"/>
              <a:gd name="connsiteX7" fmla="*/ 914400 w 3688080"/>
              <a:gd name="connsiteY7" fmla="*/ 48768 h 2157984"/>
              <a:gd name="connsiteX8" fmla="*/ 957072 w 3688080"/>
              <a:gd name="connsiteY8" fmla="*/ 54864 h 2157984"/>
              <a:gd name="connsiteX9" fmla="*/ 1078992 w 3688080"/>
              <a:gd name="connsiteY9" fmla="*/ 73152 h 2157984"/>
              <a:gd name="connsiteX10" fmla="*/ 1719072 w 3688080"/>
              <a:gd name="connsiteY10" fmla="*/ 79248 h 2157984"/>
              <a:gd name="connsiteX11" fmla="*/ 1743456 w 3688080"/>
              <a:gd name="connsiteY11" fmla="*/ 85344 h 2157984"/>
              <a:gd name="connsiteX12" fmla="*/ 1877568 w 3688080"/>
              <a:gd name="connsiteY12" fmla="*/ 97536 h 2157984"/>
              <a:gd name="connsiteX13" fmla="*/ 1895856 w 3688080"/>
              <a:gd name="connsiteY13" fmla="*/ 103632 h 2157984"/>
              <a:gd name="connsiteX14" fmla="*/ 1993392 w 3688080"/>
              <a:gd name="connsiteY14" fmla="*/ 115824 h 2157984"/>
              <a:gd name="connsiteX15" fmla="*/ 2011680 w 3688080"/>
              <a:gd name="connsiteY15" fmla="*/ 121920 h 2157984"/>
              <a:gd name="connsiteX16" fmla="*/ 2103120 w 3688080"/>
              <a:gd name="connsiteY16" fmla="*/ 134112 h 2157984"/>
              <a:gd name="connsiteX17" fmla="*/ 2127504 w 3688080"/>
              <a:gd name="connsiteY17" fmla="*/ 140208 h 2157984"/>
              <a:gd name="connsiteX18" fmla="*/ 2243328 w 3688080"/>
              <a:gd name="connsiteY18" fmla="*/ 152400 h 2157984"/>
              <a:gd name="connsiteX19" fmla="*/ 2298192 w 3688080"/>
              <a:gd name="connsiteY19" fmla="*/ 164592 h 2157984"/>
              <a:gd name="connsiteX20" fmla="*/ 2334768 w 3688080"/>
              <a:gd name="connsiteY20" fmla="*/ 176784 h 2157984"/>
              <a:gd name="connsiteX21" fmla="*/ 2389632 w 3688080"/>
              <a:gd name="connsiteY21" fmla="*/ 182880 h 2157984"/>
              <a:gd name="connsiteX22" fmla="*/ 2432304 w 3688080"/>
              <a:gd name="connsiteY22" fmla="*/ 188976 h 2157984"/>
              <a:gd name="connsiteX23" fmla="*/ 2450592 w 3688080"/>
              <a:gd name="connsiteY23" fmla="*/ 195072 h 2157984"/>
              <a:gd name="connsiteX24" fmla="*/ 2535936 w 3688080"/>
              <a:gd name="connsiteY24" fmla="*/ 207264 h 2157984"/>
              <a:gd name="connsiteX25" fmla="*/ 2627376 w 3688080"/>
              <a:gd name="connsiteY25" fmla="*/ 225552 h 2157984"/>
              <a:gd name="connsiteX26" fmla="*/ 2688336 w 3688080"/>
              <a:gd name="connsiteY26" fmla="*/ 243840 h 2157984"/>
              <a:gd name="connsiteX27" fmla="*/ 2706624 w 3688080"/>
              <a:gd name="connsiteY27" fmla="*/ 249936 h 2157984"/>
              <a:gd name="connsiteX28" fmla="*/ 2755392 w 3688080"/>
              <a:gd name="connsiteY28" fmla="*/ 262128 h 2157984"/>
              <a:gd name="connsiteX29" fmla="*/ 2798064 w 3688080"/>
              <a:gd name="connsiteY29" fmla="*/ 274320 h 2157984"/>
              <a:gd name="connsiteX30" fmla="*/ 2816352 w 3688080"/>
              <a:gd name="connsiteY30" fmla="*/ 280416 h 2157984"/>
              <a:gd name="connsiteX31" fmla="*/ 2846832 w 3688080"/>
              <a:gd name="connsiteY31" fmla="*/ 286512 h 2157984"/>
              <a:gd name="connsiteX32" fmla="*/ 2883408 w 3688080"/>
              <a:gd name="connsiteY32" fmla="*/ 298704 h 2157984"/>
              <a:gd name="connsiteX33" fmla="*/ 2919984 w 3688080"/>
              <a:gd name="connsiteY33" fmla="*/ 310896 h 2157984"/>
              <a:gd name="connsiteX34" fmla="*/ 2938272 w 3688080"/>
              <a:gd name="connsiteY34" fmla="*/ 316992 h 2157984"/>
              <a:gd name="connsiteX35" fmla="*/ 2956560 w 3688080"/>
              <a:gd name="connsiteY35" fmla="*/ 323088 h 2157984"/>
              <a:gd name="connsiteX36" fmla="*/ 2993136 w 3688080"/>
              <a:gd name="connsiteY36" fmla="*/ 347472 h 2157984"/>
              <a:gd name="connsiteX37" fmla="*/ 3029712 w 3688080"/>
              <a:gd name="connsiteY37" fmla="*/ 377952 h 2157984"/>
              <a:gd name="connsiteX38" fmla="*/ 3041904 w 3688080"/>
              <a:gd name="connsiteY38" fmla="*/ 396240 h 2157984"/>
              <a:gd name="connsiteX39" fmla="*/ 3060192 w 3688080"/>
              <a:gd name="connsiteY39" fmla="*/ 402336 h 2157984"/>
              <a:gd name="connsiteX40" fmla="*/ 3066288 w 3688080"/>
              <a:gd name="connsiteY40" fmla="*/ 420624 h 2157984"/>
              <a:gd name="connsiteX41" fmla="*/ 3084576 w 3688080"/>
              <a:gd name="connsiteY41" fmla="*/ 438912 h 2157984"/>
              <a:gd name="connsiteX42" fmla="*/ 3096768 w 3688080"/>
              <a:gd name="connsiteY42" fmla="*/ 457200 h 2157984"/>
              <a:gd name="connsiteX43" fmla="*/ 3090672 w 3688080"/>
              <a:gd name="connsiteY43" fmla="*/ 554736 h 2157984"/>
              <a:gd name="connsiteX44" fmla="*/ 3096768 w 3688080"/>
              <a:gd name="connsiteY44" fmla="*/ 640080 h 2157984"/>
              <a:gd name="connsiteX45" fmla="*/ 3102864 w 3688080"/>
              <a:gd name="connsiteY45" fmla="*/ 658368 h 2157984"/>
              <a:gd name="connsiteX46" fmla="*/ 3188208 w 3688080"/>
              <a:gd name="connsiteY46" fmla="*/ 804672 h 2157984"/>
              <a:gd name="connsiteX47" fmla="*/ 3243072 w 3688080"/>
              <a:gd name="connsiteY47" fmla="*/ 896112 h 2157984"/>
              <a:gd name="connsiteX48" fmla="*/ 3596640 w 3688080"/>
              <a:gd name="connsiteY48" fmla="*/ 1255776 h 2157984"/>
              <a:gd name="connsiteX49" fmla="*/ 3688080 w 3688080"/>
              <a:gd name="connsiteY49" fmla="*/ 1719072 h 2157984"/>
              <a:gd name="connsiteX50" fmla="*/ 3669792 w 3688080"/>
              <a:gd name="connsiteY50" fmla="*/ 2157984 h 2157984"/>
              <a:gd name="connsiteX51" fmla="*/ 3517392 w 3688080"/>
              <a:gd name="connsiteY51" fmla="*/ 2090928 h 2157984"/>
              <a:gd name="connsiteX52" fmla="*/ 3371088 w 3688080"/>
              <a:gd name="connsiteY52" fmla="*/ 1883664 h 2157984"/>
              <a:gd name="connsiteX53" fmla="*/ 3346704 w 3688080"/>
              <a:gd name="connsiteY53" fmla="*/ 1389888 h 2157984"/>
              <a:gd name="connsiteX54" fmla="*/ 3224784 w 3688080"/>
              <a:gd name="connsiteY54" fmla="*/ 987552 h 2157984"/>
              <a:gd name="connsiteX55" fmla="*/ 3127248 w 3688080"/>
              <a:gd name="connsiteY55" fmla="*/ 914400 h 2157984"/>
              <a:gd name="connsiteX56" fmla="*/ 3005328 w 3688080"/>
              <a:gd name="connsiteY56" fmla="*/ 694944 h 2157984"/>
              <a:gd name="connsiteX57" fmla="*/ 457200 w 3688080"/>
              <a:gd name="connsiteY57" fmla="*/ 237744 h 2157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688080" h="2157984">
                <a:moveTo>
                  <a:pt x="457200" y="237744"/>
                </a:moveTo>
                <a:lnTo>
                  <a:pt x="0" y="73152"/>
                </a:lnTo>
                <a:lnTo>
                  <a:pt x="524256" y="0"/>
                </a:lnTo>
                <a:cubicBezTo>
                  <a:pt x="619760" y="6096"/>
                  <a:pt x="715545" y="8766"/>
                  <a:pt x="810768" y="18288"/>
                </a:cubicBezTo>
                <a:cubicBezTo>
                  <a:pt x="818058" y="19017"/>
                  <a:pt x="822105" y="28163"/>
                  <a:pt x="829056" y="30480"/>
                </a:cubicBezTo>
                <a:cubicBezTo>
                  <a:pt x="840782" y="34389"/>
                  <a:pt x="853471" y="34365"/>
                  <a:pt x="865632" y="36576"/>
                </a:cubicBezTo>
                <a:cubicBezTo>
                  <a:pt x="875826" y="38429"/>
                  <a:pt x="886060" y="40159"/>
                  <a:pt x="896112" y="42672"/>
                </a:cubicBezTo>
                <a:cubicBezTo>
                  <a:pt x="902346" y="44230"/>
                  <a:pt x="908099" y="47508"/>
                  <a:pt x="914400" y="48768"/>
                </a:cubicBezTo>
                <a:cubicBezTo>
                  <a:pt x="928489" y="51586"/>
                  <a:pt x="943023" y="51853"/>
                  <a:pt x="957072" y="54864"/>
                </a:cubicBezTo>
                <a:cubicBezTo>
                  <a:pt x="1033934" y="71334"/>
                  <a:pt x="969385" y="71294"/>
                  <a:pt x="1078992" y="73152"/>
                </a:cubicBezTo>
                <a:lnTo>
                  <a:pt x="1719072" y="79248"/>
                </a:lnTo>
                <a:cubicBezTo>
                  <a:pt x="1727200" y="81280"/>
                  <a:pt x="1735133" y="84384"/>
                  <a:pt x="1743456" y="85344"/>
                </a:cubicBezTo>
                <a:cubicBezTo>
                  <a:pt x="1788048" y="90489"/>
                  <a:pt x="1877568" y="97536"/>
                  <a:pt x="1877568" y="97536"/>
                </a:cubicBezTo>
                <a:cubicBezTo>
                  <a:pt x="1883664" y="99568"/>
                  <a:pt x="1889555" y="102372"/>
                  <a:pt x="1895856" y="103632"/>
                </a:cubicBezTo>
                <a:cubicBezTo>
                  <a:pt x="1917602" y="107981"/>
                  <a:pt x="1974374" y="113711"/>
                  <a:pt x="1993392" y="115824"/>
                </a:cubicBezTo>
                <a:cubicBezTo>
                  <a:pt x="1999488" y="117856"/>
                  <a:pt x="2005407" y="120526"/>
                  <a:pt x="2011680" y="121920"/>
                </a:cubicBezTo>
                <a:cubicBezTo>
                  <a:pt x="2039043" y="128001"/>
                  <a:pt x="2076707" y="131177"/>
                  <a:pt x="2103120" y="134112"/>
                </a:cubicBezTo>
                <a:cubicBezTo>
                  <a:pt x="2111248" y="136144"/>
                  <a:pt x="2119240" y="138831"/>
                  <a:pt x="2127504" y="140208"/>
                </a:cubicBezTo>
                <a:cubicBezTo>
                  <a:pt x="2159471" y="145536"/>
                  <a:pt x="2213485" y="149687"/>
                  <a:pt x="2243328" y="152400"/>
                </a:cubicBezTo>
                <a:cubicBezTo>
                  <a:pt x="2295652" y="169841"/>
                  <a:pt x="2212363" y="143135"/>
                  <a:pt x="2298192" y="164592"/>
                </a:cubicBezTo>
                <a:cubicBezTo>
                  <a:pt x="2310660" y="167709"/>
                  <a:pt x="2322166" y="174264"/>
                  <a:pt x="2334768" y="176784"/>
                </a:cubicBezTo>
                <a:cubicBezTo>
                  <a:pt x="2352811" y="180393"/>
                  <a:pt x="2371374" y="180598"/>
                  <a:pt x="2389632" y="182880"/>
                </a:cubicBezTo>
                <a:cubicBezTo>
                  <a:pt x="2403889" y="184662"/>
                  <a:pt x="2418080" y="186944"/>
                  <a:pt x="2432304" y="188976"/>
                </a:cubicBezTo>
                <a:cubicBezTo>
                  <a:pt x="2438400" y="191008"/>
                  <a:pt x="2444270" y="193923"/>
                  <a:pt x="2450592" y="195072"/>
                </a:cubicBezTo>
                <a:cubicBezTo>
                  <a:pt x="2477055" y="199884"/>
                  <a:pt x="2509282" y="200601"/>
                  <a:pt x="2535936" y="207264"/>
                </a:cubicBezTo>
                <a:cubicBezTo>
                  <a:pt x="2622388" y="228877"/>
                  <a:pt x="2513322" y="212879"/>
                  <a:pt x="2627376" y="225552"/>
                </a:cubicBezTo>
                <a:cubicBezTo>
                  <a:pt x="2714296" y="254525"/>
                  <a:pt x="2623845" y="225414"/>
                  <a:pt x="2688336" y="243840"/>
                </a:cubicBezTo>
                <a:cubicBezTo>
                  <a:pt x="2694515" y="245605"/>
                  <a:pt x="2700425" y="248245"/>
                  <a:pt x="2706624" y="249936"/>
                </a:cubicBezTo>
                <a:cubicBezTo>
                  <a:pt x="2722790" y="254345"/>
                  <a:pt x="2739496" y="256829"/>
                  <a:pt x="2755392" y="262128"/>
                </a:cubicBezTo>
                <a:cubicBezTo>
                  <a:pt x="2799240" y="276744"/>
                  <a:pt x="2744483" y="259011"/>
                  <a:pt x="2798064" y="274320"/>
                </a:cubicBezTo>
                <a:cubicBezTo>
                  <a:pt x="2804243" y="276085"/>
                  <a:pt x="2810118" y="278858"/>
                  <a:pt x="2816352" y="280416"/>
                </a:cubicBezTo>
                <a:cubicBezTo>
                  <a:pt x="2826404" y="282929"/>
                  <a:pt x="2836836" y="283786"/>
                  <a:pt x="2846832" y="286512"/>
                </a:cubicBezTo>
                <a:cubicBezTo>
                  <a:pt x="2859231" y="289893"/>
                  <a:pt x="2871216" y="294640"/>
                  <a:pt x="2883408" y="298704"/>
                </a:cubicBezTo>
                <a:lnTo>
                  <a:pt x="2919984" y="310896"/>
                </a:lnTo>
                <a:lnTo>
                  <a:pt x="2938272" y="316992"/>
                </a:lnTo>
                <a:cubicBezTo>
                  <a:pt x="2944368" y="319024"/>
                  <a:pt x="2951213" y="319524"/>
                  <a:pt x="2956560" y="323088"/>
                </a:cubicBezTo>
                <a:cubicBezTo>
                  <a:pt x="2968752" y="331216"/>
                  <a:pt x="2982775" y="337111"/>
                  <a:pt x="2993136" y="347472"/>
                </a:cubicBezTo>
                <a:cubicBezTo>
                  <a:pt x="3016605" y="370941"/>
                  <a:pt x="3004251" y="360978"/>
                  <a:pt x="3029712" y="377952"/>
                </a:cubicBezTo>
                <a:cubicBezTo>
                  <a:pt x="3033776" y="384048"/>
                  <a:pt x="3036183" y="391663"/>
                  <a:pt x="3041904" y="396240"/>
                </a:cubicBezTo>
                <a:cubicBezTo>
                  <a:pt x="3046922" y="400254"/>
                  <a:pt x="3055648" y="397792"/>
                  <a:pt x="3060192" y="402336"/>
                </a:cubicBezTo>
                <a:cubicBezTo>
                  <a:pt x="3064736" y="406880"/>
                  <a:pt x="3062724" y="415277"/>
                  <a:pt x="3066288" y="420624"/>
                </a:cubicBezTo>
                <a:cubicBezTo>
                  <a:pt x="3071070" y="427797"/>
                  <a:pt x="3079057" y="432289"/>
                  <a:pt x="3084576" y="438912"/>
                </a:cubicBezTo>
                <a:cubicBezTo>
                  <a:pt x="3089266" y="444540"/>
                  <a:pt x="3092704" y="451104"/>
                  <a:pt x="3096768" y="457200"/>
                </a:cubicBezTo>
                <a:cubicBezTo>
                  <a:pt x="3094736" y="489712"/>
                  <a:pt x="3090672" y="522161"/>
                  <a:pt x="3090672" y="554736"/>
                </a:cubicBezTo>
                <a:cubicBezTo>
                  <a:pt x="3090672" y="583256"/>
                  <a:pt x="3093436" y="611755"/>
                  <a:pt x="3096768" y="640080"/>
                </a:cubicBezTo>
                <a:cubicBezTo>
                  <a:pt x="3097519" y="646462"/>
                  <a:pt x="3102864" y="658368"/>
                  <a:pt x="3102864" y="658368"/>
                </a:cubicBezTo>
                <a:lnTo>
                  <a:pt x="3188208" y="804672"/>
                </a:lnTo>
                <a:lnTo>
                  <a:pt x="3243072" y="896112"/>
                </a:lnTo>
                <a:lnTo>
                  <a:pt x="3596640" y="1255776"/>
                </a:lnTo>
                <a:lnTo>
                  <a:pt x="3688080" y="1719072"/>
                </a:lnTo>
                <a:lnTo>
                  <a:pt x="3669792" y="2157984"/>
                </a:lnTo>
                <a:lnTo>
                  <a:pt x="3517392" y="2090928"/>
                </a:lnTo>
                <a:lnTo>
                  <a:pt x="3371088" y="1883664"/>
                </a:lnTo>
                <a:lnTo>
                  <a:pt x="3346704" y="1389888"/>
                </a:lnTo>
                <a:lnTo>
                  <a:pt x="3224784" y="987552"/>
                </a:lnTo>
                <a:lnTo>
                  <a:pt x="3127248" y="914400"/>
                </a:lnTo>
                <a:lnTo>
                  <a:pt x="3005328" y="694944"/>
                </a:lnTo>
                <a:lnTo>
                  <a:pt x="457200" y="237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652010" y="4632960"/>
            <a:ext cx="3810" cy="255587"/>
          </a:xfrm>
          <a:custGeom>
            <a:avLst/>
            <a:gdLst>
              <a:gd name="connsiteX0" fmla="*/ 0 w 3810"/>
              <a:gd name="connsiteY0" fmla="*/ 0 h 255587"/>
              <a:gd name="connsiteX1" fmla="*/ 3810 w 3810"/>
              <a:gd name="connsiteY1" fmla="*/ 217170 h 255587"/>
              <a:gd name="connsiteX2" fmla="*/ 0 w 3810"/>
              <a:gd name="connsiteY2" fmla="*/ 230505 h 25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" h="255587">
                <a:moveTo>
                  <a:pt x="0" y="0"/>
                </a:moveTo>
                <a:cubicBezTo>
                  <a:pt x="1905" y="89376"/>
                  <a:pt x="3810" y="178753"/>
                  <a:pt x="3810" y="217170"/>
                </a:cubicBezTo>
                <a:cubicBezTo>
                  <a:pt x="3810" y="255587"/>
                  <a:pt x="1905" y="243046"/>
                  <a:pt x="0" y="23050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429124" y="4643446"/>
            <a:ext cx="33534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" dirty="0" smtClean="0">
                <a:latin typeface="Arial" pitchFamily="34" charset="0"/>
                <a:cs typeface="Arial" pitchFamily="34" charset="0"/>
              </a:rPr>
              <a:t> -5  --</a:t>
            </a:r>
            <a:endParaRPr lang="ru-RU" sz="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5786454"/>
            <a:ext cx="192882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6" grpId="2" animBg="1"/>
      <p:bldP spid="6" grpId="3" animBg="1"/>
      <p:bldP spid="7" grpId="0" animBg="1"/>
      <p:bldP spid="10" grpId="0" animBg="1"/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type="subTitle" idx="1"/>
          </p:nvPr>
        </p:nvSpPr>
        <p:spPr>
          <a:xfrm>
            <a:off x="571472" y="1857364"/>
            <a:ext cx="8075612" cy="4572000"/>
          </a:xfrm>
        </p:spPr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en-US" b="1" i="1" dirty="0" smtClean="0"/>
              <a:t>1.</a:t>
            </a:r>
            <a:r>
              <a:rPr lang="ru-RU" b="1" i="1" dirty="0" smtClean="0"/>
              <a:t>Найдём нули функции</a:t>
            </a:r>
            <a:r>
              <a:rPr lang="en-US" b="1" i="1" dirty="0" smtClean="0"/>
              <a:t>:</a:t>
            </a:r>
            <a:endParaRPr lang="ru-RU" b="1" i="1" dirty="0" smtClean="0"/>
          </a:p>
          <a:p>
            <a:pPr algn="l" eaLnBrk="1" hangingPunct="1">
              <a:buFont typeface="Wingdings 2" pitchFamily="18" charset="2"/>
              <a:buNone/>
            </a:pPr>
            <a:r>
              <a:rPr lang="en-US" dirty="0" smtClean="0"/>
              <a:t>y = |– 10/x + 2|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dirty="0" smtClean="0"/>
              <a:t>-10/x +2 = 0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dirty="0" smtClean="0"/>
              <a:t>x≠0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dirty="0" smtClean="0"/>
              <a:t>x=5</a:t>
            </a:r>
          </a:p>
          <a:p>
            <a:pPr algn="l" eaLnBrk="1" hangingPunct="1">
              <a:buFont typeface="Wingdings 2" pitchFamily="18" charset="2"/>
              <a:buNone/>
            </a:pPr>
            <a:r>
              <a:rPr lang="en-US" dirty="0" smtClean="0"/>
              <a:t>x≠0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427538" y="321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85720" y="2857496"/>
            <a:ext cx="260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6000" dirty="0"/>
              <a:t>{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85720" y="3714752"/>
            <a:ext cx="260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6000" dirty="0"/>
              <a:t>{</a:t>
            </a: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457200" y="268288"/>
            <a:ext cx="82296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indent="-484188" eaLnBrk="0" hangingPunct="0"/>
            <a:r>
              <a:rPr lang="en-US" sz="4200" b="1" i="1" dirty="0">
                <a:solidFill>
                  <a:srgbClr val="CC0000"/>
                </a:solidFill>
                <a:latin typeface="Century Gothic" pitchFamily="34" charset="0"/>
              </a:rPr>
              <a:t>   </a:t>
            </a:r>
            <a:r>
              <a:rPr lang="en-US" sz="4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Y =</a:t>
            </a:r>
            <a:r>
              <a:rPr lang="en-US" sz="4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l</a:t>
            </a:r>
            <a:r>
              <a:rPr lang="en-US" sz="4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-10/x+2</a:t>
            </a:r>
            <a:r>
              <a:rPr lang="en-US" sz="4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l</a:t>
            </a:r>
            <a:r>
              <a:rPr lang="en-US" sz="4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 </a:t>
            </a:r>
            <a:br>
              <a:rPr lang="en-US" sz="4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en-US" sz="42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D(y)= (-∞;0) u (0;∞)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4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8" grpId="0"/>
      <p:bldP spid="1843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subTitle" idx="1"/>
          </p:nvPr>
        </p:nvSpPr>
        <p:spPr>
          <a:xfrm>
            <a:off x="539750" y="404813"/>
            <a:ext cx="6491288" cy="30591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b="1" i="1" dirty="0" smtClean="0"/>
              <a:t>    </a:t>
            </a:r>
            <a:r>
              <a:rPr lang="ru-RU" sz="2400" b="1" i="1" dirty="0" smtClean="0"/>
              <a:t>Точки </a:t>
            </a:r>
            <a:r>
              <a:rPr lang="ru-RU" sz="2400" b="1" i="1" dirty="0" smtClean="0">
                <a:solidFill>
                  <a:srgbClr val="FFC000"/>
                </a:solidFill>
              </a:rPr>
              <a:t>0</a:t>
            </a:r>
            <a:r>
              <a:rPr lang="ru-RU" sz="2400" b="1" i="1" dirty="0" smtClean="0"/>
              <a:t> и </a:t>
            </a:r>
            <a:r>
              <a:rPr lang="ru-RU" sz="2400" b="1" i="1" dirty="0" smtClean="0">
                <a:solidFill>
                  <a:srgbClr val="FFC000"/>
                </a:solidFill>
              </a:rPr>
              <a:t>5</a:t>
            </a:r>
            <a:r>
              <a:rPr lang="ru-RU" sz="2400" b="1" i="1" dirty="0" smtClean="0"/>
              <a:t> разбивают числовую прямую на </a:t>
            </a:r>
            <a:r>
              <a:rPr lang="ru-RU" sz="2400" b="1" i="1" dirty="0" smtClean="0">
                <a:solidFill>
                  <a:srgbClr val="FFFF00"/>
                </a:solidFill>
              </a:rPr>
              <a:t>3</a:t>
            </a:r>
            <a:r>
              <a:rPr lang="ru-RU" sz="2400" b="1" i="1" dirty="0" smtClean="0">
                <a:solidFill>
                  <a:schemeClr val="tx2"/>
                </a:solidFill>
              </a:rPr>
              <a:t> </a:t>
            </a:r>
            <a:r>
              <a:rPr lang="ru-RU" sz="2400" b="1" i="1" dirty="0" smtClean="0"/>
              <a:t>промежутка</a:t>
            </a:r>
            <a:r>
              <a:rPr lang="ru-RU" sz="2400" b="1" i="1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Wingdings 2" pitchFamily="18" charset="2"/>
              <a:buNone/>
            </a:pPr>
            <a:r>
              <a:rPr lang="ru-RU" sz="2400" b="1" i="1" dirty="0" smtClean="0">
                <a:solidFill>
                  <a:schemeClr val="tx2"/>
                </a:solidFill>
              </a:rPr>
              <a:t>    </a:t>
            </a:r>
            <a:r>
              <a:rPr lang="ru-RU" sz="2400" b="1" i="1" dirty="0" smtClean="0"/>
              <a:t>Определим знаки функции  </a:t>
            </a:r>
            <a:r>
              <a:rPr lang="en-US" sz="2400" b="1" i="1" dirty="0" smtClean="0">
                <a:solidFill>
                  <a:srgbClr val="C00000"/>
                </a:solidFill>
              </a:rPr>
              <a:t>y = -10/x+2</a:t>
            </a:r>
          </a:p>
          <a:p>
            <a:pPr>
              <a:buFont typeface="Wingdings 2" pitchFamily="18" charset="2"/>
              <a:buNone/>
            </a:pPr>
            <a:r>
              <a:rPr lang="en-US" sz="2400" b="1" i="1" dirty="0" smtClean="0"/>
              <a:t>    </a:t>
            </a:r>
            <a:r>
              <a:rPr lang="ru-RU" sz="2400" b="1" i="1" dirty="0" smtClean="0"/>
              <a:t>в каждом из этих промежутков:</a:t>
            </a:r>
            <a:endParaRPr lang="en-US" sz="2400" b="1" i="1" dirty="0" smtClean="0"/>
          </a:p>
          <a:p>
            <a:pPr>
              <a:buFont typeface="Wingdings 2" pitchFamily="18" charset="2"/>
              <a:buNone/>
            </a:pPr>
            <a:r>
              <a:rPr lang="en-US" sz="2400" b="1" i="1" dirty="0" smtClean="0"/>
              <a:t>    </a:t>
            </a:r>
            <a:r>
              <a:rPr lang="en-US" sz="2400" b="1" i="1" dirty="0" smtClean="0">
                <a:solidFill>
                  <a:srgbClr val="FFC000"/>
                </a:solidFill>
              </a:rPr>
              <a:t>y(-1 ) = 12&gt;0</a:t>
            </a:r>
          </a:p>
          <a:p>
            <a:pPr>
              <a:buFont typeface="Wingdings 2" pitchFamily="18" charset="2"/>
              <a:buNone/>
            </a:pPr>
            <a:r>
              <a:rPr lang="en-US" sz="2400" b="1" i="1" dirty="0" smtClean="0">
                <a:solidFill>
                  <a:srgbClr val="FFC000"/>
                </a:solidFill>
              </a:rPr>
              <a:t>    y( 1 ) =  -8&lt;0</a:t>
            </a:r>
          </a:p>
          <a:p>
            <a:pPr>
              <a:buFont typeface="Wingdings 2" pitchFamily="18" charset="2"/>
              <a:buNone/>
            </a:pPr>
            <a:r>
              <a:rPr lang="en-US" sz="2400" b="1" i="1" dirty="0" smtClean="0">
                <a:solidFill>
                  <a:srgbClr val="FFC000"/>
                </a:solidFill>
              </a:rPr>
              <a:t>    y(10) =   1&gt;0</a:t>
            </a:r>
          </a:p>
          <a:p>
            <a:pPr>
              <a:buFont typeface="Wingdings 2" pitchFamily="18" charset="2"/>
              <a:buNone/>
            </a:pPr>
            <a:endParaRPr lang="en-US" sz="2400" b="1" i="1" dirty="0" smtClean="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984239" y="5356240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000" b="1" i="1" dirty="0" smtClean="0">
                <a:latin typeface="+mj-lt"/>
              </a:rPr>
              <a:t>y=</a:t>
            </a:r>
            <a:r>
              <a:rPr lang="en-US" sz="2000" b="1" dirty="0" smtClean="0">
                <a:latin typeface="+mj-lt"/>
              </a:rPr>
              <a:t>I</a:t>
            </a:r>
            <a:r>
              <a:rPr lang="en-US" sz="2000" b="1" i="1" dirty="0" smtClean="0">
                <a:latin typeface="+mj-lt"/>
              </a:rPr>
              <a:t>-10/x+2</a:t>
            </a:r>
            <a:r>
              <a:rPr lang="en-US" sz="2000" b="1" dirty="0" smtClean="0">
                <a:latin typeface="+mj-lt"/>
              </a:rPr>
              <a:t>I</a:t>
            </a:r>
            <a:r>
              <a:rPr lang="en-US" sz="2000" b="1" i="1" dirty="0">
                <a:latin typeface="+mj-lt"/>
              </a:rPr>
              <a:t>=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2641589" y="4995878"/>
            <a:ext cx="576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/>
              <a:t>{</a:t>
            </a:r>
            <a:endParaRPr lang="ru-RU" sz="660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3000364" y="5067315"/>
            <a:ext cx="417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 dirty="0"/>
              <a:t>-10/x + 2, </a:t>
            </a:r>
            <a:r>
              <a:rPr lang="ru-RU" sz="2400" b="1" i="1" dirty="0"/>
              <a:t>при </a:t>
            </a:r>
            <a:r>
              <a:rPr lang="en-US" sz="2400" b="1" i="1" dirty="0"/>
              <a:t>x&lt;0</a:t>
            </a:r>
            <a:r>
              <a:rPr lang="ru-RU" sz="2400" b="1" i="1" dirty="0"/>
              <a:t> и </a:t>
            </a:r>
            <a:r>
              <a:rPr lang="en-US" sz="2400" b="1" i="1" dirty="0"/>
              <a:t>x&gt;5</a:t>
            </a:r>
            <a:endParaRPr lang="ru-RU" sz="2400" b="1" i="1" dirty="0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000364" y="5643578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 dirty="0"/>
              <a:t>10/x - 2, </a:t>
            </a:r>
            <a:r>
              <a:rPr lang="ru-RU" sz="2400" b="1" i="1" dirty="0"/>
              <a:t>при</a:t>
            </a:r>
            <a:r>
              <a:rPr lang="en-US" sz="2400" b="1" i="1" dirty="0"/>
              <a:t> 0&lt;x</a:t>
            </a:r>
            <a:r>
              <a:rPr lang="en-US" sz="2400" b="1" i="1" dirty="0">
                <a:cs typeface="Arial" charset="0"/>
              </a:rPr>
              <a:t>≤5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2000232" y="3000372"/>
            <a:ext cx="4143404" cy="1637710"/>
            <a:chOff x="3357554" y="2928934"/>
            <a:chExt cx="4143404" cy="1637710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3357554" y="3571876"/>
              <a:ext cx="4143404" cy="285752"/>
              <a:chOff x="3357554" y="3571876"/>
              <a:chExt cx="4143404" cy="285752"/>
            </a:xfrm>
          </p:grpSpPr>
          <p:cxnSp>
            <p:nvCxnSpPr>
              <p:cNvPr id="9" name="Прямая со стрелкой 8"/>
              <p:cNvCxnSpPr/>
              <p:nvPr/>
            </p:nvCxnSpPr>
            <p:spPr>
              <a:xfrm>
                <a:off x="3357554" y="3713958"/>
                <a:ext cx="4143404" cy="1588"/>
              </a:xfrm>
              <a:prstGeom prst="straightConnector1">
                <a:avLst/>
              </a:prstGeom>
              <a:ln w="571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4429918" y="3713958"/>
                <a:ext cx="285752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5400000">
                <a:off x="5858678" y="3713958"/>
                <a:ext cx="285752" cy="158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Прямоугольник 15"/>
            <p:cNvSpPr/>
            <p:nvPr/>
          </p:nvSpPr>
          <p:spPr>
            <a:xfrm>
              <a:off x="4357686" y="3643314"/>
              <a:ext cx="198644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cap="all" spc="0" dirty="0" smtClean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  <a:latin typeface="+mj-lt"/>
                </a:rPr>
                <a:t>0       5</a:t>
              </a:r>
              <a:endPara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714744" y="2928934"/>
              <a:ext cx="317106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+      -      +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/>
      <p:bldP spid="30731" grpId="0"/>
      <p:bldP spid="30732" grpId="0"/>
      <p:bldP spid="3073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пустой.bmp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63019" y="3643313"/>
            <a:ext cx="40179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(10x)-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36613"/>
            <a:ext cx="4213225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(-10x)+2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054600" y="836613"/>
            <a:ext cx="4032249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3" name="Freeform 15"/>
          <p:cNvSpPr>
            <a:spLocks/>
          </p:cNvSpPr>
          <p:nvPr/>
        </p:nvSpPr>
        <p:spPr bwMode="auto">
          <a:xfrm>
            <a:off x="2268538" y="981075"/>
            <a:ext cx="784225" cy="1270000"/>
          </a:xfrm>
          <a:custGeom>
            <a:avLst/>
            <a:gdLst>
              <a:gd name="T0" fmla="*/ 0 w 494"/>
              <a:gd name="T1" fmla="*/ 0 h 800"/>
              <a:gd name="T2" fmla="*/ 2147483647 w 494"/>
              <a:gd name="T3" fmla="*/ 2147483647 h 800"/>
              <a:gd name="T4" fmla="*/ 2147483647 w 494"/>
              <a:gd name="T5" fmla="*/ 2147483647 h 800"/>
              <a:gd name="T6" fmla="*/ 2147483647 w 494"/>
              <a:gd name="T7" fmla="*/ 2147483647 h 800"/>
              <a:gd name="T8" fmla="*/ 2147483647 w 494"/>
              <a:gd name="T9" fmla="*/ 2147483647 h 800"/>
              <a:gd name="T10" fmla="*/ 2147483647 w 494"/>
              <a:gd name="T11" fmla="*/ 2147483647 h 800"/>
              <a:gd name="T12" fmla="*/ 2147483647 w 494"/>
              <a:gd name="T13" fmla="*/ 2147483647 h 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94"/>
              <a:gd name="T22" fmla="*/ 0 h 800"/>
              <a:gd name="T23" fmla="*/ 494 w 494"/>
              <a:gd name="T24" fmla="*/ 800 h 8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94" h="800">
                <a:moveTo>
                  <a:pt x="0" y="0"/>
                </a:moveTo>
                <a:cubicBezTo>
                  <a:pt x="11" y="90"/>
                  <a:pt x="32" y="202"/>
                  <a:pt x="45" y="272"/>
                </a:cubicBezTo>
                <a:cubicBezTo>
                  <a:pt x="58" y="342"/>
                  <a:pt x="64" y="375"/>
                  <a:pt x="79" y="420"/>
                </a:cubicBezTo>
                <a:cubicBezTo>
                  <a:pt x="94" y="465"/>
                  <a:pt x="115" y="508"/>
                  <a:pt x="136" y="544"/>
                </a:cubicBezTo>
                <a:cubicBezTo>
                  <a:pt x="157" y="580"/>
                  <a:pt x="173" y="609"/>
                  <a:pt x="203" y="639"/>
                </a:cubicBezTo>
                <a:cubicBezTo>
                  <a:pt x="233" y="669"/>
                  <a:pt x="268" y="699"/>
                  <a:pt x="317" y="726"/>
                </a:cubicBezTo>
                <a:cubicBezTo>
                  <a:pt x="366" y="753"/>
                  <a:pt x="457" y="785"/>
                  <a:pt x="494" y="80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" name="Рисунок 9" descr="подпись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25" y="6215063"/>
            <a:ext cx="92233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олилиния 12"/>
          <p:cNvSpPr/>
          <p:nvPr/>
        </p:nvSpPr>
        <p:spPr>
          <a:xfrm>
            <a:off x="5156200" y="974725"/>
            <a:ext cx="1679575" cy="882650"/>
          </a:xfrm>
          <a:custGeom>
            <a:avLst/>
            <a:gdLst>
              <a:gd name="connsiteX0" fmla="*/ 1679575 w 1679575"/>
              <a:gd name="connsiteY0" fmla="*/ 0 h 882650"/>
              <a:gd name="connsiteX1" fmla="*/ 1612900 w 1679575"/>
              <a:gd name="connsiteY1" fmla="*/ 228600 h 882650"/>
              <a:gd name="connsiteX2" fmla="*/ 1492250 w 1679575"/>
              <a:gd name="connsiteY2" fmla="*/ 441325 h 882650"/>
              <a:gd name="connsiteX3" fmla="*/ 1352550 w 1679575"/>
              <a:gd name="connsiteY3" fmla="*/ 584200 h 882650"/>
              <a:gd name="connsiteX4" fmla="*/ 1143000 w 1679575"/>
              <a:gd name="connsiteY4" fmla="*/ 692150 h 882650"/>
              <a:gd name="connsiteX5" fmla="*/ 898525 w 1679575"/>
              <a:gd name="connsiteY5" fmla="*/ 768350 h 882650"/>
              <a:gd name="connsiteX6" fmla="*/ 685800 w 1679575"/>
              <a:gd name="connsiteY6" fmla="*/ 809625 h 882650"/>
              <a:gd name="connsiteX7" fmla="*/ 463550 w 1679575"/>
              <a:gd name="connsiteY7" fmla="*/ 844550 h 882650"/>
              <a:gd name="connsiteX8" fmla="*/ 273050 w 1679575"/>
              <a:gd name="connsiteY8" fmla="*/ 863600 h 882650"/>
              <a:gd name="connsiteX9" fmla="*/ 95250 w 1679575"/>
              <a:gd name="connsiteY9" fmla="*/ 876300 h 882650"/>
              <a:gd name="connsiteX10" fmla="*/ 0 w 1679575"/>
              <a:gd name="connsiteY10" fmla="*/ 882650 h 882650"/>
              <a:gd name="connsiteX11" fmla="*/ 0 w 1679575"/>
              <a:gd name="connsiteY11" fmla="*/ 882650 h 88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79575" h="882650">
                <a:moveTo>
                  <a:pt x="1679575" y="0"/>
                </a:moveTo>
                <a:cubicBezTo>
                  <a:pt x="1661848" y="77523"/>
                  <a:pt x="1644121" y="155046"/>
                  <a:pt x="1612900" y="228600"/>
                </a:cubicBezTo>
                <a:cubicBezTo>
                  <a:pt x="1581679" y="302154"/>
                  <a:pt x="1535642" y="382058"/>
                  <a:pt x="1492250" y="441325"/>
                </a:cubicBezTo>
                <a:cubicBezTo>
                  <a:pt x="1448858" y="500592"/>
                  <a:pt x="1410758" y="542396"/>
                  <a:pt x="1352550" y="584200"/>
                </a:cubicBezTo>
                <a:cubicBezTo>
                  <a:pt x="1294342" y="626004"/>
                  <a:pt x="1218671" y="661458"/>
                  <a:pt x="1143000" y="692150"/>
                </a:cubicBezTo>
                <a:cubicBezTo>
                  <a:pt x="1067329" y="722842"/>
                  <a:pt x="974725" y="748771"/>
                  <a:pt x="898525" y="768350"/>
                </a:cubicBezTo>
                <a:cubicBezTo>
                  <a:pt x="822325" y="787929"/>
                  <a:pt x="758296" y="796925"/>
                  <a:pt x="685800" y="809625"/>
                </a:cubicBezTo>
                <a:cubicBezTo>
                  <a:pt x="613304" y="822325"/>
                  <a:pt x="532342" y="835554"/>
                  <a:pt x="463550" y="844550"/>
                </a:cubicBezTo>
                <a:cubicBezTo>
                  <a:pt x="394758" y="853546"/>
                  <a:pt x="334433" y="858308"/>
                  <a:pt x="273050" y="863600"/>
                </a:cubicBezTo>
                <a:cubicBezTo>
                  <a:pt x="211667" y="868892"/>
                  <a:pt x="95250" y="876300"/>
                  <a:pt x="95250" y="876300"/>
                </a:cubicBezTo>
                <a:lnTo>
                  <a:pt x="0" y="882650"/>
                </a:lnTo>
                <a:lnTo>
                  <a:pt x="0" y="88265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8013700" y="2111375"/>
            <a:ext cx="965200" cy="128588"/>
          </a:xfrm>
          <a:custGeom>
            <a:avLst/>
            <a:gdLst>
              <a:gd name="connsiteX0" fmla="*/ 965200 w 965200"/>
              <a:gd name="connsiteY0" fmla="*/ 0 h 128058"/>
              <a:gd name="connsiteX1" fmla="*/ 688975 w 965200"/>
              <a:gd name="connsiteY1" fmla="*/ 19050 h 128058"/>
              <a:gd name="connsiteX2" fmla="*/ 406400 w 965200"/>
              <a:gd name="connsiteY2" fmla="*/ 50800 h 128058"/>
              <a:gd name="connsiteX3" fmla="*/ 219075 w 965200"/>
              <a:gd name="connsiteY3" fmla="*/ 79375 h 128058"/>
              <a:gd name="connsiteX4" fmla="*/ 31750 w 965200"/>
              <a:gd name="connsiteY4" fmla="*/ 120650 h 128058"/>
              <a:gd name="connsiteX5" fmla="*/ 28575 w 965200"/>
              <a:gd name="connsiteY5" fmla="*/ 123825 h 128058"/>
              <a:gd name="connsiteX6" fmla="*/ 28575 w 965200"/>
              <a:gd name="connsiteY6" fmla="*/ 123825 h 128058"/>
              <a:gd name="connsiteX7" fmla="*/ 28575 w 965200"/>
              <a:gd name="connsiteY7" fmla="*/ 123825 h 12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65200" h="128058">
                <a:moveTo>
                  <a:pt x="965200" y="0"/>
                </a:moveTo>
                <a:cubicBezTo>
                  <a:pt x="873654" y="5291"/>
                  <a:pt x="782108" y="10583"/>
                  <a:pt x="688975" y="19050"/>
                </a:cubicBezTo>
                <a:cubicBezTo>
                  <a:pt x="595842" y="27517"/>
                  <a:pt x="484717" y="40746"/>
                  <a:pt x="406400" y="50800"/>
                </a:cubicBezTo>
                <a:cubicBezTo>
                  <a:pt x="328083" y="60854"/>
                  <a:pt x="281517" y="67733"/>
                  <a:pt x="219075" y="79375"/>
                </a:cubicBezTo>
                <a:cubicBezTo>
                  <a:pt x="156633" y="91017"/>
                  <a:pt x="63500" y="113242"/>
                  <a:pt x="31750" y="120650"/>
                </a:cubicBezTo>
                <a:cubicBezTo>
                  <a:pt x="0" y="128058"/>
                  <a:pt x="28575" y="123825"/>
                  <a:pt x="28575" y="123825"/>
                </a:cubicBezTo>
                <a:lnTo>
                  <a:pt x="28575" y="123825"/>
                </a:lnTo>
                <a:lnTo>
                  <a:pt x="28575" y="123825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 w="19050">
                <a:solidFill>
                  <a:srgbClr val="FF0000"/>
                </a:solidFill>
              </a:ln>
            </a:endParaRPr>
          </a:p>
        </p:txBody>
      </p:sp>
      <p:pic>
        <p:nvPicPr>
          <p:cNvPr id="15" name="Рисунок 14" descr="название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63" y="0"/>
            <a:ext cx="3571875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57262E-7 L 0.27205 0.4213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71785E-7 L -0.27379 0.4190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3728E-6 L -0.2717 0.4239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 animBg="1"/>
      <p:bldP spid="2063" grpId="1" animBg="1"/>
      <p:bldP spid="2063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(-10x)+2.bmp"/>
          <p:cNvPicPr>
            <a:picLocks noChangeAspect="1"/>
          </p:cNvPicPr>
          <p:nvPr/>
        </p:nvPicPr>
        <p:blipFill>
          <a:blip r:embed="rId2"/>
          <a:srcRect b="4111"/>
          <a:stretch>
            <a:fillRect/>
          </a:stretch>
        </p:blipFill>
        <p:spPr bwMode="auto">
          <a:xfrm>
            <a:off x="1285875" y="1571625"/>
            <a:ext cx="6643688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963" y="571500"/>
            <a:ext cx="2378075" cy="88582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8" name="Полилиния 7"/>
          <p:cNvSpPr/>
          <p:nvPr/>
        </p:nvSpPr>
        <p:spPr>
          <a:xfrm>
            <a:off x="1536700" y="1797050"/>
            <a:ext cx="2679700" cy="1397000"/>
          </a:xfrm>
          <a:custGeom>
            <a:avLst/>
            <a:gdLst>
              <a:gd name="connsiteX0" fmla="*/ 2679700 w 2679700"/>
              <a:gd name="connsiteY0" fmla="*/ 0 h 1397000"/>
              <a:gd name="connsiteX1" fmla="*/ 2622550 w 2679700"/>
              <a:gd name="connsiteY1" fmla="*/ 247650 h 1397000"/>
              <a:gd name="connsiteX2" fmla="*/ 2501900 w 2679700"/>
              <a:gd name="connsiteY2" fmla="*/ 514350 h 1397000"/>
              <a:gd name="connsiteX3" fmla="*/ 2349500 w 2679700"/>
              <a:gd name="connsiteY3" fmla="*/ 749300 h 1397000"/>
              <a:gd name="connsiteX4" fmla="*/ 2159000 w 2679700"/>
              <a:gd name="connsiteY4" fmla="*/ 927100 h 1397000"/>
              <a:gd name="connsiteX5" fmla="*/ 1962150 w 2679700"/>
              <a:gd name="connsiteY5" fmla="*/ 1047750 h 1397000"/>
              <a:gd name="connsiteX6" fmla="*/ 1701800 w 2679700"/>
              <a:gd name="connsiteY6" fmla="*/ 1155700 h 1397000"/>
              <a:gd name="connsiteX7" fmla="*/ 1530350 w 2679700"/>
              <a:gd name="connsiteY7" fmla="*/ 1206500 h 1397000"/>
              <a:gd name="connsiteX8" fmla="*/ 1238250 w 2679700"/>
              <a:gd name="connsiteY8" fmla="*/ 1263650 h 1397000"/>
              <a:gd name="connsiteX9" fmla="*/ 946150 w 2679700"/>
              <a:gd name="connsiteY9" fmla="*/ 1320800 h 1397000"/>
              <a:gd name="connsiteX10" fmla="*/ 685800 w 2679700"/>
              <a:gd name="connsiteY10" fmla="*/ 1346200 h 1397000"/>
              <a:gd name="connsiteX11" fmla="*/ 400050 w 2679700"/>
              <a:gd name="connsiteY11" fmla="*/ 1377950 h 1397000"/>
              <a:gd name="connsiteX12" fmla="*/ 152400 w 2679700"/>
              <a:gd name="connsiteY12" fmla="*/ 1390650 h 1397000"/>
              <a:gd name="connsiteX13" fmla="*/ 0 w 2679700"/>
              <a:gd name="connsiteY13" fmla="*/ 1397000 h 1397000"/>
              <a:gd name="connsiteX14" fmla="*/ 0 w 2679700"/>
              <a:gd name="connsiteY14" fmla="*/ 1397000 h 1397000"/>
              <a:gd name="connsiteX15" fmla="*/ 0 w 2679700"/>
              <a:gd name="connsiteY15" fmla="*/ 1397000 h 1397000"/>
              <a:gd name="connsiteX16" fmla="*/ 6350 w 2679700"/>
              <a:gd name="connsiteY16" fmla="*/ 1397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79700" h="1397000">
                <a:moveTo>
                  <a:pt x="2679700" y="0"/>
                </a:moveTo>
                <a:cubicBezTo>
                  <a:pt x="2665941" y="80962"/>
                  <a:pt x="2652183" y="161925"/>
                  <a:pt x="2622550" y="247650"/>
                </a:cubicBezTo>
                <a:cubicBezTo>
                  <a:pt x="2592917" y="333375"/>
                  <a:pt x="2547408" y="430742"/>
                  <a:pt x="2501900" y="514350"/>
                </a:cubicBezTo>
                <a:cubicBezTo>
                  <a:pt x="2456392" y="597958"/>
                  <a:pt x="2406650" y="680508"/>
                  <a:pt x="2349500" y="749300"/>
                </a:cubicBezTo>
                <a:cubicBezTo>
                  <a:pt x="2292350" y="818092"/>
                  <a:pt x="2223558" y="877358"/>
                  <a:pt x="2159000" y="927100"/>
                </a:cubicBezTo>
                <a:cubicBezTo>
                  <a:pt x="2094442" y="976842"/>
                  <a:pt x="2038350" y="1009650"/>
                  <a:pt x="1962150" y="1047750"/>
                </a:cubicBezTo>
                <a:cubicBezTo>
                  <a:pt x="1885950" y="1085850"/>
                  <a:pt x="1773767" y="1129242"/>
                  <a:pt x="1701800" y="1155700"/>
                </a:cubicBezTo>
                <a:cubicBezTo>
                  <a:pt x="1629833" y="1182158"/>
                  <a:pt x="1607608" y="1188508"/>
                  <a:pt x="1530350" y="1206500"/>
                </a:cubicBezTo>
                <a:cubicBezTo>
                  <a:pt x="1453092" y="1224492"/>
                  <a:pt x="1238250" y="1263650"/>
                  <a:pt x="1238250" y="1263650"/>
                </a:cubicBezTo>
                <a:cubicBezTo>
                  <a:pt x="1140883" y="1282700"/>
                  <a:pt x="1038225" y="1307042"/>
                  <a:pt x="946150" y="1320800"/>
                </a:cubicBezTo>
                <a:cubicBezTo>
                  <a:pt x="854075" y="1334558"/>
                  <a:pt x="685800" y="1346200"/>
                  <a:pt x="685800" y="1346200"/>
                </a:cubicBezTo>
                <a:cubicBezTo>
                  <a:pt x="594783" y="1355725"/>
                  <a:pt x="488950" y="1370542"/>
                  <a:pt x="400050" y="1377950"/>
                </a:cubicBezTo>
                <a:cubicBezTo>
                  <a:pt x="311150" y="1385358"/>
                  <a:pt x="152400" y="1390650"/>
                  <a:pt x="152400" y="1390650"/>
                </a:cubicBezTo>
                <a:lnTo>
                  <a:pt x="0" y="1397000"/>
                </a:lnTo>
                <a:lnTo>
                  <a:pt x="0" y="1397000"/>
                </a:lnTo>
                <a:lnTo>
                  <a:pt x="0" y="1397000"/>
                </a:lnTo>
                <a:lnTo>
                  <a:pt x="6350" y="139700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6134100" y="3609975"/>
            <a:ext cx="1541463" cy="201613"/>
          </a:xfrm>
          <a:custGeom>
            <a:avLst/>
            <a:gdLst>
              <a:gd name="connsiteX0" fmla="*/ 1540669 w 1540669"/>
              <a:gd name="connsiteY0" fmla="*/ 0 h 202406"/>
              <a:gd name="connsiteX1" fmla="*/ 1343025 w 1540669"/>
              <a:gd name="connsiteY1" fmla="*/ 11906 h 202406"/>
              <a:gd name="connsiteX2" fmla="*/ 1133475 w 1540669"/>
              <a:gd name="connsiteY2" fmla="*/ 28575 h 202406"/>
              <a:gd name="connsiteX3" fmla="*/ 912019 w 1540669"/>
              <a:gd name="connsiteY3" fmla="*/ 50006 h 202406"/>
              <a:gd name="connsiteX4" fmla="*/ 714375 w 1540669"/>
              <a:gd name="connsiteY4" fmla="*/ 73819 h 202406"/>
              <a:gd name="connsiteX5" fmla="*/ 471488 w 1540669"/>
              <a:gd name="connsiteY5" fmla="*/ 104775 h 202406"/>
              <a:gd name="connsiteX6" fmla="*/ 252413 w 1540669"/>
              <a:gd name="connsiteY6" fmla="*/ 145256 h 202406"/>
              <a:gd name="connsiteX7" fmla="*/ 123825 w 1540669"/>
              <a:gd name="connsiteY7" fmla="*/ 173831 h 202406"/>
              <a:gd name="connsiteX8" fmla="*/ 0 w 1540669"/>
              <a:gd name="connsiteY8" fmla="*/ 202406 h 202406"/>
              <a:gd name="connsiteX9" fmla="*/ 0 w 1540669"/>
              <a:gd name="connsiteY9" fmla="*/ 202406 h 20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40669" h="202406">
                <a:moveTo>
                  <a:pt x="1540669" y="0"/>
                </a:moveTo>
                <a:lnTo>
                  <a:pt x="1343025" y="11906"/>
                </a:lnTo>
                <a:lnTo>
                  <a:pt x="1133475" y="28575"/>
                </a:lnTo>
                <a:lnTo>
                  <a:pt x="912019" y="50006"/>
                </a:lnTo>
                <a:cubicBezTo>
                  <a:pt x="842169" y="57547"/>
                  <a:pt x="714375" y="73819"/>
                  <a:pt x="714375" y="73819"/>
                </a:cubicBezTo>
                <a:cubicBezTo>
                  <a:pt x="640953" y="82947"/>
                  <a:pt x="548482" y="92869"/>
                  <a:pt x="471488" y="104775"/>
                </a:cubicBezTo>
                <a:cubicBezTo>
                  <a:pt x="394494" y="116681"/>
                  <a:pt x="310357" y="133747"/>
                  <a:pt x="252413" y="145256"/>
                </a:cubicBezTo>
                <a:cubicBezTo>
                  <a:pt x="194469" y="156765"/>
                  <a:pt x="123825" y="173831"/>
                  <a:pt x="123825" y="173831"/>
                </a:cubicBezTo>
                <a:lnTo>
                  <a:pt x="0" y="202406"/>
                </a:lnTo>
                <a:lnTo>
                  <a:pt x="0" y="202406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673600" y="3805238"/>
            <a:ext cx="1546225" cy="2122487"/>
          </a:xfrm>
          <a:custGeom>
            <a:avLst/>
            <a:gdLst>
              <a:gd name="connsiteX0" fmla="*/ 1555750 w 1599142"/>
              <a:gd name="connsiteY0" fmla="*/ 6879 h 2115079"/>
              <a:gd name="connsiteX1" fmla="*/ 1282700 w 1599142"/>
              <a:gd name="connsiteY1" fmla="*/ 13229 h 2115079"/>
              <a:gd name="connsiteX2" fmla="*/ 1263650 w 1599142"/>
              <a:gd name="connsiteY2" fmla="*/ 16404 h 2115079"/>
              <a:gd name="connsiteX3" fmla="*/ 1244600 w 1599142"/>
              <a:gd name="connsiteY3" fmla="*/ 29104 h 2115079"/>
              <a:gd name="connsiteX4" fmla="*/ 1235075 w 1599142"/>
              <a:gd name="connsiteY4" fmla="*/ 32279 h 2115079"/>
              <a:gd name="connsiteX5" fmla="*/ 1225550 w 1599142"/>
              <a:gd name="connsiteY5" fmla="*/ 38629 h 2115079"/>
              <a:gd name="connsiteX6" fmla="*/ 1206500 w 1599142"/>
              <a:gd name="connsiteY6" fmla="*/ 44979 h 2115079"/>
              <a:gd name="connsiteX7" fmla="*/ 1196975 w 1599142"/>
              <a:gd name="connsiteY7" fmla="*/ 48154 h 2115079"/>
              <a:gd name="connsiteX8" fmla="*/ 1181100 w 1599142"/>
              <a:gd name="connsiteY8" fmla="*/ 60854 h 2115079"/>
              <a:gd name="connsiteX9" fmla="*/ 1174750 w 1599142"/>
              <a:gd name="connsiteY9" fmla="*/ 70379 h 2115079"/>
              <a:gd name="connsiteX10" fmla="*/ 1136650 w 1599142"/>
              <a:gd name="connsiteY10" fmla="*/ 73554 h 2115079"/>
              <a:gd name="connsiteX11" fmla="*/ 1127125 w 1599142"/>
              <a:gd name="connsiteY11" fmla="*/ 76729 h 2115079"/>
              <a:gd name="connsiteX12" fmla="*/ 1089025 w 1599142"/>
              <a:gd name="connsiteY12" fmla="*/ 83079 h 2115079"/>
              <a:gd name="connsiteX13" fmla="*/ 1079500 w 1599142"/>
              <a:gd name="connsiteY13" fmla="*/ 86254 h 2115079"/>
              <a:gd name="connsiteX14" fmla="*/ 1060450 w 1599142"/>
              <a:gd name="connsiteY14" fmla="*/ 89429 h 2115079"/>
              <a:gd name="connsiteX15" fmla="*/ 1044575 w 1599142"/>
              <a:gd name="connsiteY15" fmla="*/ 92604 h 2115079"/>
              <a:gd name="connsiteX16" fmla="*/ 1025525 w 1599142"/>
              <a:gd name="connsiteY16" fmla="*/ 108479 h 2115079"/>
              <a:gd name="connsiteX17" fmla="*/ 1019175 w 1599142"/>
              <a:gd name="connsiteY17" fmla="*/ 118004 h 2115079"/>
              <a:gd name="connsiteX18" fmla="*/ 1009650 w 1599142"/>
              <a:gd name="connsiteY18" fmla="*/ 127529 h 2115079"/>
              <a:gd name="connsiteX19" fmla="*/ 1003300 w 1599142"/>
              <a:gd name="connsiteY19" fmla="*/ 137054 h 2115079"/>
              <a:gd name="connsiteX20" fmla="*/ 993775 w 1599142"/>
              <a:gd name="connsiteY20" fmla="*/ 146579 h 2115079"/>
              <a:gd name="connsiteX21" fmla="*/ 965200 w 1599142"/>
              <a:gd name="connsiteY21" fmla="*/ 181504 h 2115079"/>
              <a:gd name="connsiteX22" fmla="*/ 955675 w 1599142"/>
              <a:gd name="connsiteY22" fmla="*/ 184679 h 2115079"/>
              <a:gd name="connsiteX23" fmla="*/ 933450 w 1599142"/>
              <a:gd name="connsiteY23" fmla="*/ 203729 h 2115079"/>
              <a:gd name="connsiteX24" fmla="*/ 917575 w 1599142"/>
              <a:gd name="connsiteY24" fmla="*/ 206904 h 2115079"/>
              <a:gd name="connsiteX25" fmla="*/ 898525 w 1599142"/>
              <a:gd name="connsiteY25" fmla="*/ 213254 h 2115079"/>
              <a:gd name="connsiteX26" fmla="*/ 860425 w 1599142"/>
              <a:gd name="connsiteY26" fmla="*/ 219604 h 2115079"/>
              <a:gd name="connsiteX27" fmla="*/ 847725 w 1599142"/>
              <a:gd name="connsiteY27" fmla="*/ 222779 h 2115079"/>
              <a:gd name="connsiteX28" fmla="*/ 838200 w 1599142"/>
              <a:gd name="connsiteY28" fmla="*/ 225954 h 2115079"/>
              <a:gd name="connsiteX29" fmla="*/ 822325 w 1599142"/>
              <a:gd name="connsiteY29" fmla="*/ 229129 h 2115079"/>
              <a:gd name="connsiteX30" fmla="*/ 812800 w 1599142"/>
              <a:gd name="connsiteY30" fmla="*/ 232304 h 2115079"/>
              <a:gd name="connsiteX31" fmla="*/ 793750 w 1599142"/>
              <a:gd name="connsiteY31" fmla="*/ 235479 h 2115079"/>
              <a:gd name="connsiteX32" fmla="*/ 774700 w 1599142"/>
              <a:gd name="connsiteY32" fmla="*/ 241829 h 2115079"/>
              <a:gd name="connsiteX33" fmla="*/ 758825 w 1599142"/>
              <a:gd name="connsiteY33" fmla="*/ 254529 h 2115079"/>
              <a:gd name="connsiteX34" fmla="*/ 739775 w 1599142"/>
              <a:gd name="connsiteY34" fmla="*/ 270404 h 2115079"/>
              <a:gd name="connsiteX35" fmla="*/ 727075 w 1599142"/>
              <a:gd name="connsiteY35" fmla="*/ 279929 h 2115079"/>
              <a:gd name="connsiteX36" fmla="*/ 704850 w 1599142"/>
              <a:gd name="connsiteY36" fmla="*/ 302154 h 2115079"/>
              <a:gd name="connsiteX37" fmla="*/ 685800 w 1599142"/>
              <a:gd name="connsiteY37" fmla="*/ 314854 h 2115079"/>
              <a:gd name="connsiteX38" fmla="*/ 676275 w 1599142"/>
              <a:gd name="connsiteY38" fmla="*/ 324379 h 2115079"/>
              <a:gd name="connsiteX39" fmla="*/ 654050 w 1599142"/>
              <a:gd name="connsiteY39" fmla="*/ 337079 h 2115079"/>
              <a:gd name="connsiteX40" fmla="*/ 644525 w 1599142"/>
              <a:gd name="connsiteY40" fmla="*/ 346604 h 2115079"/>
              <a:gd name="connsiteX41" fmla="*/ 625475 w 1599142"/>
              <a:gd name="connsiteY41" fmla="*/ 359304 h 2115079"/>
              <a:gd name="connsiteX42" fmla="*/ 615950 w 1599142"/>
              <a:gd name="connsiteY42" fmla="*/ 365654 h 2115079"/>
              <a:gd name="connsiteX43" fmla="*/ 606425 w 1599142"/>
              <a:gd name="connsiteY43" fmla="*/ 368829 h 2115079"/>
              <a:gd name="connsiteX44" fmla="*/ 596900 w 1599142"/>
              <a:gd name="connsiteY44" fmla="*/ 375179 h 2115079"/>
              <a:gd name="connsiteX45" fmla="*/ 581025 w 1599142"/>
              <a:gd name="connsiteY45" fmla="*/ 378354 h 2115079"/>
              <a:gd name="connsiteX46" fmla="*/ 552450 w 1599142"/>
              <a:gd name="connsiteY46" fmla="*/ 413279 h 2115079"/>
              <a:gd name="connsiteX47" fmla="*/ 539750 w 1599142"/>
              <a:gd name="connsiteY47" fmla="*/ 425979 h 2115079"/>
              <a:gd name="connsiteX48" fmla="*/ 517525 w 1599142"/>
              <a:gd name="connsiteY48" fmla="*/ 457729 h 2115079"/>
              <a:gd name="connsiteX49" fmla="*/ 504825 w 1599142"/>
              <a:gd name="connsiteY49" fmla="*/ 473604 h 2115079"/>
              <a:gd name="connsiteX50" fmla="*/ 482600 w 1599142"/>
              <a:gd name="connsiteY50" fmla="*/ 505354 h 2115079"/>
              <a:gd name="connsiteX51" fmla="*/ 469900 w 1599142"/>
              <a:gd name="connsiteY51" fmla="*/ 521229 h 2115079"/>
              <a:gd name="connsiteX52" fmla="*/ 463550 w 1599142"/>
              <a:gd name="connsiteY52" fmla="*/ 530754 h 2115079"/>
              <a:gd name="connsiteX53" fmla="*/ 425450 w 1599142"/>
              <a:gd name="connsiteY53" fmla="*/ 578379 h 2115079"/>
              <a:gd name="connsiteX54" fmla="*/ 415925 w 1599142"/>
              <a:gd name="connsiteY54" fmla="*/ 591079 h 2115079"/>
              <a:gd name="connsiteX55" fmla="*/ 396875 w 1599142"/>
              <a:gd name="connsiteY55" fmla="*/ 613304 h 2115079"/>
              <a:gd name="connsiteX56" fmla="*/ 384175 w 1599142"/>
              <a:gd name="connsiteY56" fmla="*/ 632354 h 2115079"/>
              <a:gd name="connsiteX57" fmla="*/ 377825 w 1599142"/>
              <a:gd name="connsiteY57" fmla="*/ 641879 h 2115079"/>
              <a:gd name="connsiteX58" fmla="*/ 365125 w 1599142"/>
              <a:gd name="connsiteY58" fmla="*/ 651404 h 2115079"/>
              <a:gd name="connsiteX59" fmla="*/ 349250 w 1599142"/>
              <a:gd name="connsiteY59" fmla="*/ 679979 h 2115079"/>
              <a:gd name="connsiteX60" fmla="*/ 339725 w 1599142"/>
              <a:gd name="connsiteY60" fmla="*/ 686329 h 2115079"/>
              <a:gd name="connsiteX61" fmla="*/ 330200 w 1599142"/>
              <a:gd name="connsiteY61" fmla="*/ 708554 h 2115079"/>
              <a:gd name="connsiteX62" fmla="*/ 323850 w 1599142"/>
              <a:gd name="connsiteY62" fmla="*/ 718079 h 2115079"/>
              <a:gd name="connsiteX63" fmla="*/ 320675 w 1599142"/>
              <a:gd name="connsiteY63" fmla="*/ 727604 h 2115079"/>
              <a:gd name="connsiteX64" fmla="*/ 304800 w 1599142"/>
              <a:gd name="connsiteY64" fmla="*/ 753004 h 2115079"/>
              <a:gd name="connsiteX65" fmla="*/ 298450 w 1599142"/>
              <a:gd name="connsiteY65" fmla="*/ 772054 h 2115079"/>
              <a:gd name="connsiteX66" fmla="*/ 285750 w 1599142"/>
              <a:gd name="connsiteY66" fmla="*/ 791104 h 2115079"/>
              <a:gd name="connsiteX67" fmla="*/ 276225 w 1599142"/>
              <a:gd name="connsiteY67" fmla="*/ 803804 h 2115079"/>
              <a:gd name="connsiteX68" fmla="*/ 266700 w 1599142"/>
              <a:gd name="connsiteY68" fmla="*/ 822854 h 2115079"/>
              <a:gd name="connsiteX69" fmla="*/ 263525 w 1599142"/>
              <a:gd name="connsiteY69" fmla="*/ 832379 h 2115079"/>
              <a:gd name="connsiteX70" fmla="*/ 254000 w 1599142"/>
              <a:gd name="connsiteY70" fmla="*/ 841904 h 2115079"/>
              <a:gd name="connsiteX71" fmla="*/ 247650 w 1599142"/>
              <a:gd name="connsiteY71" fmla="*/ 851429 h 2115079"/>
              <a:gd name="connsiteX72" fmla="*/ 234950 w 1599142"/>
              <a:gd name="connsiteY72" fmla="*/ 864129 h 2115079"/>
              <a:gd name="connsiteX73" fmla="*/ 225425 w 1599142"/>
              <a:gd name="connsiteY73" fmla="*/ 876829 h 2115079"/>
              <a:gd name="connsiteX74" fmla="*/ 206375 w 1599142"/>
              <a:gd name="connsiteY74" fmla="*/ 908579 h 2115079"/>
              <a:gd name="connsiteX75" fmla="*/ 196850 w 1599142"/>
              <a:gd name="connsiteY75" fmla="*/ 953029 h 2115079"/>
              <a:gd name="connsiteX76" fmla="*/ 193675 w 1599142"/>
              <a:gd name="connsiteY76" fmla="*/ 968904 h 2115079"/>
              <a:gd name="connsiteX77" fmla="*/ 184150 w 1599142"/>
              <a:gd name="connsiteY77" fmla="*/ 1010179 h 2115079"/>
              <a:gd name="connsiteX78" fmla="*/ 180975 w 1599142"/>
              <a:gd name="connsiteY78" fmla="*/ 1060979 h 2115079"/>
              <a:gd name="connsiteX79" fmla="*/ 177800 w 1599142"/>
              <a:gd name="connsiteY79" fmla="*/ 1073679 h 2115079"/>
              <a:gd name="connsiteX80" fmla="*/ 174625 w 1599142"/>
              <a:gd name="connsiteY80" fmla="*/ 1089554 h 2115079"/>
              <a:gd name="connsiteX81" fmla="*/ 171450 w 1599142"/>
              <a:gd name="connsiteY81" fmla="*/ 1099079 h 2115079"/>
              <a:gd name="connsiteX82" fmla="*/ 168275 w 1599142"/>
              <a:gd name="connsiteY82" fmla="*/ 1111779 h 2115079"/>
              <a:gd name="connsiteX83" fmla="*/ 165100 w 1599142"/>
              <a:gd name="connsiteY83" fmla="*/ 1140354 h 2115079"/>
              <a:gd name="connsiteX84" fmla="*/ 133350 w 1599142"/>
              <a:gd name="connsiteY84" fmla="*/ 1210204 h 2115079"/>
              <a:gd name="connsiteX85" fmla="*/ 120650 w 1599142"/>
              <a:gd name="connsiteY85" fmla="*/ 1229254 h 2115079"/>
              <a:gd name="connsiteX86" fmla="*/ 79375 w 1599142"/>
              <a:gd name="connsiteY86" fmla="*/ 1302279 h 2115079"/>
              <a:gd name="connsiteX87" fmla="*/ 66675 w 1599142"/>
              <a:gd name="connsiteY87" fmla="*/ 1340379 h 2115079"/>
              <a:gd name="connsiteX88" fmla="*/ 53975 w 1599142"/>
              <a:gd name="connsiteY88" fmla="*/ 1365779 h 2115079"/>
              <a:gd name="connsiteX89" fmla="*/ 47625 w 1599142"/>
              <a:gd name="connsiteY89" fmla="*/ 1384829 h 2115079"/>
              <a:gd name="connsiteX90" fmla="*/ 44450 w 1599142"/>
              <a:gd name="connsiteY90" fmla="*/ 1397529 h 2115079"/>
              <a:gd name="connsiteX91" fmla="*/ 38100 w 1599142"/>
              <a:gd name="connsiteY91" fmla="*/ 1413404 h 2115079"/>
              <a:gd name="connsiteX92" fmla="*/ 28575 w 1599142"/>
              <a:gd name="connsiteY92" fmla="*/ 1435629 h 2115079"/>
              <a:gd name="connsiteX93" fmla="*/ 25400 w 1599142"/>
              <a:gd name="connsiteY93" fmla="*/ 1451504 h 2115079"/>
              <a:gd name="connsiteX94" fmla="*/ 19050 w 1599142"/>
              <a:gd name="connsiteY94" fmla="*/ 1461029 h 2115079"/>
              <a:gd name="connsiteX95" fmla="*/ 12700 w 1599142"/>
              <a:gd name="connsiteY95" fmla="*/ 1492779 h 2115079"/>
              <a:gd name="connsiteX96" fmla="*/ 9525 w 1599142"/>
              <a:gd name="connsiteY96" fmla="*/ 1502304 h 2115079"/>
              <a:gd name="connsiteX97" fmla="*/ 0 w 1599142"/>
              <a:gd name="connsiteY97" fmla="*/ 1559454 h 2115079"/>
              <a:gd name="connsiteX98" fmla="*/ 3175 w 1599142"/>
              <a:gd name="connsiteY98" fmla="*/ 1642004 h 2115079"/>
              <a:gd name="connsiteX99" fmla="*/ 6350 w 1599142"/>
              <a:gd name="connsiteY99" fmla="*/ 1651529 h 2115079"/>
              <a:gd name="connsiteX100" fmla="*/ 9525 w 1599142"/>
              <a:gd name="connsiteY100" fmla="*/ 1664229 h 2115079"/>
              <a:gd name="connsiteX101" fmla="*/ 15875 w 1599142"/>
              <a:gd name="connsiteY101" fmla="*/ 1686454 h 2115079"/>
              <a:gd name="connsiteX102" fmla="*/ 22225 w 1599142"/>
              <a:gd name="connsiteY102" fmla="*/ 1769004 h 2115079"/>
              <a:gd name="connsiteX103" fmla="*/ 28575 w 1599142"/>
              <a:gd name="connsiteY103" fmla="*/ 1788054 h 2115079"/>
              <a:gd name="connsiteX104" fmla="*/ 47625 w 1599142"/>
              <a:gd name="connsiteY104" fmla="*/ 1810279 h 2115079"/>
              <a:gd name="connsiteX105" fmla="*/ 63500 w 1599142"/>
              <a:gd name="connsiteY105" fmla="*/ 1832504 h 2115079"/>
              <a:gd name="connsiteX106" fmla="*/ 82550 w 1599142"/>
              <a:gd name="connsiteY106" fmla="*/ 1857904 h 2115079"/>
              <a:gd name="connsiteX107" fmla="*/ 95250 w 1599142"/>
              <a:gd name="connsiteY107" fmla="*/ 1876954 h 2115079"/>
              <a:gd name="connsiteX108" fmla="*/ 101600 w 1599142"/>
              <a:gd name="connsiteY108" fmla="*/ 1946804 h 2115079"/>
              <a:gd name="connsiteX109" fmla="*/ 107950 w 1599142"/>
              <a:gd name="connsiteY109" fmla="*/ 1962679 h 2115079"/>
              <a:gd name="connsiteX110" fmla="*/ 114300 w 1599142"/>
              <a:gd name="connsiteY110" fmla="*/ 1975379 h 2115079"/>
              <a:gd name="connsiteX111" fmla="*/ 127000 w 1599142"/>
              <a:gd name="connsiteY111" fmla="*/ 1988079 h 2115079"/>
              <a:gd name="connsiteX112" fmla="*/ 130175 w 1599142"/>
              <a:gd name="connsiteY112" fmla="*/ 2003954 h 2115079"/>
              <a:gd name="connsiteX113" fmla="*/ 158750 w 1599142"/>
              <a:gd name="connsiteY113" fmla="*/ 2038879 h 2115079"/>
              <a:gd name="connsiteX114" fmla="*/ 168275 w 1599142"/>
              <a:gd name="connsiteY114" fmla="*/ 2051579 h 2115079"/>
              <a:gd name="connsiteX115" fmla="*/ 180975 w 1599142"/>
              <a:gd name="connsiteY115" fmla="*/ 2064279 h 2115079"/>
              <a:gd name="connsiteX116" fmla="*/ 193675 w 1599142"/>
              <a:gd name="connsiteY116" fmla="*/ 2083329 h 2115079"/>
              <a:gd name="connsiteX117" fmla="*/ 225425 w 1599142"/>
              <a:gd name="connsiteY117" fmla="*/ 2111904 h 2115079"/>
              <a:gd name="connsiteX118" fmla="*/ 234950 w 1599142"/>
              <a:gd name="connsiteY118" fmla="*/ 2115079 h 2115079"/>
              <a:gd name="connsiteX119" fmla="*/ 279400 w 1599142"/>
              <a:gd name="connsiteY119" fmla="*/ 2102379 h 2115079"/>
              <a:gd name="connsiteX120" fmla="*/ 295275 w 1599142"/>
              <a:gd name="connsiteY120" fmla="*/ 2089679 h 2115079"/>
              <a:gd name="connsiteX121" fmla="*/ 307975 w 1599142"/>
              <a:gd name="connsiteY121" fmla="*/ 2083329 h 2115079"/>
              <a:gd name="connsiteX122" fmla="*/ 327025 w 1599142"/>
              <a:gd name="connsiteY122" fmla="*/ 2070629 h 2115079"/>
              <a:gd name="connsiteX123" fmla="*/ 333375 w 1599142"/>
              <a:gd name="connsiteY123" fmla="*/ 2061104 h 2115079"/>
              <a:gd name="connsiteX124" fmla="*/ 342900 w 1599142"/>
              <a:gd name="connsiteY124" fmla="*/ 2057929 h 2115079"/>
              <a:gd name="connsiteX125" fmla="*/ 361950 w 1599142"/>
              <a:gd name="connsiteY125" fmla="*/ 2035704 h 2115079"/>
              <a:gd name="connsiteX126" fmla="*/ 381000 w 1599142"/>
              <a:gd name="connsiteY126" fmla="*/ 2007129 h 2115079"/>
              <a:gd name="connsiteX127" fmla="*/ 406400 w 1599142"/>
              <a:gd name="connsiteY127" fmla="*/ 1965854 h 2115079"/>
              <a:gd name="connsiteX128" fmla="*/ 415925 w 1599142"/>
              <a:gd name="connsiteY128" fmla="*/ 1949979 h 2115079"/>
              <a:gd name="connsiteX129" fmla="*/ 444500 w 1599142"/>
              <a:gd name="connsiteY129" fmla="*/ 1915054 h 2115079"/>
              <a:gd name="connsiteX130" fmla="*/ 460375 w 1599142"/>
              <a:gd name="connsiteY130" fmla="*/ 1892829 h 2115079"/>
              <a:gd name="connsiteX131" fmla="*/ 469900 w 1599142"/>
              <a:gd name="connsiteY131" fmla="*/ 1876954 h 2115079"/>
              <a:gd name="connsiteX132" fmla="*/ 482600 w 1599142"/>
              <a:gd name="connsiteY132" fmla="*/ 1867429 h 2115079"/>
              <a:gd name="connsiteX133" fmla="*/ 504825 w 1599142"/>
              <a:gd name="connsiteY133" fmla="*/ 1832504 h 2115079"/>
              <a:gd name="connsiteX134" fmla="*/ 530225 w 1599142"/>
              <a:gd name="connsiteY134" fmla="*/ 1769004 h 2115079"/>
              <a:gd name="connsiteX135" fmla="*/ 546100 w 1599142"/>
              <a:gd name="connsiteY135" fmla="*/ 1724554 h 2115079"/>
              <a:gd name="connsiteX136" fmla="*/ 558800 w 1599142"/>
              <a:gd name="connsiteY136" fmla="*/ 1708679 h 2115079"/>
              <a:gd name="connsiteX137" fmla="*/ 568325 w 1599142"/>
              <a:gd name="connsiteY137" fmla="*/ 1676929 h 2115079"/>
              <a:gd name="connsiteX138" fmla="*/ 596900 w 1599142"/>
              <a:gd name="connsiteY138" fmla="*/ 1610254 h 2115079"/>
              <a:gd name="connsiteX139" fmla="*/ 609600 w 1599142"/>
              <a:gd name="connsiteY139" fmla="*/ 1578504 h 2115079"/>
              <a:gd name="connsiteX140" fmla="*/ 625475 w 1599142"/>
              <a:gd name="connsiteY140" fmla="*/ 1556279 h 2115079"/>
              <a:gd name="connsiteX141" fmla="*/ 638175 w 1599142"/>
              <a:gd name="connsiteY141" fmla="*/ 1524529 h 2115079"/>
              <a:gd name="connsiteX142" fmla="*/ 650875 w 1599142"/>
              <a:gd name="connsiteY142" fmla="*/ 1502304 h 2115079"/>
              <a:gd name="connsiteX143" fmla="*/ 660400 w 1599142"/>
              <a:gd name="connsiteY143" fmla="*/ 1467379 h 2115079"/>
              <a:gd name="connsiteX144" fmla="*/ 676275 w 1599142"/>
              <a:gd name="connsiteY144" fmla="*/ 1426104 h 2115079"/>
              <a:gd name="connsiteX145" fmla="*/ 685800 w 1599142"/>
              <a:gd name="connsiteY145" fmla="*/ 1388004 h 2115079"/>
              <a:gd name="connsiteX146" fmla="*/ 708025 w 1599142"/>
              <a:gd name="connsiteY146" fmla="*/ 1334029 h 2115079"/>
              <a:gd name="connsiteX147" fmla="*/ 730250 w 1599142"/>
              <a:gd name="connsiteY147" fmla="*/ 1273704 h 2115079"/>
              <a:gd name="connsiteX148" fmla="*/ 742950 w 1599142"/>
              <a:gd name="connsiteY148" fmla="*/ 1245129 h 2115079"/>
              <a:gd name="connsiteX149" fmla="*/ 765175 w 1599142"/>
              <a:gd name="connsiteY149" fmla="*/ 1184804 h 2115079"/>
              <a:gd name="connsiteX150" fmla="*/ 781050 w 1599142"/>
              <a:gd name="connsiteY150" fmla="*/ 1149879 h 2115079"/>
              <a:gd name="connsiteX151" fmla="*/ 790575 w 1599142"/>
              <a:gd name="connsiteY151" fmla="*/ 1121304 h 2115079"/>
              <a:gd name="connsiteX152" fmla="*/ 815975 w 1599142"/>
              <a:gd name="connsiteY152" fmla="*/ 1060979 h 2115079"/>
              <a:gd name="connsiteX153" fmla="*/ 841375 w 1599142"/>
              <a:gd name="connsiteY153" fmla="*/ 994304 h 2115079"/>
              <a:gd name="connsiteX154" fmla="*/ 854075 w 1599142"/>
              <a:gd name="connsiteY154" fmla="*/ 959379 h 2115079"/>
              <a:gd name="connsiteX155" fmla="*/ 866775 w 1599142"/>
              <a:gd name="connsiteY155" fmla="*/ 933979 h 2115079"/>
              <a:gd name="connsiteX156" fmla="*/ 876300 w 1599142"/>
              <a:gd name="connsiteY156" fmla="*/ 905404 h 2115079"/>
              <a:gd name="connsiteX157" fmla="*/ 904875 w 1599142"/>
              <a:gd name="connsiteY157" fmla="*/ 848254 h 2115079"/>
              <a:gd name="connsiteX158" fmla="*/ 927100 w 1599142"/>
              <a:gd name="connsiteY158" fmla="*/ 794279 h 2115079"/>
              <a:gd name="connsiteX159" fmla="*/ 939800 w 1599142"/>
              <a:gd name="connsiteY159" fmla="*/ 762529 h 2115079"/>
              <a:gd name="connsiteX160" fmla="*/ 952500 w 1599142"/>
              <a:gd name="connsiteY160" fmla="*/ 740304 h 2115079"/>
              <a:gd name="connsiteX161" fmla="*/ 977900 w 1599142"/>
              <a:gd name="connsiteY161" fmla="*/ 686329 h 2115079"/>
              <a:gd name="connsiteX162" fmla="*/ 987425 w 1599142"/>
              <a:gd name="connsiteY162" fmla="*/ 657754 h 2115079"/>
              <a:gd name="connsiteX163" fmla="*/ 1006475 w 1599142"/>
              <a:gd name="connsiteY163" fmla="*/ 619654 h 2115079"/>
              <a:gd name="connsiteX164" fmla="*/ 1016000 w 1599142"/>
              <a:gd name="connsiteY164" fmla="*/ 591079 h 2115079"/>
              <a:gd name="connsiteX165" fmla="*/ 1025525 w 1599142"/>
              <a:gd name="connsiteY165" fmla="*/ 581554 h 2115079"/>
              <a:gd name="connsiteX166" fmla="*/ 1031875 w 1599142"/>
              <a:gd name="connsiteY166" fmla="*/ 568854 h 2115079"/>
              <a:gd name="connsiteX167" fmla="*/ 1054100 w 1599142"/>
              <a:gd name="connsiteY167" fmla="*/ 546629 h 2115079"/>
              <a:gd name="connsiteX168" fmla="*/ 1057275 w 1599142"/>
              <a:gd name="connsiteY168" fmla="*/ 533929 h 2115079"/>
              <a:gd name="connsiteX169" fmla="*/ 1082675 w 1599142"/>
              <a:gd name="connsiteY169" fmla="*/ 505354 h 2115079"/>
              <a:gd name="connsiteX170" fmla="*/ 1098550 w 1599142"/>
              <a:gd name="connsiteY170" fmla="*/ 483129 h 2115079"/>
              <a:gd name="connsiteX171" fmla="*/ 1117600 w 1599142"/>
              <a:gd name="connsiteY171" fmla="*/ 457729 h 2115079"/>
              <a:gd name="connsiteX172" fmla="*/ 1146175 w 1599142"/>
              <a:gd name="connsiteY172" fmla="*/ 432329 h 2115079"/>
              <a:gd name="connsiteX173" fmla="*/ 1162050 w 1599142"/>
              <a:gd name="connsiteY173" fmla="*/ 413279 h 2115079"/>
              <a:gd name="connsiteX174" fmla="*/ 1168400 w 1599142"/>
              <a:gd name="connsiteY174" fmla="*/ 403754 h 2115079"/>
              <a:gd name="connsiteX175" fmla="*/ 1209675 w 1599142"/>
              <a:gd name="connsiteY175" fmla="*/ 368829 h 2115079"/>
              <a:gd name="connsiteX176" fmla="*/ 1228725 w 1599142"/>
              <a:gd name="connsiteY176" fmla="*/ 352954 h 2115079"/>
              <a:gd name="connsiteX177" fmla="*/ 1266825 w 1599142"/>
              <a:gd name="connsiteY177" fmla="*/ 321204 h 2115079"/>
              <a:gd name="connsiteX178" fmla="*/ 1289050 w 1599142"/>
              <a:gd name="connsiteY178" fmla="*/ 305329 h 2115079"/>
              <a:gd name="connsiteX179" fmla="*/ 1308100 w 1599142"/>
              <a:gd name="connsiteY179" fmla="*/ 289454 h 2115079"/>
              <a:gd name="connsiteX180" fmla="*/ 1317625 w 1599142"/>
              <a:gd name="connsiteY180" fmla="*/ 279929 h 2115079"/>
              <a:gd name="connsiteX181" fmla="*/ 1343025 w 1599142"/>
              <a:gd name="connsiteY181" fmla="*/ 264054 h 2115079"/>
              <a:gd name="connsiteX182" fmla="*/ 1352550 w 1599142"/>
              <a:gd name="connsiteY182" fmla="*/ 254529 h 2115079"/>
              <a:gd name="connsiteX183" fmla="*/ 1355725 w 1599142"/>
              <a:gd name="connsiteY183" fmla="*/ 245004 h 2115079"/>
              <a:gd name="connsiteX184" fmla="*/ 1368425 w 1599142"/>
              <a:gd name="connsiteY184" fmla="*/ 238654 h 2115079"/>
              <a:gd name="connsiteX185" fmla="*/ 1400175 w 1599142"/>
              <a:gd name="connsiteY185" fmla="*/ 232304 h 2115079"/>
              <a:gd name="connsiteX186" fmla="*/ 1419225 w 1599142"/>
              <a:gd name="connsiteY186" fmla="*/ 225954 h 2115079"/>
              <a:gd name="connsiteX187" fmla="*/ 1428750 w 1599142"/>
              <a:gd name="connsiteY187" fmla="*/ 222779 h 2115079"/>
              <a:gd name="connsiteX188" fmla="*/ 1450975 w 1599142"/>
              <a:gd name="connsiteY188" fmla="*/ 203729 h 2115079"/>
              <a:gd name="connsiteX189" fmla="*/ 1460500 w 1599142"/>
              <a:gd name="connsiteY189" fmla="*/ 194204 h 2115079"/>
              <a:gd name="connsiteX190" fmla="*/ 1470025 w 1599142"/>
              <a:gd name="connsiteY190" fmla="*/ 187854 h 2115079"/>
              <a:gd name="connsiteX191" fmla="*/ 1479550 w 1599142"/>
              <a:gd name="connsiteY191" fmla="*/ 175154 h 2115079"/>
              <a:gd name="connsiteX192" fmla="*/ 1495425 w 1599142"/>
              <a:gd name="connsiteY192" fmla="*/ 165629 h 2115079"/>
              <a:gd name="connsiteX193" fmla="*/ 1520825 w 1599142"/>
              <a:gd name="connsiteY193" fmla="*/ 143404 h 2115079"/>
              <a:gd name="connsiteX194" fmla="*/ 1530350 w 1599142"/>
              <a:gd name="connsiteY194" fmla="*/ 137054 h 2115079"/>
              <a:gd name="connsiteX195" fmla="*/ 1536700 w 1599142"/>
              <a:gd name="connsiteY195" fmla="*/ 127529 h 2115079"/>
              <a:gd name="connsiteX196" fmla="*/ 1539875 w 1599142"/>
              <a:gd name="connsiteY196" fmla="*/ 114829 h 2115079"/>
              <a:gd name="connsiteX197" fmla="*/ 1543050 w 1599142"/>
              <a:gd name="connsiteY197" fmla="*/ 54504 h 2115079"/>
              <a:gd name="connsiteX198" fmla="*/ 1555750 w 1599142"/>
              <a:gd name="connsiteY198" fmla="*/ 6879 h 2115079"/>
              <a:gd name="connsiteX0" fmla="*/ 1484280 w 1546541"/>
              <a:gd name="connsiteY0" fmla="*/ 76976 h 2113762"/>
              <a:gd name="connsiteX1" fmla="*/ 1282700 w 1546541"/>
              <a:gd name="connsiteY1" fmla="*/ 11912 h 2113762"/>
              <a:gd name="connsiteX2" fmla="*/ 1263650 w 1546541"/>
              <a:gd name="connsiteY2" fmla="*/ 15087 h 2113762"/>
              <a:gd name="connsiteX3" fmla="*/ 1244600 w 1546541"/>
              <a:gd name="connsiteY3" fmla="*/ 27787 h 2113762"/>
              <a:gd name="connsiteX4" fmla="*/ 1235075 w 1546541"/>
              <a:gd name="connsiteY4" fmla="*/ 30962 h 2113762"/>
              <a:gd name="connsiteX5" fmla="*/ 1225550 w 1546541"/>
              <a:gd name="connsiteY5" fmla="*/ 37312 h 2113762"/>
              <a:gd name="connsiteX6" fmla="*/ 1206500 w 1546541"/>
              <a:gd name="connsiteY6" fmla="*/ 43662 h 2113762"/>
              <a:gd name="connsiteX7" fmla="*/ 1196975 w 1546541"/>
              <a:gd name="connsiteY7" fmla="*/ 46837 h 2113762"/>
              <a:gd name="connsiteX8" fmla="*/ 1181100 w 1546541"/>
              <a:gd name="connsiteY8" fmla="*/ 59537 h 2113762"/>
              <a:gd name="connsiteX9" fmla="*/ 1174750 w 1546541"/>
              <a:gd name="connsiteY9" fmla="*/ 69062 h 2113762"/>
              <a:gd name="connsiteX10" fmla="*/ 1136650 w 1546541"/>
              <a:gd name="connsiteY10" fmla="*/ 72237 h 2113762"/>
              <a:gd name="connsiteX11" fmla="*/ 1127125 w 1546541"/>
              <a:gd name="connsiteY11" fmla="*/ 75412 h 2113762"/>
              <a:gd name="connsiteX12" fmla="*/ 1089025 w 1546541"/>
              <a:gd name="connsiteY12" fmla="*/ 81762 h 2113762"/>
              <a:gd name="connsiteX13" fmla="*/ 1079500 w 1546541"/>
              <a:gd name="connsiteY13" fmla="*/ 84937 h 2113762"/>
              <a:gd name="connsiteX14" fmla="*/ 1060450 w 1546541"/>
              <a:gd name="connsiteY14" fmla="*/ 88112 h 2113762"/>
              <a:gd name="connsiteX15" fmla="*/ 1044575 w 1546541"/>
              <a:gd name="connsiteY15" fmla="*/ 91287 h 2113762"/>
              <a:gd name="connsiteX16" fmla="*/ 1025525 w 1546541"/>
              <a:gd name="connsiteY16" fmla="*/ 107162 h 2113762"/>
              <a:gd name="connsiteX17" fmla="*/ 1019175 w 1546541"/>
              <a:gd name="connsiteY17" fmla="*/ 116687 h 2113762"/>
              <a:gd name="connsiteX18" fmla="*/ 1009650 w 1546541"/>
              <a:gd name="connsiteY18" fmla="*/ 126212 h 2113762"/>
              <a:gd name="connsiteX19" fmla="*/ 1003300 w 1546541"/>
              <a:gd name="connsiteY19" fmla="*/ 135737 h 2113762"/>
              <a:gd name="connsiteX20" fmla="*/ 993775 w 1546541"/>
              <a:gd name="connsiteY20" fmla="*/ 145262 h 2113762"/>
              <a:gd name="connsiteX21" fmla="*/ 965200 w 1546541"/>
              <a:gd name="connsiteY21" fmla="*/ 180187 h 2113762"/>
              <a:gd name="connsiteX22" fmla="*/ 955675 w 1546541"/>
              <a:gd name="connsiteY22" fmla="*/ 183362 h 2113762"/>
              <a:gd name="connsiteX23" fmla="*/ 933450 w 1546541"/>
              <a:gd name="connsiteY23" fmla="*/ 202412 h 2113762"/>
              <a:gd name="connsiteX24" fmla="*/ 917575 w 1546541"/>
              <a:gd name="connsiteY24" fmla="*/ 205587 h 2113762"/>
              <a:gd name="connsiteX25" fmla="*/ 898525 w 1546541"/>
              <a:gd name="connsiteY25" fmla="*/ 211937 h 2113762"/>
              <a:gd name="connsiteX26" fmla="*/ 860425 w 1546541"/>
              <a:gd name="connsiteY26" fmla="*/ 218287 h 2113762"/>
              <a:gd name="connsiteX27" fmla="*/ 847725 w 1546541"/>
              <a:gd name="connsiteY27" fmla="*/ 221462 h 2113762"/>
              <a:gd name="connsiteX28" fmla="*/ 838200 w 1546541"/>
              <a:gd name="connsiteY28" fmla="*/ 224637 h 2113762"/>
              <a:gd name="connsiteX29" fmla="*/ 822325 w 1546541"/>
              <a:gd name="connsiteY29" fmla="*/ 227812 h 2113762"/>
              <a:gd name="connsiteX30" fmla="*/ 812800 w 1546541"/>
              <a:gd name="connsiteY30" fmla="*/ 230987 h 2113762"/>
              <a:gd name="connsiteX31" fmla="*/ 793750 w 1546541"/>
              <a:gd name="connsiteY31" fmla="*/ 234162 h 2113762"/>
              <a:gd name="connsiteX32" fmla="*/ 774700 w 1546541"/>
              <a:gd name="connsiteY32" fmla="*/ 240512 h 2113762"/>
              <a:gd name="connsiteX33" fmla="*/ 758825 w 1546541"/>
              <a:gd name="connsiteY33" fmla="*/ 253212 h 2113762"/>
              <a:gd name="connsiteX34" fmla="*/ 739775 w 1546541"/>
              <a:gd name="connsiteY34" fmla="*/ 269087 h 2113762"/>
              <a:gd name="connsiteX35" fmla="*/ 727075 w 1546541"/>
              <a:gd name="connsiteY35" fmla="*/ 278612 h 2113762"/>
              <a:gd name="connsiteX36" fmla="*/ 704850 w 1546541"/>
              <a:gd name="connsiteY36" fmla="*/ 300837 h 2113762"/>
              <a:gd name="connsiteX37" fmla="*/ 685800 w 1546541"/>
              <a:gd name="connsiteY37" fmla="*/ 313537 h 2113762"/>
              <a:gd name="connsiteX38" fmla="*/ 676275 w 1546541"/>
              <a:gd name="connsiteY38" fmla="*/ 323062 h 2113762"/>
              <a:gd name="connsiteX39" fmla="*/ 654050 w 1546541"/>
              <a:gd name="connsiteY39" fmla="*/ 335762 h 2113762"/>
              <a:gd name="connsiteX40" fmla="*/ 644525 w 1546541"/>
              <a:gd name="connsiteY40" fmla="*/ 345287 h 2113762"/>
              <a:gd name="connsiteX41" fmla="*/ 625475 w 1546541"/>
              <a:gd name="connsiteY41" fmla="*/ 357987 h 2113762"/>
              <a:gd name="connsiteX42" fmla="*/ 615950 w 1546541"/>
              <a:gd name="connsiteY42" fmla="*/ 364337 h 2113762"/>
              <a:gd name="connsiteX43" fmla="*/ 606425 w 1546541"/>
              <a:gd name="connsiteY43" fmla="*/ 367512 h 2113762"/>
              <a:gd name="connsiteX44" fmla="*/ 596900 w 1546541"/>
              <a:gd name="connsiteY44" fmla="*/ 373862 h 2113762"/>
              <a:gd name="connsiteX45" fmla="*/ 581025 w 1546541"/>
              <a:gd name="connsiteY45" fmla="*/ 377037 h 2113762"/>
              <a:gd name="connsiteX46" fmla="*/ 552450 w 1546541"/>
              <a:gd name="connsiteY46" fmla="*/ 411962 h 2113762"/>
              <a:gd name="connsiteX47" fmla="*/ 539750 w 1546541"/>
              <a:gd name="connsiteY47" fmla="*/ 424662 h 2113762"/>
              <a:gd name="connsiteX48" fmla="*/ 517525 w 1546541"/>
              <a:gd name="connsiteY48" fmla="*/ 456412 h 2113762"/>
              <a:gd name="connsiteX49" fmla="*/ 504825 w 1546541"/>
              <a:gd name="connsiteY49" fmla="*/ 472287 h 2113762"/>
              <a:gd name="connsiteX50" fmla="*/ 482600 w 1546541"/>
              <a:gd name="connsiteY50" fmla="*/ 504037 h 2113762"/>
              <a:gd name="connsiteX51" fmla="*/ 469900 w 1546541"/>
              <a:gd name="connsiteY51" fmla="*/ 519912 h 2113762"/>
              <a:gd name="connsiteX52" fmla="*/ 463550 w 1546541"/>
              <a:gd name="connsiteY52" fmla="*/ 529437 h 2113762"/>
              <a:gd name="connsiteX53" fmla="*/ 425450 w 1546541"/>
              <a:gd name="connsiteY53" fmla="*/ 577062 h 2113762"/>
              <a:gd name="connsiteX54" fmla="*/ 415925 w 1546541"/>
              <a:gd name="connsiteY54" fmla="*/ 589762 h 2113762"/>
              <a:gd name="connsiteX55" fmla="*/ 396875 w 1546541"/>
              <a:gd name="connsiteY55" fmla="*/ 611987 h 2113762"/>
              <a:gd name="connsiteX56" fmla="*/ 384175 w 1546541"/>
              <a:gd name="connsiteY56" fmla="*/ 631037 h 2113762"/>
              <a:gd name="connsiteX57" fmla="*/ 377825 w 1546541"/>
              <a:gd name="connsiteY57" fmla="*/ 640562 h 2113762"/>
              <a:gd name="connsiteX58" fmla="*/ 365125 w 1546541"/>
              <a:gd name="connsiteY58" fmla="*/ 650087 h 2113762"/>
              <a:gd name="connsiteX59" fmla="*/ 349250 w 1546541"/>
              <a:gd name="connsiteY59" fmla="*/ 678662 h 2113762"/>
              <a:gd name="connsiteX60" fmla="*/ 339725 w 1546541"/>
              <a:gd name="connsiteY60" fmla="*/ 685012 h 2113762"/>
              <a:gd name="connsiteX61" fmla="*/ 330200 w 1546541"/>
              <a:gd name="connsiteY61" fmla="*/ 707237 h 2113762"/>
              <a:gd name="connsiteX62" fmla="*/ 323850 w 1546541"/>
              <a:gd name="connsiteY62" fmla="*/ 716762 h 2113762"/>
              <a:gd name="connsiteX63" fmla="*/ 320675 w 1546541"/>
              <a:gd name="connsiteY63" fmla="*/ 726287 h 2113762"/>
              <a:gd name="connsiteX64" fmla="*/ 304800 w 1546541"/>
              <a:gd name="connsiteY64" fmla="*/ 751687 h 2113762"/>
              <a:gd name="connsiteX65" fmla="*/ 298450 w 1546541"/>
              <a:gd name="connsiteY65" fmla="*/ 770737 h 2113762"/>
              <a:gd name="connsiteX66" fmla="*/ 285750 w 1546541"/>
              <a:gd name="connsiteY66" fmla="*/ 789787 h 2113762"/>
              <a:gd name="connsiteX67" fmla="*/ 276225 w 1546541"/>
              <a:gd name="connsiteY67" fmla="*/ 802487 h 2113762"/>
              <a:gd name="connsiteX68" fmla="*/ 266700 w 1546541"/>
              <a:gd name="connsiteY68" fmla="*/ 821537 h 2113762"/>
              <a:gd name="connsiteX69" fmla="*/ 263525 w 1546541"/>
              <a:gd name="connsiteY69" fmla="*/ 831062 h 2113762"/>
              <a:gd name="connsiteX70" fmla="*/ 254000 w 1546541"/>
              <a:gd name="connsiteY70" fmla="*/ 840587 h 2113762"/>
              <a:gd name="connsiteX71" fmla="*/ 247650 w 1546541"/>
              <a:gd name="connsiteY71" fmla="*/ 850112 h 2113762"/>
              <a:gd name="connsiteX72" fmla="*/ 234950 w 1546541"/>
              <a:gd name="connsiteY72" fmla="*/ 862812 h 2113762"/>
              <a:gd name="connsiteX73" fmla="*/ 225425 w 1546541"/>
              <a:gd name="connsiteY73" fmla="*/ 875512 h 2113762"/>
              <a:gd name="connsiteX74" fmla="*/ 206375 w 1546541"/>
              <a:gd name="connsiteY74" fmla="*/ 907262 h 2113762"/>
              <a:gd name="connsiteX75" fmla="*/ 196850 w 1546541"/>
              <a:gd name="connsiteY75" fmla="*/ 951712 h 2113762"/>
              <a:gd name="connsiteX76" fmla="*/ 193675 w 1546541"/>
              <a:gd name="connsiteY76" fmla="*/ 967587 h 2113762"/>
              <a:gd name="connsiteX77" fmla="*/ 184150 w 1546541"/>
              <a:gd name="connsiteY77" fmla="*/ 1008862 h 2113762"/>
              <a:gd name="connsiteX78" fmla="*/ 180975 w 1546541"/>
              <a:gd name="connsiteY78" fmla="*/ 1059662 h 2113762"/>
              <a:gd name="connsiteX79" fmla="*/ 177800 w 1546541"/>
              <a:gd name="connsiteY79" fmla="*/ 1072362 h 2113762"/>
              <a:gd name="connsiteX80" fmla="*/ 174625 w 1546541"/>
              <a:gd name="connsiteY80" fmla="*/ 1088237 h 2113762"/>
              <a:gd name="connsiteX81" fmla="*/ 171450 w 1546541"/>
              <a:gd name="connsiteY81" fmla="*/ 1097762 h 2113762"/>
              <a:gd name="connsiteX82" fmla="*/ 168275 w 1546541"/>
              <a:gd name="connsiteY82" fmla="*/ 1110462 h 2113762"/>
              <a:gd name="connsiteX83" fmla="*/ 165100 w 1546541"/>
              <a:gd name="connsiteY83" fmla="*/ 1139037 h 2113762"/>
              <a:gd name="connsiteX84" fmla="*/ 133350 w 1546541"/>
              <a:gd name="connsiteY84" fmla="*/ 1208887 h 2113762"/>
              <a:gd name="connsiteX85" fmla="*/ 120650 w 1546541"/>
              <a:gd name="connsiteY85" fmla="*/ 1227937 h 2113762"/>
              <a:gd name="connsiteX86" fmla="*/ 79375 w 1546541"/>
              <a:gd name="connsiteY86" fmla="*/ 1300962 h 2113762"/>
              <a:gd name="connsiteX87" fmla="*/ 66675 w 1546541"/>
              <a:gd name="connsiteY87" fmla="*/ 1339062 h 2113762"/>
              <a:gd name="connsiteX88" fmla="*/ 53975 w 1546541"/>
              <a:gd name="connsiteY88" fmla="*/ 1364462 h 2113762"/>
              <a:gd name="connsiteX89" fmla="*/ 47625 w 1546541"/>
              <a:gd name="connsiteY89" fmla="*/ 1383512 h 2113762"/>
              <a:gd name="connsiteX90" fmla="*/ 44450 w 1546541"/>
              <a:gd name="connsiteY90" fmla="*/ 1396212 h 2113762"/>
              <a:gd name="connsiteX91" fmla="*/ 38100 w 1546541"/>
              <a:gd name="connsiteY91" fmla="*/ 1412087 h 2113762"/>
              <a:gd name="connsiteX92" fmla="*/ 28575 w 1546541"/>
              <a:gd name="connsiteY92" fmla="*/ 1434312 h 2113762"/>
              <a:gd name="connsiteX93" fmla="*/ 25400 w 1546541"/>
              <a:gd name="connsiteY93" fmla="*/ 1450187 h 2113762"/>
              <a:gd name="connsiteX94" fmla="*/ 19050 w 1546541"/>
              <a:gd name="connsiteY94" fmla="*/ 1459712 h 2113762"/>
              <a:gd name="connsiteX95" fmla="*/ 12700 w 1546541"/>
              <a:gd name="connsiteY95" fmla="*/ 1491462 h 2113762"/>
              <a:gd name="connsiteX96" fmla="*/ 9525 w 1546541"/>
              <a:gd name="connsiteY96" fmla="*/ 1500987 h 2113762"/>
              <a:gd name="connsiteX97" fmla="*/ 0 w 1546541"/>
              <a:gd name="connsiteY97" fmla="*/ 1558137 h 2113762"/>
              <a:gd name="connsiteX98" fmla="*/ 3175 w 1546541"/>
              <a:gd name="connsiteY98" fmla="*/ 1640687 h 2113762"/>
              <a:gd name="connsiteX99" fmla="*/ 6350 w 1546541"/>
              <a:gd name="connsiteY99" fmla="*/ 1650212 h 2113762"/>
              <a:gd name="connsiteX100" fmla="*/ 9525 w 1546541"/>
              <a:gd name="connsiteY100" fmla="*/ 1662912 h 2113762"/>
              <a:gd name="connsiteX101" fmla="*/ 15875 w 1546541"/>
              <a:gd name="connsiteY101" fmla="*/ 1685137 h 2113762"/>
              <a:gd name="connsiteX102" fmla="*/ 22225 w 1546541"/>
              <a:gd name="connsiteY102" fmla="*/ 1767687 h 2113762"/>
              <a:gd name="connsiteX103" fmla="*/ 28575 w 1546541"/>
              <a:gd name="connsiteY103" fmla="*/ 1786737 h 2113762"/>
              <a:gd name="connsiteX104" fmla="*/ 47625 w 1546541"/>
              <a:gd name="connsiteY104" fmla="*/ 1808962 h 2113762"/>
              <a:gd name="connsiteX105" fmla="*/ 63500 w 1546541"/>
              <a:gd name="connsiteY105" fmla="*/ 1831187 h 2113762"/>
              <a:gd name="connsiteX106" fmla="*/ 82550 w 1546541"/>
              <a:gd name="connsiteY106" fmla="*/ 1856587 h 2113762"/>
              <a:gd name="connsiteX107" fmla="*/ 95250 w 1546541"/>
              <a:gd name="connsiteY107" fmla="*/ 1875637 h 2113762"/>
              <a:gd name="connsiteX108" fmla="*/ 101600 w 1546541"/>
              <a:gd name="connsiteY108" fmla="*/ 1945487 h 2113762"/>
              <a:gd name="connsiteX109" fmla="*/ 107950 w 1546541"/>
              <a:gd name="connsiteY109" fmla="*/ 1961362 h 2113762"/>
              <a:gd name="connsiteX110" fmla="*/ 114300 w 1546541"/>
              <a:gd name="connsiteY110" fmla="*/ 1974062 h 2113762"/>
              <a:gd name="connsiteX111" fmla="*/ 127000 w 1546541"/>
              <a:gd name="connsiteY111" fmla="*/ 1986762 h 2113762"/>
              <a:gd name="connsiteX112" fmla="*/ 130175 w 1546541"/>
              <a:gd name="connsiteY112" fmla="*/ 2002637 h 2113762"/>
              <a:gd name="connsiteX113" fmla="*/ 158750 w 1546541"/>
              <a:gd name="connsiteY113" fmla="*/ 2037562 h 2113762"/>
              <a:gd name="connsiteX114" fmla="*/ 168275 w 1546541"/>
              <a:gd name="connsiteY114" fmla="*/ 2050262 h 2113762"/>
              <a:gd name="connsiteX115" fmla="*/ 180975 w 1546541"/>
              <a:gd name="connsiteY115" fmla="*/ 2062962 h 2113762"/>
              <a:gd name="connsiteX116" fmla="*/ 193675 w 1546541"/>
              <a:gd name="connsiteY116" fmla="*/ 2082012 h 2113762"/>
              <a:gd name="connsiteX117" fmla="*/ 225425 w 1546541"/>
              <a:gd name="connsiteY117" fmla="*/ 2110587 h 2113762"/>
              <a:gd name="connsiteX118" fmla="*/ 234950 w 1546541"/>
              <a:gd name="connsiteY118" fmla="*/ 2113762 h 2113762"/>
              <a:gd name="connsiteX119" fmla="*/ 279400 w 1546541"/>
              <a:gd name="connsiteY119" fmla="*/ 2101062 h 2113762"/>
              <a:gd name="connsiteX120" fmla="*/ 295275 w 1546541"/>
              <a:gd name="connsiteY120" fmla="*/ 2088362 h 2113762"/>
              <a:gd name="connsiteX121" fmla="*/ 307975 w 1546541"/>
              <a:gd name="connsiteY121" fmla="*/ 2082012 h 2113762"/>
              <a:gd name="connsiteX122" fmla="*/ 327025 w 1546541"/>
              <a:gd name="connsiteY122" fmla="*/ 2069312 h 2113762"/>
              <a:gd name="connsiteX123" fmla="*/ 333375 w 1546541"/>
              <a:gd name="connsiteY123" fmla="*/ 2059787 h 2113762"/>
              <a:gd name="connsiteX124" fmla="*/ 342900 w 1546541"/>
              <a:gd name="connsiteY124" fmla="*/ 2056612 h 2113762"/>
              <a:gd name="connsiteX125" fmla="*/ 361950 w 1546541"/>
              <a:gd name="connsiteY125" fmla="*/ 2034387 h 2113762"/>
              <a:gd name="connsiteX126" fmla="*/ 381000 w 1546541"/>
              <a:gd name="connsiteY126" fmla="*/ 2005812 h 2113762"/>
              <a:gd name="connsiteX127" fmla="*/ 406400 w 1546541"/>
              <a:gd name="connsiteY127" fmla="*/ 1964537 h 2113762"/>
              <a:gd name="connsiteX128" fmla="*/ 415925 w 1546541"/>
              <a:gd name="connsiteY128" fmla="*/ 1948662 h 2113762"/>
              <a:gd name="connsiteX129" fmla="*/ 444500 w 1546541"/>
              <a:gd name="connsiteY129" fmla="*/ 1913737 h 2113762"/>
              <a:gd name="connsiteX130" fmla="*/ 460375 w 1546541"/>
              <a:gd name="connsiteY130" fmla="*/ 1891512 h 2113762"/>
              <a:gd name="connsiteX131" fmla="*/ 469900 w 1546541"/>
              <a:gd name="connsiteY131" fmla="*/ 1875637 h 2113762"/>
              <a:gd name="connsiteX132" fmla="*/ 482600 w 1546541"/>
              <a:gd name="connsiteY132" fmla="*/ 1866112 h 2113762"/>
              <a:gd name="connsiteX133" fmla="*/ 504825 w 1546541"/>
              <a:gd name="connsiteY133" fmla="*/ 1831187 h 2113762"/>
              <a:gd name="connsiteX134" fmla="*/ 530225 w 1546541"/>
              <a:gd name="connsiteY134" fmla="*/ 1767687 h 2113762"/>
              <a:gd name="connsiteX135" fmla="*/ 546100 w 1546541"/>
              <a:gd name="connsiteY135" fmla="*/ 1723237 h 2113762"/>
              <a:gd name="connsiteX136" fmla="*/ 558800 w 1546541"/>
              <a:gd name="connsiteY136" fmla="*/ 1707362 h 2113762"/>
              <a:gd name="connsiteX137" fmla="*/ 568325 w 1546541"/>
              <a:gd name="connsiteY137" fmla="*/ 1675612 h 2113762"/>
              <a:gd name="connsiteX138" fmla="*/ 596900 w 1546541"/>
              <a:gd name="connsiteY138" fmla="*/ 1608937 h 2113762"/>
              <a:gd name="connsiteX139" fmla="*/ 609600 w 1546541"/>
              <a:gd name="connsiteY139" fmla="*/ 1577187 h 2113762"/>
              <a:gd name="connsiteX140" fmla="*/ 625475 w 1546541"/>
              <a:gd name="connsiteY140" fmla="*/ 1554962 h 2113762"/>
              <a:gd name="connsiteX141" fmla="*/ 638175 w 1546541"/>
              <a:gd name="connsiteY141" fmla="*/ 1523212 h 2113762"/>
              <a:gd name="connsiteX142" fmla="*/ 650875 w 1546541"/>
              <a:gd name="connsiteY142" fmla="*/ 1500987 h 2113762"/>
              <a:gd name="connsiteX143" fmla="*/ 660400 w 1546541"/>
              <a:gd name="connsiteY143" fmla="*/ 1466062 h 2113762"/>
              <a:gd name="connsiteX144" fmla="*/ 676275 w 1546541"/>
              <a:gd name="connsiteY144" fmla="*/ 1424787 h 2113762"/>
              <a:gd name="connsiteX145" fmla="*/ 685800 w 1546541"/>
              <a:gd name="connsiteY145" fmla="*/ 1386687 h 2113762"/>
              <a:gd name="connsiteX146" fmla="*/ 708025 w 1546541"/>
              <a:gd name="connsiteY146" fmla="*/ 1332712 h 2113762"/>
              <a:gd name="connsiteX147" fmla="*/ 730250 w 1546541"/>
              <a:gd name="connsiteY147" fmla="*/ 1272387 h 2113762"/>
              <a:gd name="connsiteX148" fmla="*/ 742950 w 1546541"/>
              <a:gd name="connsiteY148" fmla="*/ 1243812 h 2113762"/>
              <a:gd name="connsiteX149" fmla="*/ 765175 w 1546541"/>
              <a:gd name="connsiteY149" fmla="*/ 1183487 h 2113762"/>
              <a:gd name="connsiteX150" fmla="*/ 781050 w 1546541"/>
              <a:gd name="connsiteY150" fmla="*/ 1148562 h 2113762"/>
              <a:gd name="connsiteX151" fmla="*/ 790575 w 1546541"/>
              <a:gd name="connsiteY151" fmla="*/ 1119987 h 2113762"/>
              <a:gd name="connsiteX152" fmla="*/ 815975 w 1546541"/>
              <a:gd name="connsiteY152" fmla="*/ 1059662 h 2113762"/>
              <a:gd name="connsiteX153" fmla="*/ 841375 w 1546541"/>
              <a:gd name="connsiteY153" fmla="*/ 992987 h 2113762"/>
              <a:gd name="connsiteX154" fmla="*/ 854075 w 1546541"/>
              <a:gd name="connsiteY154" fmla="*/ 958062 h 2113762"/>
              <a:gd name="connsiteX155" fmla="*/ 866775 w 1546541"/>
              <a:gd name="connsiteY155" fmla="*/ 932662 h 2113762"/>
              <a:gd name="connsiteX156" fmla="*/ 876300 w 1546541"/>
              <a:gd name="connsiteY156" fmla="*/ 904087 h 2113762"/>
              <a:gd name="connsiteX157" fmla="*/ 904875 w 1546541"/>
              <a:gd name="connsiteY157" fmla="*/ 846937 h 2113762"/>
              <a:gd name="connsiteX158" fmla="*/ 927100 w 1546541"/>
              <a:gd name="connsiteY158" fmla="*/ 792962 h 2113762"/>
              <a:gd name="connsiteX159" fmla="*/ 939800 w 1546541"/>
              <a:gd name="connsiteY159" fmla="*/ 761212 h 2113762"/>
              <a:gd name="connsiteX160" fmla="*/ 952500 w 1546541"/>
              <a:gd name="connsiteY160" fmla="*/ 738987 h 2113762"/>
              <a:gd name="connsiteX161" fmla="*/ 977900 w 1546541"/>
              <a:gd name="connsiteY161" fmla="*/ 685012 h 2113762"/>
              <a:gd name="connsiteX162" fmla="*/ 987425 w 1546541"/>
              <a:gd name="connsiteY162" fmla="*/ 656437 h 2113762"/>
              <a:gd name="connsiteX163" fmla="*/ 1006475 w 1546541"/>
              <a:gd name="connsiteY163" fmla="*/ 618337 h 2113762"/>
              <a:gd name="connsiteX164" fmla="*/ 1016000 w 1546541"/>
              <a:gd name="connsiteY164" fmla="*/ 589762 h 2113762"/>
              <a:gd name="connsiteX165" fmla="*/ 1025525 w 1546541"/>
              <a:gd name="connsiteY165" fmla="*/ 580237 h 2113762"/>
              <a:gd name="connsiteX166" fmla="*/ 1031875 w 1546541"/>
              <a:gd name="connsiteY166" fmla="*/ 567537 h 2113762"/>
              <a:gd name="connsiteX167" fmla="*/ 1054100 w 1546541"/>
              <a:gd name="connsiteY167" fmla="*/ 545312 h 2113762"/>
              <a:gd name="connsiteX168" fmla="*/ 1057275 w 1546541"/>
              <a:gd name="connsiteY168" fmla="*/ 532612 h 2113762"/>
              <a:gd name="connsiteX169" fmla="*/ 1082675 w 1546541"/>
              <a:gd name="connsiteY169" fmla="*/ 504037 h 2113762"/>
              <a:gd name="connsiteX170" fmla="*/ 1098550 w 1546541"/>
              <a:gd name="connsiteY170" fmla="*/ 481812 h 2113762"/>
              <a:gd name="connsiteX171" fmla="*/ 1117600 w 1546541"/>
              <a:gd name="connsiteY171" fmla="*/ 456412 h 2113762"/>
              <a:gd name="connsiteX172" fmla="*/ 1146175 w 1546541"/>
              <a:gd name="connsiteY172" fmla="*/ 431012 h 2113762"/>
              <a:gd name="connsiteX173" fmla="*/ 1162050 w 1546541"/>
              <a:gd name="connsiteY173" fmla="*/ 411962 h 2113762"/>
              <a:gd name="connsiteX174" fmla="*/ 1168400 w 1546541"/>
              <a:gd name="connsiteY174" fmla="*/ 402437 h 2113762"/>
              <a:gd name="connsiteX175" fmla="*/ 1209675 w 1546541"/>
              <a:gd name="connsiteY175" fmla="*/ 367512 h 2113762"/>
              <a:gd name="connsiteX176" fmla="*/ 1228725 w 1546541"/>
              <a:gd name="connsiteY176" fmla="*/ 351637 h 2113762"/>
              <a:gd name="connsiteX177" fmla="*/ 1266825 w 1546541"/>
              <a:gd name="connsiteY177" fmla="*/ 319887 h 2113762"/>
              <a:gd name="connsiteX178" fmla="*/ 1289050 w 1546541"/>
              <a:gd name="connsiteY178" fmla="*/ 304012 h 2113762"/>
              <a:gd name="connsiteX179" fmla="*/ 1308100 w 1546541"/>
              <a:gd name="connsiteY179" fmla="*/ 288137 h 2113762"/>
              <a:gd name="connsiteX180" fmla="*/ 1317625 w 1546541"/>
              <a:gd name="connsiteY180" fmla="*/ 278612 h 2113762"/>
              <a:gd name="connsiteX181" fmla="*/ 1343025 w 1546541"/>
              <a:gd name="connsiteY181" fmla="*/ 262737 h 2113762"/>
              <a:gd name="connsiteX182" fmla="*/ 1352550 w 1546541"/>
              <a:gd name="connsiteY182" fmla="*/ 253212 h 2113762"/>
              <a:gd name="connsiteX183" fmla="*/ 1355725 w 1546541"/>
              <a:gd name="connsiteY183" fmla="*/ 243687 h 2113762"/>
              <a:gd name="connsiteX184" fmla="*/ 1368425 w 1546541"/>
              <a:gd name="connsiteY184" fmla="*/ 237337 h 2113762"/>
              <a:gd name="connsiteX185" fmla="*/ 1400175 w 1546541"/>
              <a:gd name="connsiteY185" fmla="*/ 230987 h 2113762"/>
              <a:gd name="connsiteX186" fmla="*/ 1419225 w 1546541"/>
              <a:gd name="connsiteY186" fmla="*/ 224637 h 2113762"/>
              <a:gd name="connsiteX187" fmla="*/ 1428750 w 1546541"/>
              <a:gd name="connsiteY187" fmla="*/ 221462 h 2113762"/>
              <a:gd name="connsiteX188" fmla="*/ 1450975 w 1546541"/>
              <a:gd name="connsiteY188" fmla="*/ 202412 h 2113762"/>
              <a:gd name="connsiteX189" fmla="*/ 1460500 w 1546541"/>
              <a:gd name="connsiteY189" fmla="*/ 192887 h 2113762"/>
              <a:gd name="connsiteX190" fmla="*/ 1470025 w 1546541"/>
              <a:gd name="connsiteY190" fmla="*/ 186537 h 2113762"/>
              <a:gd name="connsiteX191" fmla="*/ 1479550 w 1546541"/>
              <a:gd name="connsiteY191" fmla="*/ 173837 h 2113762"/>
              <a:gd name="connsiteX192" fmla="*/ 1495425 w 1546541"/>
              <a:gd name="connsiteY192" fmla="*/ 164312 h 2113762"/>
              <a:gd name="connsiteX193" fmla="*/ 1520825 w 1546541"/>
              <a:gd name="connsiteY193" fmla="*/ 142087 h 2113762"/>
              <a:gd name="connsiteX194" fmla="*/ 1530350 w 1546541"/>
              <a:gd name="connsiteY194" fmla="*/ 135737 h 2113762"/>
              <a:gd name="connsiteX195" fmla="*/ 1536700 w 1546541"/>
              <a:gd name="connsiteY195" fmla="*/ 126212 h 2113762"/>
              <a:gd name="connsiteX196" fmla="*/ 1539875 w 1546541"/>
              <a:gd name="connsiteY196" fmla="*/ 113512 h 2113762"/>
              <a:gd name="connsiteX197" fmla="*/ 1543050 w 1546541"/>
              <a:gd name="connsiteY197" fmla="*/ 53187 h 2113762"/>
              <a:gd name="connsiteX198" fmla="*/ 1484280 w 1546541"/>
              <a:gd name="connsiteY198" fmla="*/ 76976 h 2113762"/>
              <a:gd name="connsiteX0" fmla="*/ 1484280 w 1546541"/>
              <a:gd name="connsiteY0" fmla="*/ 74407 h 2111193"/>
              <a:gd name="connsiteX1" fmla="*/ 1408114 w 1546541"/>
              <a:gd name="connsiteY1" fmla="*/ 36330 h 2111193"/>
              <a:gd name="connsiteX2" fmla="*/ 1282700 w 1546541"/>
              <a:gd name="connsiteY2" fmla="*/ 9343 h 2111193"/>
              <a:gd name="connsiteX3" fmla="*/ 1263650 w 1546541"/>
              <a:gd name="connsiteY3" fmla="*/ 12518 h 2111193"/>
              <a:gd name="connsiteX4" fmla="*/ 1244600 w 1546541"/>
              <a:gd name="connsiteY4" fmla="*/ 25218 h 2111193"/>
              <a:gd name="connsiteX5" fmla="*/ 1235075 w 1546541"/>
              <a:gd name="connsiteY5" fmla="*/ 28393 h 2111193"/>
              <a:gd name="connsiteX6" fmla="*/ 1225550 w 1546541"/>
              <a:gd name="connsiteY6" fmla="*/ 34743 h 2111193"/>
              <a:gd name="connsiteX7" fmla="*/ 1206500 w 1546541"/>
              <a:gd name="connsiteY7" fmla="*/ 41093 h 2111193"/>
              <a:gd name="connsiteX8" fmla="*/ 1196975 w 1546541"/>
              <a:gd name="connsiteY8" fmla="*/ 44268 h 2111193"/>
              <a:gd name="connsiteX9" fmla="*/ 1181100 w 1546541"/>
              <a:gd name="connsiteY9" fmla="*/ 56968 h 2111193"/>
              <a:gd name="connsiteX10" fmla="*/ 1174750 w 1546541"/>
              <a:gd name="connsiteY10" fmla="*/ 66493 h 2111193"/>
              <a:gd name="connsiteX11" fmla="*/ 1136650 w 1546541"/>
              <a:gd name="connsiteY11" fmla="*/ 69668 h 2111193"/>
              <a:gd name="connsiteX12" fmla="*/ 1127125 w 1546541"/>
              <a:gd name="connsiteY12" fmla="*/ 72843 h 2111193"/>
              <a:gd name="connsiteX13" fmla="*/ 1089025 w 1546541"/>
              <a:gd name="connsiteY13" fmla="*/ 79193 h 2111193"/>
              <a:gd name="connsiteX14" fmla="*/ 1079500 w 1546541"/>
              <a:gd name="connsiteY14" fmla="*/ 82368 h 2111193"/>
              <a:gd name="connsiteX15" fmla="*/ 1060450 w 1546541"/>
              <a:gd name="connsiteY15" fmla="*/ 85543 h 2111193"/>
              <a:gd name="connsiteX16" fmla="*/ 1044575 w 1546541"/>
              <a:gd name="connsiteY16" fmla="*/ 88718 h 2111193"/>
              <a:gd name="connsiteX17" fmla="*/ 1025525 w 1546541"/>
              <a:gd name="connsiteY17" fmla="*/ 104593 h 2111193"/>
              <a:gd name="connsiteX18" fmla="*/ 1019175 w 1546541"/>
              <a:gd name="connsiteY18" fmla="*/ 114118 h 2111193"/>
              <a:gd name="connsiteX19" fmla="*/ 1009650 w 1546541"/>
              <a:gd name="connsiteY19" fmla="*/ 123643 h 2111193"/>
              <a:gd name="connsiteX20" fmla="*/ 1003300 w 1546541"/>
              <a:gd name="connsiteY20" fmla="*/ 133168 h 2111193"/>
              <a:gd name="connsiteX21" fmla="*/ 993775 w 1546541"/>
              <a:gd name="connsiteY21" fmla="*/ 142693 h 2111193"/>
              <a:gd name="connsiteX22" fmla="*/ 965200 w 1546541"/>
              <a:gd name="connsiteY22" fmla="*/ 177618 h 2111193"/>
              <a:gd name="connsiteX23" fmla="*/ 955675 w 1546541"/>
              <a:gd name="connsiteY23" fmla="*/ 180793 h 2111193"/>
              <a:gd name="connsiteX24" fmla="*/ 933450 w 1546541"/>
              <a:gd name="connsiteY24" fmla="*/ 199843 h 2111193"/>
              <a:gd name="connsiteX25" fmla="*/ 917575 w 1546541"/>
              <a:gd name="connsiteY25" fmla="*/ 203018 h 2111193"/>
              <a:gd name="connsiteX26" fmla="*/ 898525 w 1546541"/>
              <a:gd name="connsiteY26" fmla="*/ 209368 h 2111193"/>
              <a:gd name="connsiteX27" fmla="*/ 860425 w 1546541"/>
              <a:gd name="connsiteY27" fmla="*/ 215718 h 2111193"/>
              <a:gd name="connsiteX28" fmla="*/ 847725 w 1546541"/>
              <a:gd name="connsiteY28" fmla="*/ 218893 h 2111193"/>
              <a:gd name="connsiteX29" fmla="*/ 838200 w 1546541"/>
              <a:gd name="connsiteY29" fmla="*/ 222068 h 2111193"/>
              <a:gd name="connsiteX30" fmla="*/ 822325 w 1546541"/>
              <a:gd name="connsiteY30" fmla="*/ 225243 h 2111193"/>
              <a:gd name="connsiteX31" fmla="*/ 812800 w 1546541"/>
              <a:gd name="connsiteY31" fmla="*/ 228418 h 2111193"/>
              <a:gd name="connsiteX32" fmla="*/ 793750 w 1546541"/>
              <a:gd name="connsiteY32" fmla="*/ 231593 h 2111193"/>
              <a:gd name="connsiteX33" fmla="*/ 774700 w 1546541"/>
              <a:gd name="connsiteY33" fmla="*/ 237943 h 2111193"/>
              <a:gd name="connsiteX34" fmla="*/ 758825 w 1546541"/>
              <a:gd name="connsiteY34" fmla="*/ 250643 h 2111193"/>
              <a:gd name="connsiteX35" fmla="*/ 739775 w 1546541"/>
              <a:gd name="connsiteY35" fmla="*/ 266518 h 2111193"/>
              <a:gd name="connsiteX36" fmla="*/ 727075 w 1546541"/>
              <a:gd name="connsiteY36" fmla="*/ 276043 h 2111193"/>
              <a:gd name="connsiteX37" fmla="*/ 704850 w 1546541"/>
              <a:gd name="connsiteY37" fmla="*/ 298268 h 2111193"/>
              <a:gd name="connsiteX38" fmla="*/ 685800 w 1546541"/>
              <a:gd name="connsiteY38" fmla="*/ 310968 h 2111193"/>
              <a:gd name="connsiteX39" fmla="*/ 676275 w 1546541"/>
              <a:gd name="connsiteY39" fmla="*/ 320493 h 2111193"/>
              <a:gd name="connsiteX40" fmla="*/ 654050 w 1546541"/>
              <a:gd name="connsiteY40" fmla="*/ 333193 h 2111193"/>
              <a:gd name="connsiteX41" fmla="*/ 644525 w 1546541"/>
              <a:gd name="connsiteY41" fmla="*/ 342718 h 2111193"/>
              <a:gd name="connsiteX42" fmla="*/ 625475 w 1546541"/>
              <a:gd name="connsiteY42" fmla="*/ 355418 h 2111193"/>
              <a:gd name="connsiteX43" fmla="*/ 615950 w 1546541"/>
              <a:gd name="connsiteY43" fmla="*/ 361768 h 2111193"/>
              <a:gd name="connsiteX44" fmla="*/ 606425 w 1546541"/>
              <a:gd name="connsiteY44" fmla="*/ 364943 h 2111193"/>
              <a:gd name="connsiteX45" fmla="*/ 596900 w 1546541"/>
              <a:gd name="connsiteY45" fmla="*/ 371293 h 2111193"/>
              <a:gd name="connsiteX46" fmla="*/ 581025 w 1546541"/>
              <a:gd name="connsiteY46" fmla="*/ 374468 h 2111193"/>
              <a:gd name="connsiteX47" fmla="*/ 552450 w 1546541"/>
              <a:gd name="connsiteY47" fmla="*/ 409393 h 2111193"/>
              <a:gd name="connsiteX48" fmla="*/ 539750 w 1546541"/>
              <a:gd name="connsiteY48" fmla="*/ 422093 h 2111193"/>
              <a:gd name="connsiteX49" fmla="*/ 517525 w 1546541"/>
              <a:gd name="connsiteY49" fmla="*/ 453843 h 2111193"/>
              <a:gd name="connsiteX50" fmla="*/ 504825 w 1546541"/>
              <a:gd name="connsiteY50" fmla="*/ 469718 h 2111193"/>
              <a:gd name="connsiteX51" fmla="*/ 482600 w 1546541"/>
              <a:gd name="connsiteY51" fmla="*/ 501468 h 2111193"/>
              <a:gd name="connsiteX52" fmla="*/ 469900 w 1546541"/>
              <a:gd name="connsiteY52" fmla="*/ 517343 h 2111193"/>
              <a:gd name="connsiteX53" fmla="*/ 463550 w 1546541"/>
              <a:gd name="connsiteY53" fmla="*/ 526868 h 2111193"/>
              <a:gd name="connsiteX54" fmla="*/ 425450 w 1546541"/>
              <a:gd name="connsiteY54" fmla="*/ 574493 h 2111193"/>
              <a:gd name="connsiteX55" fmla="*/ 415925 w 1546541"/>
              <a:gd name="connsiteY55" fmla="*/ 587193 h 2111193"/>
              <a:gd name="connsiteX56" fmla="*/ 396875 w 1546541"/>
              <a:gd name="connsiteY56" fmla="*/ 609418 h 2111193"/>
              <a:gd name="connsiteX57" fmla="*/ 384175 w 1546541"/>
              <a:gd name="connsiteY57" fmla="*/ 628468 h 2111193"/>
              <a:gd name="connsiteX58" fmla="*/ 377825 w 1546541"/>
              <a:gd name="connsiteY58" fmla="*/ 637993 h 2111193"/>
              <a:gd name="connsiteX59" fmla="*/ 365125 w 1546541"/>
              <a:gd name="connsiteY59" fmla="*/ 647518 h 2111193"/>
              <a:gd name="connsiteX60" fmla="*/ 349250 w 1546541"/>
              <a:gd name="connsiteY60" fmla="*/ 676093 h 2111193"/>
              <a:gd name="connsiteX61" fmla="*/ 339725 w 1546541"/>
              <a:gd name="connsiteY61" fmla="*/ 682443 h 2111193"/>
              <a:gd name="connsiteX62" fmla="*/ 330200 w 1546541"/>
              <a:gd name="connsiteY62" fmla="*/ 704668 h 2111193"/>
              <a:gd name="connsiteX63" fmla="*/ 323850 w 1546541"/>
              <a:gd name="connsiteY63" fmla="*/ 714193 h 2111193"/>
              <a:gd name="connsiteX64" fmla="*/ 320675 w 1546541"/>
              <a:gd name="connsiteY64" fmla="*/ 723718 h 2111193"/>
              <a:gd name="connsiteX65" fmla="*/ 304800 w 1546541"/>
              <a:gd name="connsiteY65" fmla="*/ 749118 h 2111193"/>
              <a:gd name="connsiteX66" fmla="*/ 298450 w 1546541"/>
              <a:gd name="connsiteY66" fmla="*/ 768168 h 2111193"/>
              <a:gd name="connsiteX67" fmla="*/ 285750 w 1546541"/>
              <a:gd name="connsiteY67" fmla="*/ 787218 h 2111193"/>
              <a:gd name="connsiteX68" fmla="*/ 276225 w 1546541"/>
              <a:gd name="connsiteY68" fmla="*/ 799918 h 2111193"/>
              <a:gd name="connsiteX69" fmla="*/ 266700 w 1546541"/>
              <a:gd name="connsiteY69" fmla="*/ 818968 h 2111193"/>
              <a:gd name="connsiteX70" fmla="*/ 263525 w 1546541"/>
              <a:gd name="connsiteY70" fmla="*/ 828493 h 2111193"/>
              <a:gd name="connsiteX71" fmla="*/ 254000 w 1546541"/>
              <a:gd name="connsiteY71" fmla="*/ 838018 h 2111193"/>
              <a:gd name="connsiteX72" fmla="*/ 247650 w 1546541"/>
              <a:gd name="connsiteY72" fmla="*/ 847543 h 2111193"/>
              <a:gd name="connsiteX73" fmla="*/ 234950 w 1546541"/>
              <a:gd name="connsiteY73" fmla="*/ 860243 h 2111193"/>
              <a:gd name="connsiteX74" fmla="*/ 225425 w 1546541"/>
              <a:gd name="connsiteY74" fmla="*/ 872943 h 2111193"/>
              <a:gd name="connsiteX75" fmla="*/ 206375 w 1546541"/>
              <a:gd name="connsiteY75" fmla="*/ 904693 h 2111193"/>
              <a:gd name="connsiteX76" fmla="*/ 196850 w 1546541"/>
              <a:gd name="connsiteY76" fmla="*/ 949143 h 2111193"/>
              <a:gd name="connsiteX77" fmla="*/ 193675 w 1546541"/>
              <a:gd name="connsiteY77" fmla="*/ 965018 h 2111193"/>
              <a:gd name="connsiteX78" fmla="*/ 184150 w 1546541"/>
              <a:gd name="connsiteY78" fmla="*/ 1006293 h 2111193"/>
              <a:gd name="connsiteX79" fmla="*/ 180975 w 1546541"/>
              <a:gd name="connsiteY79" fmla="*/ 1057093 h 2111193"/>
              <a:gd name="connsiteX80" fmla="*/ 177800 w 1546541"/>
              <a:gd name="connsiteY80" fmla="*/ 1069793 h 2111193"/>
              <a:gd name="connsiteX81" fmla="*/ 174625 w 1546541"/>
              <a:gd name="connsiteY81" fmla="*/ 1085668 h 2111193"/>
              <a:gd name="connsiteX82" fmla="*/ 171450 w 1546541"/>
              <a:gd name="connsiteY82" fmla="*/ 1095193 h 2111193"/>
              <a:gd name="connsiteX83" fmla="*/ 168275 w 1546541"/>
              <a:gd name="connsiteY83" fmla="*/ 1107893 h 2111193"/>
              <a:gd name="connsiteX84" fmla="*/ 165100 w 1546541"/>
              <a:gd name="connsiteY84" fmla="*/ 1136468 h 2111193"/>
              <a:gd name="connsiteX85" fmla="*/ 133350 w 1546541"/>
              <a:gd name="connsiteY85" fmla="*/ 1206318 h 2111193"/>
              <a:gd name="connsiteX86" fmla="*/ 120650 w 1546541"/>
              <a:gd name="connsiteY86" fmla="*/ 1225368 h 2111193"/>
              <a:gd name="connsiteX87" fmla="*/ 79375 w 1546541"/>
              <a:gd name="connsiteY87" fmla="*/ 1298393 h 2111193"/>
              <a:gd name="connsiteX88" fmla="*/ 66675 w 1546541"/>
              <a:gd name="connsiteY88" fmla="*/ 1336493 h 2111193"/>
              <a:gd name="connsiteX89" fmla="*/ 53975 w 1546541"/>
              <a:gd name="connsiteY89" fmla="*/ 1361893 h 2111193"/>
              <a:gd name="connsiteX90" fmla="*/ 47625 w 1546541"/>
              <a:gd name="connsiteY90" fmla="*/ 1380943 h 2111193"/>
              <a:gd name="connsiteX91" fmla="*/ 44450 w 1546541"/>
              <a:gd name="connsiteY91" fmla="*/ 1393643 h 2111193"/>
              <a:gd name="connsiteX92" fmla="*/ 38100 w 1546541"/>
              <a:gd name="connsiteY92" fmla="*/ 1409518 h 2111193"/>
              <a:gd name="connsiteX93" fmla="*/ 28575 w 1546541"/>
              <a:gd name="connsiteY93" fmla="*/ 1431743 h 2111193"/>
              <a:gd name="connsiteX94" fmla="*/ 25400 w 1546541"/>
              <a:gd name="connsiteY94" fmla="*/ 1447618 h 2111193"/>
              <a:gd name="connsiteX95" fmla="*/ 19050 w 1546541"/>
              <a:gd name="connsiteY95" fmla="*/ 1457143 h 2111193"/>
              <a:gd name="connsiteX96" fmla="*/ 12700 w 1546541"/>
              <a:gd name="connsiteY96" fmla="*/ 1488893 h 2111193"/>
              <a:gd name="connsiteX97" fmla="*/ 9525 w 1546541"/>
              <a:gd name="connsiteY97" fmla="*/ 1498418 h 2111193"/>
              <a:gd name="connsiteX98" fmla="*/ 0 w 1546541"/>
              <a:gd name="connsiteY98" fmla="*/ 1555568 h 2111193"/>
              <a:gd name="connsiteX99" fmla="*/ 3175 w 1546541"/>
              <a:gd name="connsiteY99" fmla="*/ 1638118 h 2111193"/>
              <a:gd name="connsiteX100" fmla="*/ 6350 w 1546541"/>
              <a:gd name="connsiteY100" fmla="*/ 1647643 h 2111193"/>
              <a:gd name="connsiteX101" fmla="*/ 9525 w 1546541"/>
              <a:gd name="connsiteY101" fmla="*/ 1660343 h 2111193"/>
              <a:gd name="connsiteX102" fmla="*/ 15875 w 1546541"/>
              <a:gd name="connsiteY102" fmla="*/ 1682568 h 2111193"/>
              <a:gd name="connsiteX103" fmla="*/ 22225 w 1546541"/>
              <a:gd name="connsiteY103" fmla="*/ 1765118 h 2111193"/>
              <a:gd name="connsiteX104" fmla="*/ 28575 w 1546541"/>
              <a:gd name="connsiteY104" fmla="*/ 1784168 h 2111193"/>
              <a:gd name="connsiteX105" fmla="*/ 47625 w 1546541"/>
              <a:gd name="connsiteY105" fmla="*/ 1806393 h 2111193"/>
              <a:gd name="connsiteX106" fmla="*/ 63500 w 1546541"/>
              <a:gd name="connsiteY106" fmla="*/ 1828618 h 2111193"/>
              <a:gd name="connsiteX107" fmla="*/ 82550 w 1546541"/>
              <a:gd name="connsiteY107" fmla="*/ 1854018 h 2111193"/>
              <a:gd name="connsiteX108" fmla="*/ 95250 w 1546541"/>
              <a:gd name="connsiteY108" fmla="*/ 1873068 h 2111193"/>
              <a:gd name="connsiteX109" fmla="*/ 101600 w 1546541"/>
              <a:gd name="connsiteY109" fmla="*/ 1942918 h 2111193"/>
              <a:gd name="connsiteX110" fmla="*/ 107950 w 1546541"/>
              <a:gd name="connsiteY110" fmla="*/ 1958793 h 2111193"/>
              <a:gd name="connsiteX111" fmla="*/ 114300 w 1546541"/>
              <a:gd name="connsiteY111" fmla="*/ 1971493 h 2111193"/>
              <a:gd name="connsiteX112" fmla="*/ 127000 w 1546541"/>
              <a:gd name="connsiteY112" fmla="*/ 1984193 h 2111193"/>
              <a:gd name="connsiteX113" fmla="*/ 130175 w 1546541"/>
              <a:gd name="connsiteY113" fmla="*/ 2000068 h 2111193"/>
              <a:gd name="connsiteX114" fmla="*/ 158750 w 1546541"/>
              <a:gd name="connsiteY114" fmla="*/ 2034993 h 2111193"/>
              <a:gd name="connsiteX115" fmla="*/ 168275 w 1546541"/>
              <a:gd name="connsiteY115" fmla="*/ 2047693 h 2111193"/>
              <a:gd name="connsiteX116" fmla="*/ 180975 w 1546541"/>
              <a:gd name="connsiteY116" fmla="*/ 2060393 h 2111193"/>
              <a:gd name="connsiteX117" fmla="*/ 193675 w 1546541"/>
              <a:gd name="connsiteY117" fmla="*/ 2079443 h 2111193"/>
              <a:gd name="connsiteX118" fmla="*/ 225425 w 1546541"/>
              <a:gd name="connsiteY118" fmla="*/ 2108018 h 2111193"/>
              <a:gd name="connsiteX119" fmla="*/ 234950 w 1546541"/>
              <a:gd name="connsiteY119" fmla="*/ 2111193 h 2111193"/>
              <a:gd name="connsiteX120" fmla="*/ 279400 w 1546541"/>
              <a:gd name="connsiteY120" fmla="*/ 2098493 h 2111193"/>
              <a:gd name="connsiteX121" fmla="*/ 295275 w 1546541"/>
              <a:gd name="connsiteY121" fmla="*/ 2085793 h 2111193"/>
              <a:gd name="connsiteX122" fmla="*/ 307975 w 1546541"/>
              <a:gd name="connsiteY122" fmla="*/ 2079443 h 2111193"/>
              <a:gd name="connsiteX123" fmla="*/ 327025 w 1546541"/>
              <a:gd name="connsiteY123" fmla="*/ 2066743 h 2111193"/>
              <a:gd name="connsiteX124" fmla="*/ 333375 w 1546541"/>
              <a:gd name="connsiteY124" fmla="*/ 2057218 h 2111193"/>
              <a:gd name="connsiteX125" fmla="*/ 342900 w 1546541"/>
              <a:gd name="connsiteY125" fmla="*/ 2054043 h 2111193"/>
              <a:gd name="connsiteX126" fmla="*/ 361950 w 1546541"/>
              <a:gd name="connsiteY126" fmla="*/ 2031818 h 2111193"/>
              <a:gd name="connsiteX127" fmla="*/ 381000 w 1546541"/>
              <a:gd name="connsiteY127" fmla="*/ 2003243 h 2111193"/>
              <a:gd name="connsiteX128" fmla="*/ 406400 w 1546541"/>
              <a:gd name="connsiteY128" fmla="*/ 1961968 h 2111193"/>
              <a:gd name="connsiteX129" fmla="*/ 415925 w 1546541"/>
              <a:gd name="connsiteY129" fmla="*/ 1946093 h 2111193"/>
              <a:gd name="connsiteX130" fmla="*/ 444500 w 1546541"/>
              <a:gd name="connsiteY130" fmla="*/ 1911168 h 2111193"/>
              <a:gd name="connsiteX131" fmla="*/ 460375 w 1546541"/>
              <a:gd name="connsiteY131" fmla="*/ 1888943 h 2111193"/>
              <a:gd name="connsiteX132" fmla="*/ 469900 w 1546541"/>
              <a:gd name="connsiteY132" fmla="*/ 1873068 h 2111193"/>
              <a:gd name="connsiteX133" fmla="*/ 482600 w 1546541"/>
              <a:gd name="connsiteY133" fmla="*/ 1863543 h 2111193"/>
              <a:gd name="connsiteX134" fmla="*/ 504825 w 1546541"/>
              <a:gd name="connsiteY134" fmla="*/ 1828618 h 2111193"/>
              <a:gd name="connsiteX135" fmla="*/ 530225 w 1546541"/>
              <a:gd name="connsiteY135" fmla="*/ 1765118 h 2111193"/>
              <a:gd name="connsiteX136" fmla="*/ 546100 w 1546541"/>
              <a:gd name="connsiteY136" fmla="*/ 1720668 h 2111193"/>
              <a:gd name="connsiteX137" fmla="*/ 558800 w 1546541"/>
              <a:gd name="connsiteY137" fmla="*/ 1704793 h 2111193"/>
              <a:gd name="connsiteX138" fmla="*/ 568325 w 1546541"/>
              <a:gd name="connsiteY138" fmla="*/ 1673043 h 2111193"/>
              <a:gd name="connsiteX139" fmla="*/ 596900 w 1546541"/>
              <a:gd name="connsiteY139" fmla="*/ 1606368 h 2111193"/>
              <a:gd name="connsiteX140" fmla="*/ 609600 w 1546541"/>
              <a:gd name="connsiteY140" fmla="*/ 1574618 h 2111193"/>
              <a:gd name="connsiteX141" fmla="*/ 625475 w 1546541"/>
              <a:gd name="connsiteY141" fmla="*/ 1552393 h 2111193"/>
              <a:gd name="connsiteX142" fmla="*/ 638175 w 1546541"/>
              <a:gd name="connsiteY142" fmla="*/ 1520643 h 2111193"/>
              <a:gd name="connsiteX143" fmla="*/ 650875 w 1546541"/>
              <a:gd name="connsiteY143" fmla="*/ 1498418 h 2111193"/>
              <a:gd name="connsiteX144" fmla="*/ 660400 w 1546541"/>
              <a:gd name="connsiteY144" fmla="*/ 1463493 h 2111193"/>
              <a:gd name="connsiteX145" fmla="*/ 676275 w 1546541"/>
              <a:gd name="connsiteY145" fmla="*/ 1422218 h 2111193"/>
              <a:gd name="connsiteX146" fmla="*/ 685800 w 1546541"/>
              <a:gd name="connsiteY146" fmla="*/ 1384118 h 2111193"/>
              <a:gd name="connsiteX147" fmla="*/ 708025 w 1546541"/>
              <a:gd name="connsiteY147" fmla="*/ 1330143 h 2111193"/>
              <a:gd name="connsiteX148" fmla="*/ 730250 w 1546541"/>
              <a:gd name="connsiteY148" fmla="*/ 1269818 h 2111193"/>
              <a:gd name="connsiteX149" fmla="*/ 742950 w 1546541"/>
              <a:gd name="connsiteY149" fmla="*/ 1241243 h 2111193"/>
              <a:gd name="connsiteX150" fmla="*/ 765175 w 1546541"/>
              <a:gd name="connsiteY150" fmla="*/ 1180918 h 2111193"/>
              <a:gd name="connsiteX151" fmla="*/ 781050 w 1546541"/>
              <a:gd name="connsiteY151" fmla="*/ 1145993 h 2111193"/>
              <a:gd name="connsiteX152" fmla="*/ 790575 w 1546541"/>
              <a:gd name="connsiteY152" fmla="*/ 1117418 h 2111193"/>
              <a:gd name="connsiteX153" fmla="*/ 815975 w 1546541"/>
              <a:gd name="connsiteY153" fmla="*/ 1057093 h 2111193"/>
              <a:gd name="connsiteX154" fmla="*/ 841375 w 1546541"/>
              <a:gd name="connsiteY154" fmla="*/ 990418 h 2111193"/>
              <a:gd name="connsiteX155" fmla="*/ 854075 w 1546541"/>
              <a:gd name="connsiteY155" fmla="*/ 955493 h 2111193"/>
              <a:gd name="connsiteX156" fmla="*/ 866775 w 1546541"/>
              <a:gd name="connsiteY156" fmla="*/ 930093 h 2111193"/>
              <a:gd name="connsiteX157" fmla="*/ 876300 w 1546541"/>
              <a:gd name="connsiteY157" fmla="*/ 901518 h 2111193"/>
              <a:gd name="connsiteX158" fmla="*/ 904875 w 1546541"/>
              <a:gd name="connsiteY158" fmla="*/ 844368 h 2111193"/>
              <a:gd name="connsiteX159" fmla="*/ 927100 w 1546541"/>
              <a:gd name="connsiteY159" fmla="*/ 790393 h 2111193"/>
              <a:gd name="connsiteX160" fmla="*/ 939800 w 1546541"/>
              <a:gd name="connsiteY160" fmla="*/ 758643 h 2111193"/>
              <a:gd name="connsiteX161" fmla="*/ 952500 w 1546541"/>
              <a:gd name="connsiteY161" fmla="*/ 736418 h 2111193"/>
              <a:gd name="connsiteX162" fmla="*/ 977900 w 1546541"/>
              <a:gd name="connsiteY162" fmla="*/ 682443 h 2111193"/>
              <a:gd name="connsiteX163" fmla="*/ 987425 w 1546541"/>
              <a:gd name="connsiteY163" fmla="*/ 653868 h 2111193"/>
              <a:gd name="connsiteX164" fmla="*/ 1006475 w 1546541"/>
              <a:gd name="connsiteY164" fmla="*/ 615768 h 2111193"/>
              <a:gd name="connsiteX165" fmla="*/ 1016000 w 1546541"/>
              <a:gd name="connsiteY165" fmla="*/ 587193 h 2111193"/>
              <a:gd name="connsiteX166" fmla="*/ 1025525 w 1546541"/>
              <a:gd name="connsiteY166" fmla="*/ 577668 h 2111193"/>
              <a:gd name="connsiteX167" fmla="*/ 1031875 w 1546541"/>
              <a:gd name="connsiteY167" fmla="*/ 564968 h 2111193"/>
              <a:gd name="connsiteX168" fmla="*/ 1054100 w 1546541"/>
              <a:gd name="connsiteY168" fmla="*/ 542743 h 2111193"/>
              <a:gd name="connsiteX169" fmla="*/ 1057275 w 1546541"/>
              <a:gd name="connsiteY169" fmla="*/ 530043 h 2111193"/>
              <a:gd name="connsiteX170" fmla="*/ 1082675 w 1546541"/>
              <a:gd name="connsiteY170" fmla="*/ 501468 h 2111193"/>
              <a:gd name="connsiteX171" fmla="*/ 1098550 w 1546541"/>
              <a:gd name="connsiteY171" fmla="*/ 479243 h 2111193"/>
              <a:gd name="connsiteX172" fmla="*/ 1117600 w 1546541"/>
              <a:gd name="connsiteY172" fmla="*/ 453843 h 2111193"/>
              <a:gd name="connsiteX173" fmla="*/ 1146175 w 1546541"/>
              <a:gd name="connsiteY173" fmla="*/ 428443 h 2111193"/>
              <a:gd name="connsiteX174" fmla="*/ 1162050 w 1546541"/>
              <a:gd name="connsiteY174" fmla="*/ 409393 h 2111193"/>
              <a:gd name="connsiteX175" fmla="*/ 1168400 w 1546541"/>
              <a:gd name="connsiteY175" fmla="*/ 399868 h 2111193"/>
              <a:gd name="connsiteX176" fmla="*/ 1209675 w 1546541"/>
              <a:gd name="connsiteY176" fmla="*/ 364943 h 2111193"/>
              <a:gd name="connsiteX177" fmla="*/ 1228725 w 1546541"/>
              <a:gd name="connsiteY177" fmla="*/ 349068 h 2111193"/>
              <a:gd name="connsiteX178" fmla="*/ 1266825 w 1546541"/>
              <a:gd name="connsiteY178" fmla="*/ 317318 h 2111193"/>
              <a:gd name="connsiteX179" fmla="*/ 1289050 w 1546541"/>
              <a:gd name="connsiteY179" fmla="*/ 301443 h 2111193"/>
              <a:gd name="connsiteX180" fmla="*/ 1308100 w 1546541"/>
              <a:gd name="connsiteY180" fmla="*/ 285568 h 2111193"/>
              <a:gd name="connsiteX181" fmla="*/ 1317625 w 1546541"/>
              <a:gd name="connsiteY181" fmla="*/ 276043 h 2111193"/>
              <a:gd name="connsiteX182" fmla="*/ 1343025 w 1546541"/>
              <a:gd name="connsiteY182" fmla="*/ 260168 h 2111193"/>
              <a:gd name="connsiteX183" fmla="*/ 1352550 w 1546541"/>
              <a:gd name="connsiteY183" fmla="*/ 250643 h 2111193"/>
              <a:gd name="connsiteX184" fmla="*/ 1355725 w 1546541"/>
              <a:gd name="connsiteY184" fmla="*/ 241118 h 2111193"/>
              <a:gd name="connsiteX185" fmla="*/ 1368425 w 1546541"/>
              <a:gd name="connsiteY185" fmla="*/ 234768 h 2111193"/>
              <a:gd name="connsiteX186" fmla="*/ 1400175 w 1546541"/>
              <a:gd name="connsiteY186" fmla="*/ 228418 h 2111193"/>
              <a:gd name="connsiteX187" fmla="*/ 1419225 w 1546541"/>
              <a:gd name="connsiteY187" fmla="*/ 222068 h 2111193"/>
              <a:gd name="connsiteX188" fmla="*/ 1428750 w 1546541"/>
              <a:gd name="connsiteY188" fmla="*/ 218893 h 2111193"/>
              <a:gd name="connsiteX189" fmla="*/ 1450975 w 1546541"/>
              <a:gd name="connsiteY189" fmla="*/ 199843 h 2111193"/>
              <a:gd name="connsiteX190" fmla="*/ 1460500 w 1546541"/>
              <a:gd name="connsiteY190" fmla="*/ 190318 h 2111193"/>
              <a:gd name="connsiteX191" fmla="*/ 1470025 w 1546541"/>
              <a:gd name="connsiteY191" fmla="*/ 183968 h 2111193"/>
              <a:gd name="connsiteX192" fmla="*/ 1479550 w 1546541"/>
              <a:gd name="connsiteY192" fmla="*/ 171268 h 2111193"/>
              <a:gd name="connsiteX193" fmla="*/ 1495425 w 1546541"/>
              <a:gd name="connsiteY193" fmla="*/ 161743 h 2111193"/>
              <a:gd name="connsiteX194" fmla="*/ 1520825 w 1546541"/>
              <a:gd name="connsiteY194" fmla="*/ 139518 h 2111193"/>
              <a:gd name="connsiteX195" fmla="*/ 1530350 w 1546541"/>
              <a:gd name="connsiteY195" fmla="*/ 133168 h 2111193"/>
              <a:gd name="connsiteX196" fmla="*/ 1536700 w 1546541"/>
              <a:gd name="connsiteY196" fmla="*/ 123643 h 2111193"/>
              <a:gd name="connsiteX197" fmla="*/ 1539875 w 1546541"/>
              <a:gd name="connsiteY197" fmla="*/ 110943 h 2111193"/>
              <a:gd name="connsiteX198" fmla="*/ 1543050 w 1546541"/>
              <a:gd name="connsiteY198" fmla="*/ 50618 h 2111193"/>
              <a:gd name="connsiteX199" fmla="*/ 1484280 w 1546541"/>
              <a:gd name="connsiteY199" fmla="*/ 74407 h 2111193"/>
              <a:gd name="connsiteX0" fmla="*/ 1484280 w 1546541"/>
              <a:gd name="connsiteY0" fmla="*/ 74407 h 2111193"/>
              <a:gd name="connsiteX1" fmla="*/ 1408114 w 1546541"/>
              <a:gd name="connsiteY1" fmla="*/ 36330 h 2111193"/>
              <a:gd name="connsiteX2" fmla="*/ 1403351 w 1546541"/>
              <a:gd name="connsiteY2" fmla="*/ 31567 h 2111193"/>
              <a:gd name="connsiteX3" fmla="*/ 1282700 w 1546541"/>
              <a:gd name="connsiteY3" fmla="*/ 9343 h 2111193"/>
              <a:gd name="connsiteX4" fmla="*/ 1263650 w 1546541"/>
              <a:gd name="connsiteY4" fmla="*/ 12518 h 2111193"/>
              <a:gd name="connsiteX5" fmla="*/ 1244600 w 1546541"/>
              <a:gd name="connsiteY5" fmla="*/ 25218 h 2111193"/>
              <a:gd name="connsiteX6" fmla="*/ 1235075 w 1546541"/>
              <a:gd name="connsiteY6" fmla="*/ 28393 h 2111193"/>
              <a:gd name="connsiteX7" fmla="*/ 1225550 w 1546541"/>
              <a:gd name="connsiteY7" fmla="*/ 34743 h 2111193"/>
              <a:gd name="connsiteX8" fmla="*/ 1206500 w 1546541"/>
              <a:gd name="connsiteY8" fmla="*/ 41093 h 2111193"/>
              <a:gd name="connsiteX9" fmla="*/ 1196975 w 1546541"/>
              <a:gd name="connsiteY9" fmla="*/ 44268 h 2111193"/>
              <a:gd name="connsiteX10" fmla="*/ 1181100 w 1546541"/>
              <a:gd name="connsiteY10" fmla="*/ 56968 h 2111193"/>
              <a:gd name="connsiteX11" fmla="*/ 1174750 w 1546541"/>
              <a:gd name="connsiteY11" fmla="*/ 66493 h 2111193"/>
              <a:gd name="connsiteX12" fmla="*/ 1136650 w 1546541"/>
              <a:gd name="connsiteY12" fmla="*/ 69668 h 2111193"/>
              <a:gd name="connsiteX13" fmla="*/ 1127125 w 1546541"/>
              <a:gd name="connsiteY13" fmla="*/ 72843 h 2111193"/>
              <a:gd name="connsiteX14" fmla="*/ 1089025 w 1546541"/>
              <a:gd name="connsiteY14" fmla="*/ 79193 h 2111193"/>
              <a:gd name="connsiteX15" fmla="*/ 1079500 w 1546541"/>
              <a:gd name="connsiteY15" fmla="*/ 82368 h 2111193"/>
              <a:gd name="connsiteX16" fmla="*/ 1060450 w 1546541"/>
              <a:gd name="connsiteY16" fmla="*/ 85543 h 2111193"/>
              <a:gd name="connsiteX17" fmla="*/ 1044575 w 1546541"/>
              <a:gd name="connsiteY17" fmla="*/ 88718 h 2111193"/>
              <a:gd name="connsiteX18" fmla="*/ 1025525 w 1546541"/>
              <a:gd name="connsiteY18" fmla="*/ 104593 h 2111193"/>
              <a:gd name="connsiteX19" fmla="*/ 1019175 w 1546541"/>
              <a:gd name="connsiteY19" fmla="*/ 114118 h 2111193"/>
              <a:gd name="connsiteX20" fmla="*/ 1009650 w 1546541"/>
              <a:gd name="connsiteY20" fmla="*/ 123643 h 2111193"/>
              <a:gd name="connsiteX21" fmla="*/ 1003300 w 1546541"/>
              <a:gd name="connsiteY21" fmla="*/ 133168 h 2111193"/>
              <a:gd name="connsiteX22" fmla="*/ 993775 w 1546541"/>
              <a:gd name="connsiteY22" fmla="*/ 142693 h 2111193"/>
              <a:gd name="connsiteX23" fmla="*/ 965200 w 1546541"/>
              <a:gd name="connsiteY23" fmla="*/ 177618 h 2111193"/>
              <a:gd name="connsiteX24" fmla="*/ 955675 w 1546541"/>
              <a:gd name="connsiteY24" fmla="*/ 180793 h 2111193"/>
              <a:gd name="connsiteX25" fmla="*/ 933450 w 1546541"/>
              <a:gd name="connsiteY25" fmla="*/ 199843 h 2111193"/>
              <a:gd name="connsiteX26" fmla="*/ 917575 w 1546541"/>
              <a:gd name="connsiteY26" fmla="*/ 203018 h 2111193"/>
              <a:gd name="connsiteX27" fmla="*/ 898525 w 1546541"/>
              <a:gd name="connsiteY27" fmla="*/ 209368 h 2111193"/>
              <a:gd name="connsiteX28" fmla="*/ 860425 w 1546541"/>
              <a:gd name="connsiteY28" fmla="*/ 215718 h 2111193"/>
              <a:gd name="connsiteX29" fmla="*/ 847725 w 1546541"/>
              <a:gd name="connsiteY29" fmla="*/ 218893 h 2111193"/>
              <a:gd name="connsiteX30" fmla="*/ 838200 w 1546541"/>
              <a:gd name="connsiteY30" fmla="*/ 222068 h 2111193"/>
              <a:gd name="connsiteX31" fmla="*/ 822325 w 1546541"/>
              <a:gd name="connsiteY31" fmla="*/ 225243 h 2111193"/>
              <a:gd name="connsiteX32" fmla="*/ 812800 w 1546541"/>
              <a:gd name="connsiteY32" fmla="*/ 228418 h 2111193"/>
              <a:gd name="connsiteX33" fmla="*/ 793750 w 1546541"/>
              <a:gd name="connsiteY33" fmla="*/ 231593 h 2111193"/>
              <a:gd name="connsiteX34" fmla="*/ 774700 w 1546541"/>
              <a:gd name="connsiteY34" fmla="*/ 237943 h 2111193"/>
              <a:gd name="connsiteX35" fmla="*/ 758825 w 1546541"/>
              <a:gd name="connsiteY35" fmla="*/ 250643 h 2111193"/>
              <a:gd name="connsiteX36" fmla="*/ 739775 w 1546541"/>
              <a:gd name="connsiteY36" fmla="*/ 266518 h 2111193"/>
              <a:gd name="connsiteX37" fmla="*/ 727075 w 1546541"/>
              <a:gd name="connsiteY37" fmla="*/ 276043 h 2111193"/>
              <a:gd name="connsiteX38" fmla="*/ 704850 w 1546541"/>
              <a:gd name="connsiteY38" fmla="*/ 298268 h 2111193"/>
              <a:gd name="connsiteX39" fmla="*/ 685800 w 1546541"/>
              <a:gd name="connsiteY39" fmla="*/ 310968 h 2111193"/>
              <a:gd name="connsiteX40" fmla="*/ 676275 w 1546541"/>
              <a:gd name="connsiteY40" fmla="*/ 320493 h 2111193"/>
              <a:gd name="connsiteX41" fmla="*/ 654050 w 1546541"/>
              <a:gd name="connsiteY41" fmla="*/ 333193 h 2111193"/>
              <a:gd name="connsiteX42" fmla="*/ 644525 w 1546541"/>
              <a:gd name="connsiteY42" fmla="*/ 342718 h 2111193"/>
              <a:gd name="connsiteX43" fmla="*/ 625475 w 1546541"/>
              <a:gd name="connsiteY43" fmla="*/ 355418 h 2111193"/>
              <a:gd name="connsiteX44" fmla="*/ 615950 w 1546541"/>
              <a:gd name="connsiteY44" fmla="*/ 361768 h 2111193"/>
              <a:gd name="connsiteX45" fmla="*/ 606425 w 1546541"/>
              <a:gd name="connsiteY45" fmla="*/ 364943 h 2111193"/>
              <a:gd name="connsiteX46" fmla="*/ 596900 w 1546541"/>
              <a:gd name="connsiteY46" fmla="*/ 371293 h 2111193"/>
              <a:gd name="connsiteX47" fmla="*/ 581025 w 1546541"/>
              <a:gd name="connsiteY47" fmla="*/ 374468 h 2111193"/>
              <a:gd name="connsiteX48" fmla="*/ 552450 w 1546541"/>
              <a:gd name="connsiteY48" fmla="*/ 409393 h 2111193"/>
              <a:gd name="connsiteX49" fmla="*/ 539750 w 1546541"/>
              <a:gd name="connsiteY49" fmla="*/ 422093 h 2111193"/>
              <a:gd name="connsiteX50" fmla="*/ 517525 w 1546541"/>
              <a:gd name="connsiteY50" fmla="*/ 453843 h 2111193"/>
              <a:gd name="connsiteX51" fmla="*/ 504825 w 1546541"/>
              <a:gd name="connsiteY51" fmla="*/ 469718 h 2111193"/>
              <a:gd name="connsiteX52" fmla="*/ 482600 w 1546541"/>
              <a:gd name="connsiteY52" fmla="*/ 501468 h 2111193"/>
              <a:gd name="connsiteX53" fmla="*/ 469900 w 1546541"/>
              <a:gd name="connsiteY53" fmla="*/ 517343 h 2111193"/>
              <a:gd name="connsiteX54" fmla="*/ 463550 w 1546541"/>
              <a:gd name="connsiteY54" fmla="*/ 526868 h 2111193"/>
              <a:gd name="connsiteX55" fmla="*/ 425450 w 1546541"/>
              <a:gd name="connsiteY55" fmla="*/ 574493 h 2111193"/>
              <a:gd name="connsiteX56" fmla="*/ 415925 w 1546541"/>
              <a:gd name="connsiteY56" fmla="*/ 587193 h 2111193"/>
              <a:gd name="connsiteX57" fmla="*/ 396875 w 1546541"/>
              <a:gd name="connsiteY57" fmla="*/ 609418 h 2111193"/>
              <a:gd name="connsiteX58" fmla="*/ 384175 w 1546541"/>
              <a:gd name="connsiteY58" fmla="*/ 628468 h 2111193"/>
              <a:gd name="connsiteX59" fmla="*/ 377825 w 1546541"/>
              <a:gd name="connsiteY59" fmla="*/ 637993 h 2111193"/>
              <a:gd name="connsiteX60" fmla="*/ 365125 w 1546541"/>
              <a:gd name="connsiteY60" fmla="*/ 647518 h 2111193"/>
              <a:gd name="connsiteX61" fmla="*/ 349250 w 1546541"/>
              <a:gd name="connsiteY61" fmla="*/ 676093 h 2111193"/>
              <a:gd name="connsiteX62" fmla="*/ 339725 w 1546541"/>
              <a:gd name="connsiteY62" fmla="*/ 682443 h 2111193"/>
              <a:gd name="connsiteX63" fmla="*/ 330200 w 1546541"/>
              <a:gd name="connsiteY63" fmla="*/ 704668 h 2111193"/>
              <a:gd name="connsiteX64" fmla="*/ 323850 w 1546541"/>
              <a:gd name="connsiteY64" fmla="*/ 714193 h 2111193"/>
              <a:gd name="connsiteX65" fmla="*/ 320675 w 1546541"/>
              <a:gd name="connsiteY65" fmla="*/ 723718 h 2111193"/>
              <a:gd name="connsiteX66" fmla="*/ 304800 w 1546541"/>
              <a:gd name="connsiteY66" fmla="*/ 749118 h 2111193"/>
              <a:gd name="connsiteX67" fmla="*/ 298450 w 1546541"/>
              <a:gd name="connsiteY67" fmla="*/ 768168 h 2111193"/>
              <a:gd name="connsiteX68" fmla="*/ 285750 w 1546541"/>
              <a:gd name="connsiteY68" fmla="*/ 787218 h 2111193"/>
              <a:gd name="connsiteX69" fmla="*/ 276225 w 1546541"/>
              <a:gd name="connsiteY69" fmla="*/ 799918 h 2111193"/>
              <a:gd name="connsiteX70" fmla="*/ 266700 w 1546541"/>
              <a:gd name="connsiteY70" fmla="*/ 818968 h 2111193"/>
              <a:gd name="connsiteX71" fmla="*/ 263525 w 1546541"/>
              <a:gd name="connsiteY71" fmla="*/ 828493 h 2111193"/>
              <a:gd name="connsiteX72" fmla="*/ 254000 w 1546541"/>
              <a:gd name="connsiteY72" fmla="*/ 838018 h 2111193"/>
              <a:gd name="connsiteX73" fmla="*/ 247650 w 1546541"/>
              <a:gd name="connsiteY73" fmla="*/ 847543 h 2111193"/>
              <a:gd name="connsiteX74" fmla="*/ 234950 w 1546541"/>
              <a:gd name="connsiteY74" fmla="*/ 860243 h 2111193"/>
              <a:gd name="connsiteX75" fmla="*/ 225425 w 1546541"/>
              <a:gd name="connsiteY75" fmla="*/ 872943 h 2111193"/>
              <a:gd name="connsiteX76" fmla="*/ 206375 w 1546541"/>
              <a:gd name="connsiteY76" fmla="*/ 904693 h 2111193"/>
              <a:gd name="connsiteX77" fmla="*/ 196850 w 1546541"/>
              <a:gd name="connsiteY77" fmla="*/ 949143 h 2111193"/>
              <a:gd name="connsiteX78" fmla="*/ 193675 w 1546541"/>
              <a:gd name="connsiteY78" fmla="*/ 965018 h 2111193"/>
              <a:gd name="connsiteX79" fmla="*/ 184150 w 1546541"/>
              <a:gd name="connsiteY79" fmla="*/ 1006293 h 2111193"/>
              <a:gd name="connsiteX80" fmla="*/ 180975 w 1546541"/>
              <a:gd name="connsiteY80" fmla="*/ 1057093 h 2111193"/>
              <a:gd name="connsiteX81" fmla="*/ 177800 w 1546541"/>
              <a:gd name="connsiteY81" fmla="*/ 1069793 h 2111193"/>
              <a:gd name="connsiteX82" fmla="*/ 174625 w 1546541"/>
              <a:gd name="connsiteY82" fmla="*/ 1085668 h 2111193"/>
              <a:gd name="connsiteX83" fmla="*/ 171450 w 1546541"/>
              <a:gd name="connsiteY83" fmla="*/ 1095193 h 2111193"/>
              <a:gd name="connsiteX84" fmla="*/ 168275 w 1546541"/>
              <a:gd name="connsiteY84" fmla="*/ 1107893 h 2111193"/>
              <a:gd name="connsiteX85" fmla="*/ 165100 w 1546541"/>
              <a:gd name="connsiteY85" fmla="*/ 1136468 h 2111193"/>
              <a:gd name="connsiteX86" fmla="*/ 133350 w 1546541"/>
              <a:gd name="connsiteY86" fmla="*/ 1206318 h 2111193"/>
              <a:gd name="connsiteX87" fmla="*/ 120650 w 1546541"/>
              <a:gd name="connsiteY87" fmla="*/ 1225368 h 2111193"/>
              <a:gd name="connsiteX88" fmla="*/ 79375 w 1546541"/>
              <a:gd name="connsiteY88" fmla="*/ 1298393 h 2111193"/>
              <a:gd name="connsiteX89" fmla="*/ 66675 w 1546541"/>
              <a:gd name="connsiteY89" fmla="*/ 1336493 h 2111193"/>
              <a:gd name="connsiteX90" fmla="*/ 53975 w 1546541"/>
              <a:gd name="connsiteY90" fmla="*/ 1361893 h 2111193"/>
              <a:gd name="connsiteX91" fmla="*/ 47625 w 1546541"/>
              <a:gd name="connsiteY91" fmla="*/ 1380943 h 2111193"/>
              <a:gd name="connsiteX92" fmla="*/ 44450 w 1546541"/>
              <a:gd name="connsiteY92" fmla="*/ 1393643 h 2111193"/>
              <a:gd name="connsiteX93" fmla="*/ 38100 w 1546541"/>
              <a:gd name="connsiteY93" fmla="*/ 1409518 h 2111193"/>
              <a:gd name="connsiteX94" fmla="*/ 28575 w 1546541"/>
              <a:gd name="connsiteY94" fmla="*/ 1431743 h 2111193"/>
              <a:gd name="connsiteX95" fmla="*/ 25400 w 1546541"/>
              <a:gd name="connsiteY95" fmla="*/ 1447618 h 2111193"/>
              <a:gd name="connsiteX96" fmla="*/ 19050 w 1546541"/>
              <a:gd name="connsiteY96" fmla="*/ 1457143 h 2111193"/>
              <a:gd name="connsiteX97" fmla="*/ 12700 w 1546541"/>
              <a:gd name="connsiteY97" fmla="*/ 1488893 h 2111193"/>
              <a:gd name="connsiteX98" fmla="*/ 9525 w 1546541"/>
              <a:gd name="connsiteY98" fmla="*/ 1498418 h 2111193"/>
              <a:gd name="connsiteX99" fmla="*/ 0 w 1546541"/>
              <a:gd name="connsiteY99" fmla="*/ 1555568 h 2111193"/>
              <a:gd name="connsiteX100" fmla="*/ 3175 w 1546541"/>
              <a:gd name="connsiteY100" fmla="*/ 1638118 h 2111193"/>
              <a:gd name="connsiteX101" fmla="*/ 6350 w 1546541"/>
              <a:gd name="connsiteY101" fmla="*/ 1647643 h 2111193"/>
              <a:gd name="connsiteX102" fmla="*/ 9525 w 1546541"/>
              <a:gd name="connsiteY102" fmla="*/ 1660343 h 2111193"/>
              <a:gd name="connsiteX103" fmla="*/ 15875 w 1546541"/>
              <a:gd name="connsiteY103" fmla="*/ 1682568 h 2111193"/>
              <a:gd name="connsiteX104" fmla="*/ 22225 w 1546541"/>
              <a:gd name="connsiteY104" fmla="*/ 1765118 h 2111193"/>
              <a:gd name="connsiteX105" fmla="*/ 28575 w 1546541"/>
              <a:gd name="connsiteY105" fmla="*/ 1784168 h 2111193"/>
              <a:gd name="connsiteX106" fmla="*/ 47625 w 1546541"/>
              <a:gd name="connsiteY106" fmla="*/ 1806393 h 2111193"/>
              <a:gd name="connsiteX107" fmla="*/ 63500 w 1546541"/>
              <a:gd name="connsiteY107" fmla="*/ 1828618 h 2111193"/>
              <a:gd name="connsiteX108" fmla="*/ 82550 w 1546541"/>
              <a:gd name="connsiteY108" fmla="*/ 1854018 h 2111193"/>
              <a:gd name="connsiteX109" fmla="*/ 95250 w 1546541"/>
              <a:gd name="connsiteY109" fmla="*/ 1873068 h 2111193"/>
              <a:gd name="connsiteX110" fmla="*/ 101600 w 1546541"/>
              <a:gd name="connsiteY110" fmla="*/ 1942918 h 2111193"/>
              <a:gd name="connsiteX111" fmla="*/ 107950 w 1546541"/>
              <a:gd name="connsiteY111" fmla="*/ 1958793 h 2111193"/>
              <a:gd name="connsiteX112" fmla="*/ 114300 w 1546541"/>
              <a:gd name="connsiteY112" fmla="*/ 1971493 h 2111193"/>
              <a:gd name="connsiteX113" fmla="*/ 127000 w 1546541"/>
              <a:gd name="connsiteY113" fmla="*/ 1984193 h 2111193"/>
              <a:gd name="connsiteX114" fmla="*/ 130175 w 1546541"/>
              <a:gd name="connsiteY114" fmla="*/ 2000068 h 2111193"/>
              <a:gd name="connsiteX115" fmla="*/ 158750 w 1546541"/>
              <a:gd name="connsiteY115" fmla="*/ 2034993 h 2111193"/>
              <a:gd name="connsiteX116" fmla="*/ 168275 w 1546541"/>
              <a:gd name="connsiteY116" fmla="*/ 2047693 h 2111193"/>
              <a:gd name="connsiteX117" fmla="*/ 180975 w 1546541"/>
              <a:gd name="connsiteY117" fmla="*/ 2060393 h 2111193"/>
              <a:gd name="connsiteX118" fmla="*/ 193675 w 1546541"/>
              <a:gd name="connsiteY118" fmla="*/ 2079443 h 2111193"/>
              <a:gd name="connsiteX119" fmla="*/ 225425 w 1546541"/>
              <a:gd name="connsiteY119" fmla="*/ 2108018 h 2111193"/>
              <a:gd name="connsiteX120" fmla="*/ 234950 w 1546541"/>
              <a:gd name="connsiteY120" fmla="*/ 2111193 h 2111193"/>
              <a:gd name="connsiteX121" fmla="*/ 279400 w 1546541"/>
              <a:gd name="connsiteY121" fmla="*/ 2098493 h 2111193"/>
              <a:gd name="connsiteX122" fmla="*/ 295275 w 1546541"/>
              <a:gd name="connsiteY122" fmla="*/ 2085793 h 2111193"/>
              <a:gd name="connsiteX123" fmla="*/ 307975 w 1546541"/>
              <a:gd name="connsiteY123" fmla="*/ 2079443 h 2111193"/>
              <a:gd name="connsiteX124" fmla="*/ 327025 w 1546541"/>
              <a:gd name="connsiteY124" fmla="*/ 2066743 h 2111193"/>
              <a:gd name="connsiteX125" fmla="*/ 333375 w 1546541"/>
              <a:gd name="connsiteY125" fmla="*/ 2057218 h 2111193"/>
              <a:gd name="connsiteX126" fmla="*/ 342900 w 1546541"/>
              <a:gd name="connsiteY126" fmla="*/ 2054043 h 2111193"/>
              <a:gd name="connsiteX127" fmla="*/ 361950 w 1546541"/>
              <a:gd name="connsiteY127" fmla="*/ 2031818 h 2111193"/>
              <a:gd name="connsiteX128" fmla="*/ 381000 w 1546541"/>
              <a:gd name="connsiteY128" fmla="*/ 2003243 h 2111193"/>
              <a:gd name="connsiteX129" fmla="*/ 406400 w 1546541"/>
              <a:gd name="connsiteY129" fmla="*/ 1961968 h 2111193"/>
              <a:gd name="connsiteX130" fmla="*/ 415925 w 1546541"/>
              <a:gd name="connsiteY130" fmla="*/ 1946093 h 2111193"/>
              <a:gd name="connsiteX131" fmla="*/ 444500 w 1546541"/>
              <a:gd name="connsiteY131" fmla="*/ 1911168 h 2111193"/>
              <a:gd name="connsiteX132" fmla="*/ 460375 w 1546541"/>
              <a:gd name="connsiteY132" fmla="*/ 1888943 h 2111193"/>
              <a:gd name="connsiteX133" fmla="*/ 469900 w 1546541"/>
              <a:gd name="connsiteY133" fmla="*/ 1873068 h 2111193"/>
              <a:gd name="connsiteX134" fmla="*/ 482600 w 1546541"/>
              <a:gd name="connsiteY134" fmla="*/ 1863543 h 2111193"/>
              <a:gd name="connsiteX135" fmla="*/ 504825 w 1546541"/>
              <a:gd name="connsiteY135" fmla="*/ 1828618 h 2111193"/>
              <a:gd name="connsiteX136" fmla="*/ 530225 w 1546541"/>
              <a:gd name="connsiteY136" fmla="*/ 1765118 h 2111193"/>
              <a:gd name="connsiteX137" fmla="*/ 546100 w 1546541"/>
              <a:gd name="connsiteY137" fmla="*/ 1720668 h 2111193"/>
              <a:gd name="connsiteX138" fmla="*/ 558800 w 1546541"/>
              <a:gd name="connsiteY138" fmla="*/ 1704793 h 2111193"/>
              <a:gd name="connsiteX139" fmla="*/ 568325 w 1546541"/>
              <a:gd name="connsiteY139" fmla="*/ 1673043 h 2111193"/>
              <a:gd name="connsiteX140" fmla="*/ 596900 w 1546541"/>
              <a:gd name="connsiteY140" fmla="*/ 1606368 h 2111193"/>
              <a:gd name="connsiteX141" fmla="*/ 609600 w 1546541"/>
              <a:gd name="connsiteY141" fmla="*/ 1574618 h 2111193"/>
              <a:gd name="connsiteX142" fmla="*/ 625475 w 1546541"/>
              <a:gd name="connsiteY142" fmla="*/ 1552393 h 2111193"/>
              <a:gd name="connsiteX143" fmla="*/ 638175 w 1546541"/>
              <a:gd name="connsiteY143" fmla="*/ 1520643 h 2111193"/>
              <a:gd name="connsiteX144" fmla="*/ 650875 w 1546541"/>
              <a:gd name="connsiteY144" fmla="*/ 1498418 h 2111193"/>
              <a:gd name="connsiteX145" fmla="*/ 660400 w 1546541"/>
              <a:gd name="connsiteY145" fmla="*/ 1463493 h 2111193"/>
              <a:gd name="connsiteX146" fmla="*/ 676275 w 1546541"/>
              <a:gd name="connsiteY146" fmla="*/ 1422218 h 2111193"/>
              <a:gd name="connsiteX147" fmla="*/ 685800 w 1546541"/>
              <a:gd name="connsiteY147" fmla="*/ 1384118 h 2111193"/>
              <a:gd name="connsiteX148" fmla="*/ 708025 w 1546541"/>
              <a:gd name="connsiteY148" fmla="*/ 1330143 h 2111193"/>
              <a:gd name="connsiteX149" fmla="*/ 730250 w 1546541"/>
              <a:gd name="connsiteY149" fmla="*/ 1269818 h 2111193"/>
              <a:gd name="connsiteX150" fmla="*/ 742950 w 1546541"/>
              <a:gd name="connsiteY150" fmla="*/ 1241243 h 2111193"/>
              <a:gd name="connsiteX151" fmla="*/ 765175 w 1546541"/>
              <a:gd name="connsiteY151" fmla="*/ 1180918 h 2111193"/>
              <a:gd name="connsiteX152" fmla="*/ 781050 w 1546541"/>
              <a:gd name="connsiteY152" fmla="*/ 1145993 h 2111193"/>
              <a:gd name="connsiteX153" fmla="*/ 790575 w 1546541"/>
              <a:gd name="connsiteY153" fmla="*/ 1117418 h 2111193"/>
              <a:gd name="connsiteX154" fmla="*/ 815975 w 1546541"/>
              <a:gd name="connsiteY154" fmla="*/ 1057093 h 2111193"/>
              <a:gd name="connsiteX155" fmla="*/ 841375 w 1546541"/>
              <a:gd name="connsiteY155" fmla="*/ 990418 h 2111193"/>
              <a:gd name="connsiteX156" fmla="*/ 854075 w 1546541"/>
              <a:gd name="connsiteY156" fmla="*/ 955493 h 2111193"/>
              <a:gd name="connsiteX157" fmla="*/ 866775 w 1546541"/>
              <a:gd name="connsiteY157" fmla="*/ 930093 h 2111193"/>
              <a:gd name="connsiteX158" fmla="*/ 876300 w 1546541"/>
              <a:gd name="connsiteY158" fmla="*/ 901518 h 2111193"/>
              <a:gd name="connsiteX159" fmla="*/ 904875 w 1546541"/>
              <a:gd name="connsiteY159" fmla="*/ 844368 h 2111193"/>
              <a:gd name="connsiteX160" fmla="*/ 927100 w 1546541"/>
              <a:gd name="connsiteY160" fmla="*/ 790393 h 2111193"/>
              <a:gd name="connsiteX161" fmla="*/ 939800 w 1546541"/>
              <a:gd name="connsiteY161" fmla="*/ 758643 h 2111193"/>
              <a:gd name="connsiteX162" fmla="*/ 952500 w 1546541"/>
              <a:gd name="connsiteY162" fmla="*/ 736418 h 2111193"/>
              <a:gd name="connsiteX163" fmla="*/ 977900 w 1546541"/>
              <a:gd name="connsiteY163" fmla="*/ 682443 h 2111193"/>
              <a:gd name="connsiteX164" fmla="*/ 987425 w 1546541"/>
              <a:gd name="connsiteY164" fmla="*/ 653868 h 2111193"/>
              <a:gd name="connsiteX165" fmla="*/ 1006475 w 1546541"/>
              <a:gd name="connsiteY165" fmla="*/ 615768 h 2111193"/>
              <a:gd name="connsiteX166" fmla="*/ 1016000 w 1546541"/>
              <a:gd name="connsiteY166" fmla="*/ 587193 h 2111193"/>
              <a:gd name="connsiteX167" fmla="*/ 1025525 w 1546541"/>
              <a:gd name="connsiteY167" fmla="*/ 577668 h 2111193"/>
              <a:gd name="connsiteX168" fmla="*/ 1031875 w 1546541"/>
              <a:gd name="connsiteY168" fmla="*/ 564968 h 2111193"/>
              <a:gd name="connsiteX169" fmla="*/ 1054100 w 1546541"/>
              <a:gd name="connsiteY169" fmla="*/ 542743 h 2111193"/>
              <a:gd name="connsiteX170" fmla="*/ 1057275 w 1546541"/>
              <a:gd name="connsiteY170" fmla="*/ 530043 h 2111193"/>
              <a:gd name="connsiteX171" fmla="*/ 1082675 w 1546541"/>
              <a:gd name="connsiteY171" fmla="*/ 501468 h 2111193"/>
              <a:gd name="connsiteX172" fmla="*/ 1098550 w 1546541"/>
              <a:gd name="connsiteY172" fmla="*/ 479243 h 2111193"/>
              <a:gd name="connsiteX173" fmla="*/ 1117600 w 1546541"/>
              <a:gd name="connsiteY173" fmla="*/ 453843 h 2111193"/>
              <a:gd name="connsiteX174" fmla="*/ 1146175 w 1546541"/>
              <a:gd name="connsiteY174" fmla="*/ 428443 h 2111193"/>
              <a:gd name="connsiteX175" fmla="*/ 1162050 w 1546541"/>
              <a:gd name="connsiteY175" fmla="*/ 409393 h 2111193"/>
              <a:gd name="connsiteX176" fmla="*/ 1168400 w 1546541"/>
              <a:gd name="connsiteY176" fmla="*/ 399868 h 2111193"/>
              <a:gd name="connsiteX177" fmla="*/ 1209675 w 1546541"/>
              <a:gd name="connsiteY177" fmla="*/ 364943 h 2111193"/>
              <a:gd name="connsiteX178" fmla="*/ 1228725 w 1546541"/>
              <a:gd name="connsiteY178" fmla="*/ 349068 h 2111193"/>
              <a:gd name="connsiteX179" fmla="*/ 1266825 w 1546541"/>
              <a:gd name="connsiteY179" fmla="*/ 317318 h 2111193"/>
              <a:gd name="connsiteX180" fmla="*/ 1289050 w 1546541"/>
              <a:gd name="connsiteY180" fmla="*/ 301443 h 2111193"/>
              <a:gd name="connsiteX181" fmla="*/ 1308100 w 1546541"/>
              <a:gd name="connsiteY181" fmla="*/ 285568 h 2111193"/>
              <a:gd name="connsiteX182" fmla="*/ 1317625 w 1546541"/>
              <a:gd name="connsiteY182" fmla="*/ 276043 h 2111193"/>
              <a:gd name="connsiteX183" fmla="*/ 1343025 w 1546541"/>
              <a:gd name="connsiteY183" fmla="*/ 260168 h 2111193"/>
              <a:gd name="connsiteX184" fmla="*/ 1352550 w 1546541"/>
              <a:gd name="connsiteY184" fmla="*/ 250643 h 2111193"/>
              <a:gd name="connsiteX185" fmla="*/ 1355725 w 1546541"/>
              <a:gd name="connsiteY185" fmla="*/ 241118 h 2111193"/>
              <a:gd name="connsiteX186" fmla="*/ 1368425 w 1546541"/>
              <a:gd name="connsiteY186" fmla="*/ 234768 h 2111193"/>
              <a:gd name="connsiteX187" fmla="*/ 1400175 w 1546541"/>
              <a:gd name="connsiteY187" fmla="*/ 228418 h 2111193"/>
              <a:gd name="connsiteX188" fmla="*/ 1419225 w 1546541"/>
              <a:gd name="connsiteY188" fmla="*/ 222068 h 2111193"/>
              <a:gd name="connsiteX189" fmla="*/ 1428750 w 1546541"/>
              <a:gd name="connsiteY189" fmla="*/ 218893 h 2111193"/>
              <a:gd name="connsiteX190" fmla="*/ 1450975 w 1546541"/>
              <a:gd name="connsiteY190" fmla="*/ 199843 h 2111193"/>
              <a:gd name="connsiteX191" fmla="*/ 1460500 w 1546541"/>
              <a:gd name="connsiteY191" fmla="*/ 190318 h 2111193"/>
              <a:gd name="connsiteX192" fmla="*/ 1470025 w 1546541"/>
              <a:gd name="connsiteY192" fmla="*/ 183968 h 2111193"/>
              <a:gd name="connsiteX193" fmla="*/ 1479550 w 1546541"/>
              <a:gd name="connsiteY193" fmla="*/ 171268 h 2111193"/>
              <a:gd name="connsiteX194" fmla="*/ 1495425 w 1546541"/>
              <a:gd name="connsiteY194" fmla="*/ 161743 h 2111193"/>
              <a:gd name="connsiteX195" fmla="*/ 1520825 w 1546541"/>
              <a:gd name="connsiteY195" fmla="*/ 139518 h 2111193"/>
              <a:gd name="connsiteX196" fmla="*/ 1530350 w 1546541"/>
              <a:gd name="connsiteY196" fmla="*/ 133168 h 2111193"/>
              <a:gd name="connsiteX197" fmla="*/ 1536700 w 1546541"/>
              <a:gd name="connsiteY197" fmla="*/ 123643 h 2111193"/>
              <a:gd name="connsiteX198" fmla="*/ 1539875 w 1546541"/>
              <a:gd name="connsiteY198" fmla="*/ 110943 h 2111193"/>
              <a:gd name="connsiteX199" fmla="*/ 1543050 w 1546541"/>
              <a:gd name="connsiteY199" fmla="*/ 50618 h 2111193"/>
              <a:gd name="connsiteX200" fmla="*/ 1484280 w 1546541"/>
              <a:gd name="connsiteY200" fmla="*/ 74407 h 2111193"/>
              <a:gd name="connsiteX0" fmla="*/ 1484280 w 1546541"/>
              <a:gd name="connsiteY0" fmla="*/ 74407 h 2111193"/>
              <a:gd name="connsiteX1" fmla="*/ 1441451 w 1546541"/>
              <a:gd name="connsiteY1" fmla="*/ 60142 h 2111193"/>
              <a:gd name="connsiteX2" fmla="*/ 1408114 w 1546541"/>
              <a:gd name="connsiteY2" fmla="*/ 36330 h 2111193"/>
              <a:gd name="connsiteX3" fmla="*/ 1403351 w 1546541"/>
              <a:gd name="connsiteY3" fmla="*/ 31567 h 2111193"/>
              <a:gd name="connsiteX4" fmla="*/ 1282700 w 1546541"/>
              <a:gd name="connsiteY4" fmla="*/ 9343 h 2111193"/>
              <a:gd name="connsiteX5" fmla="*/ 1263650 w 1546541"/>
              <a:gd name="connsiteY5" fmla="*/ 12518 h 2111193"/>
              <a:gd name="connsiteX6" fmla="*/ 1244600 w 1546541"/>
              <a:gd name="connsiteY6" fmla="*/ 25218 h 2111193"/>
              <a:gd name="connsiteX7" fmla="*/ 1235075 w 1546541"/>
              <a:gd name="connsiteY7" fmla="*/ 28393 h 2111193"/>
              <a:gd name="connsiteX8" fmla="*/ 1225550 w 1546541"/>
              <a:gd name="connsiteY8" fmla="*/ 34743 h 2111193"/>
              <a:gd name="connsiteX9" fmla="*/ 1206500 w 1546541"/>
              <a:gd name="connsiteY9" fmla="*/ 41093 h 2111193"/>
              <a:gd name="connsiteX10" fmla="*/ 1196975 w 1546541"/>
              <a:gd name="connsiteY10" fmla="*/ 44268 h 2111193"/>
              <a:gd name="connsiteX11" fmla="*/ 1181100 w 1546541"/>
              <a:gd name="connsiteY11" fmla="*/ 56968 h 2111193"/>
              <a:gd name="connsiteX12" fmla="*/ 1174750 w 1546541"/>
              <a:gd name="connsiteY12" fmla="*/ 66493 h 2111193"/>
              <a:gd name="connsiteX13" fmla="*/ 1136650 w 1546541"/>
              <a:gd name="connsiteY13" fmla="*/ 69668 h 2111193"/>
              <a:gd name="connsiteX14" fmla="*/ 1127125 w 1546541"/>
              <a:gd name="connsiteY14" fmla="*/ 72843 h 2111193"/>
              <a:gd name="connsiteX15" fmla="*/ 1089025 w 1546541"/>
              <a:gd name="connsiteY15" fmla="*/ 79193 h 2111193"/>
              <a:gd name="connsiteX16" fmla="*/ 1079500 w 1546541"/>
              <a:gd name="connsiteY16" fmla="*/ 82368 h 2111193"/>
              <a:gd name="connsiteX17" fmla="*/ 1060450 w 1546541"/>
              <a:gd name="connsiteY17" fmla="*/ 85543 h 2111193"/>
              <a:gd name="connsiteX18" fmla="*/ 1044575 w 1546541"/>
              <a:gd name="connsiteY18" fmla="*/ 88718 h 2111193"/>
              <a:gd name="connsiteX19" fmla="*/ 1025525 w 1546541"/>
              <a:gd name="connsiteY19" fmla="*/ 104593 h 2111193"/>
              <a:gd name="connsiteX20" fmla="*/ 1019175 w 1546541"/>
              <a:gd name="connsiteY20" fmla="*/ 114118 h 2111193"/>
              <a:gd name="connsiteX21" fmla="*/ 1009650 w 1546541"/>
              <a:gd name="connsiteY21" fmla="*/ 123643 h 2111193"/>
              <a:gd name="connsiteX22" fmla="*/ 1003300 w 1546541"/>
              <a:gd name="connsiteY22" fmla="*/ 133168 h 2111193"/>
              <a:gd name="connsiteX23" fmla="*/ 993775 w 1546541"/>
              <a:gd name="connsiteY23" fmla="*/ 142693 h 2111193"/>
              <a:gd name="connsiteX24" fmla="*/ 965200 w 1546541"/>
              <a:gd name="connsiteY24" fmla="*/ 177618 h 2111193"/>
              <a:gd name="connsiteX25" fmla="*/ 955675 w 1546541"/>
              <a:gd name="connsiteY25" fmla="*/ 180793 h 2111193"/>
              <a:gd name="connsiteX26" fmla="*/ 933450 w 1546541"/>
              <a:gd name="connsiteY26" fmla="*/ 199843 h 2111193"/>
              <a:gd name="connsiteX27" fmla="*/ 917575 w 1546541"/>
              <a:gd name="connsiteY27" fmla="*/ 203018 h 2111193"/>
              <a:gd name="connsiteX28" fmla="*/ 898525 w 1546541"/>
              <a:gd name="connsiteY28" fmla="*/ 209368 h 2111193"/>
              <a:gd name="connsiteX29" fmla="*/ 860425 w 1546541"/>
              <a:gd name="connsiteY29" fmla="*/ 215718 h 2111193"/>
              <a:gd name="connsiteX30" fmla="*/ 847725 w 1546541"/>
              <a:gd name="connsiteY30" fmla="*/ 218893 h 2111193"/>
              <a:gd name="connsiteX31" fmla="*/ 838200 w 1546541"/>
              <a:gd name="connsiteY31" fmla="*/ 222068 h 2111193"/>
              <a:gd name="connsiteX32" fmla="*/ 822325 w 1546541"/>
              <a:gd name="connsiteY32" fmla="*/ 225243 h 2111193"/>
              <a:gd name="connsiteX33" fmla="*/ 812800 w 1546541"/>
              <a:gd name="connsiteY33" fmla="*/ 228418 h 2111193"/>
              <a:gd name="connsiteX34" fmla="*/ 793750 w 1546541"/>
              <a:gd name="connsiteY34" fmla="*/ 231593 h 2111193"/>
              <a:gd name="connsiteX35" fmla="*/ 774700 w 1546541"/>
              <a:gd name="connsiteY35" fmla="*/ 237943 h 2111193"/>
              <a:gd name="connsiteX36" fmla="*/ 758825 w 1546541"/>
              <a:gd name="connsiteY36" fmla="*/ 250643 h 2111193"/>
              <a:gd name="connsiteX37" fmla="*/ 739775 w 1546541"/>
              <a:gd name="connsiteY37" fmla="*/ 266518 h 2111193"/>
              <a:gd name="connsiteX38" fmla="*/ 727075 w 1546541"/>
              <a:gd name="connsiteY38" fmla="*/ 276043 h 2111193"/>
              <a:gd name="connsiteX39" fmla="*/ 704850 w 1546541"/>
              <a:gd name="connsiteY39" fmla="*/ 298268 h 2111193"/>
              <a:gd name="connsiteX40" fmla="*/ 685800 w 1546541"/>
              <a:gd name="connsiteY40" fmla="*/ 310968 h 2111193"/>
              <a:gd name="connsiteX41" fmla="*/ 676275 w 1546541"/>
              <a:gd name="connsiteY41" fmla="*/ 320493 h 2111193"/>
              <a:gd name="connsiteX42" fmla="*/ 654050 w 1546541"/>
              <a:gd name="connsiteY42" fmla="*/ 333193 h 2111193"/>
              <a:gd name="connsiteX43" fmla="*/ 644525 w 1546541"/>
              <a:gd name="connsiteY43" fmla="*/ 342718 h 2111193"/>
              <a:gd name="connsiteX44" fmla="*/ 625475 w 1546541"/>
              <a:gd name="connsiteY44" fmla="*/ 355418 h 2111193"/>
              <a:gd name="connsiteX45" fmla="*/ 615950 w 1546541"/>
              <a:gd name="connsiteY45" fmla="*/ 361768 h 2111193"/>
              <a:gd name="connsiteX46" fmla="*/ 606425 w 1546541"/>
              <a:gd name="connsiteY46" fmla="*/ 364943 h 2111193"/>
              <a:gd name="connsiteX47" fmla="*/ 596900 w 1546541"/>
              <a:gd name="connsiteY47" fmla="*/ 371293 h 2111193"/>
              <a:gd name="connsiteX48" fmla="*/ 581025 w 1546541"/>
              <a:gd name="connsiteY48" fmla="*/ 374468 h 2111193"/>
              <a:gd name="connsiteX49" fmla="*/ 552450 w 1546541"/>
              <a:gd name="connsiteY49" fmla="*/ 409393 h 2111193"/>
              <a:gd name="connsiteX50" fmla="*/ 539750 w 1546541"/>
              <a:gd name="connsiteY50" fmla="*/ 422093 h 2111193"/>
              <a:gd name="connsiteX51" fmla="*/ 517525 w 1546541"/>
              <a:gd name="connsiteY51" fmla="*/ 453843 h 2111193"/>
              <a:gd name="connsiteX52" fmla="*/ 504825 w 1546541"/>
              <a:gd name="connsiteY52" fmla="*/ 469718 h 2111193"/>
              <a:gd name="connsiteX53" fmla="*/ 482600 w 1546541"/>
              <a:gd name="connsiteY53" fmla="*/ 501468 h 2111193"/>
              <a:gd name="connsiteX54" fmla="*/ 469900 w 1546541"/>
              <a:gd name="connsiteY54" fmla="*/ 517343 h 2111193"/>
              <a:gd name="connsiteX55" fmla="*/ 463550 w 1546541"/>
              <a:gd name="connsiteY55" fmla="*/ 526868 h 2111193"/>
              <a:gd name="connsiteX56" fmla="*/ 425450 w 1546541"/>
              <a:gd name="connsiteY56" fmla="*/ 574493 h 2111193"/>
              <a:gd name="connsiteX57" fmla="*/ 415925 w 1546541"/>
              <a:gd name="connsiteY57" fmla="*/ 587193 h 2111193"/>
              <a:gd name="connsiteX58" fmla="*/ 396875 w 1546541"/>
              <a:gd name="connsiteY58" fmla="*/ 609418 h 2111193"/>
              <a:gd name="connsiteX59" fmla="*/ 384175 w 1546541"/>
              <a:gd name="connsiteY59" fmla="*/ 628468 h 2111193"/>
              <a:gd name="connsiteX60" fmla="*/ 377825 w 1546541"/>
              <a:gd name="connsiteY60" fmla="*/ 637993 h 2111193"/>
              <a:gd name="connsiteX61" fmla="*/ 365125 w 1546541"/>
              <a:gd name="connsiteY61" fmla="*/ 647518 h 2111193"/>
              <a:gd name="connsiteX62" fmla="*/ 349250 w 1546541"/>
              <a:gd name="connsiteY62" fmla="*/ 676093 h 2111193"/>
              <a:gd name="connsiteX63" fmla="*/ 339725 w 1546541"/>
              <a:gd name="connsiteY63" fmla="*/ 682443 h 2111193"/>
              <a:gd name="connsiteX64" fmla="*/ 330200 w 1546541"/>
              <a:gd name="connsiteY64" fmla="*/ 704668 h 2111193"/>
              <a:gd name="connsiteX65" fmla="*/ 323850 w 1546541"/>
              <a:gd name="connsiteY65" fmla="*/ 714193 h 2111193"/>
              <a:gd name="connsiteX66" fmla="*/ 320675 w 1546541"/>
              <a:gd name="connsiteY66" fmla="*/ 723718 h 2111193"/>
              <a:gd name="connsiteX67" fmla="*/ 304800 w 1546541"/>
              <a:gd name="connsiteY67" fmla="*/ 749118 h 2111193"/>
              <a:gd name="connsiteX68" fmla="*/ 298450 w 1546541"/>
              <a:gd name="connsiteY68" fmla="*/ 768168 h 2111193"/>
              <a:gd name="connsiteX69" fmla="*/ 285750 w 1546541"/>
              <a:gd name="connsiteY69" fmla="*/ 787218 h 2111193"/>
              <a:gd name="connsiteX70" fmla="*/ 276225 w 1546541"/>
              <a:gd name="connsiteY70" fmla="*/ 799918 h 2111193"/>
              <a:gd name="connsiteX71" fmla="*/ 266700 w 1546541"/>
              <a:gd name="connsiteY71" fmla="*/ 818968 h 2111193"/>
              <a:gd name="connsiteX72" fmla="*/ 263525 w 1546541"/>
              <a:gd name="connsiteY72" fmla="*/ 828493 h 2111193"/>
              <a:gd name="connsiteX73" fmla="*/ 254000 w 1546541"/>
              <a:gd name="connsiteY73" fmla="*/ 838018 h 2111193"/>
              <a:gd name="connsiteX74" fmla="*/ 247650 w 1546541"/>
              <a:gd name="connsiteY74" fmla="*/ 847543 h 2111193"/>
              <a:gd name="connsiteX75" fmla="*/ 234950 w 1546541"/>
              <a:gd name="connsiteY75" fmla="*/ 860243 h 2111193"/>
              <a:gd name="connsiteX76" fmla="*/ 225425 w 1546541"/>
              <a:gd name="connsiteY76" fmla="*/ 872943 h 2111193"/>
              <a:gd name="connsiteX77" fmla="*/ 206375 w 1546541"/>
              <a:gd name="connsiteY77" fmla="*/ 904693 h 2111193"/>
              <a:gd name="connsiteX78" fmla="*/ 196850 w 1546541"/>
              <a:gd name="connsiteY78" fmla="*/ 949143 h 2111193"/>
              <a:gd name="connsiteX79" fmla="*/ 193675 w 1546541"/>
              <a:gd name="connsiteY79" fmla="*/ 965018 h 2111193"/>
              <a:gd name="connsiteX80" fmla="*/ 184150 w 1546541"/>
              <a:gd name="connsiteY80" fmla="*/ 1006293 h 2111193"/>
              <a:gd name="connsiteX81" fmla="*/ 180975 w 1546541"/>
              <a:gd name="connsiteY81" fmla="*/ 1057093 h 2111193"/>
              <a:gd name="connsiteX82" fmla="*/ 177800 w 1546541"/>
              <a:gd name="connsiteY82" fmla="*/ 1069793 h 2111193"/>
              <a:gd name="connsiteX83" fmla="*/ 174625 w 1546541"/>
              <a:gd name="connsiteY83" fmla="*/ 1085668 h 2111193"/>
              <a:gd name="connsiteX84" fmla="*/ 171450 w 1546541"/>
              <a:gd name="connsiteY84" fmla="*/ 1095193 h 2111193"/>
              <a:gd name="connsiteX85" fmla="*/ 168275 w 1546541"/>
              <a:gd name="connsiteY85" fmla="*/ 1107893 h 2111193"/>
              <a:gd name="connsiteX86" fmla="*/ 165100 w 1546541"/>
              <a:gd name="connsiteY86" fmla="*/ 1136468 h 2111193"/>
              <a:gd name="connsiteX87" fmla="*/ 133350 w 1546541"/>
              <a:gd name="connsiteY87" fmla="*/ 1206318 h 2111193"/>
              <a:gd name="connsiteX88" fmla="*/ 120650 w 1546541"/>
              <a:gd name="connsiteY88" fmla="*/ 1225368 h 2111193"/>
              <a:gd name="connsiteX89" fmla="*/ 79375 w 1546541"/>
              <a:gd name="connsiteY89" fmla="*/ 1298393 h 2111193"/>
              <a:gd name="connsiteX90" fmla="*/ 66675 w 1546541"/>
              <a:gd name="connsiteY90" fmla="*/ 1336493 h 2111193"/>
              <a:gd name="connsiteX91" fmla="*/ 53975 w 1546541"/>
              <a:gd name="connsiteY91" fmla="*/ 1361893 h 2111193"/>
              <a:gd name="connsiteX92" fmla="*/ 47625 w 1546541"/>
              <a:gd name="connsiteY92" fmla="*/ 1380943 h 2111193"/>
              <a:gd name="connsiteX93" fmla="*/ 44450 w 1546541"/>
              <a:gd name="connsiteY93" fmla="*/ 1393643 h 2111193"/>
              <a:gd name="connsiteX94" fmla="*/ 38100 w 1546541"/>
              <a:gd name="connsiteY94" fmla="*/ 1409518 h 2111193"/>
              <a:gd name="connsiteX95" fmla="*/ 28575 w 1546541"/>
              <a:gd name="connsiteY95" fmla="*/ 1431743 h 2111193"/>
              <a:gd name="connsiteX96" fmla="*/ 25400 w 1546541"/>
              <a:gd name="connsiteY96" fmla="*/ 1447618 h 2111193"/>
              <a:gd name="connsiteX97" fmla="*/ 19050 w 1546541"/>
              <a:gd name="connsiteY97" fmla="*/ 1457143 h 2111193"/>
              <a:gd name="connsiteX98" fmla="*/ 12700 w 1546541"/>
              <a:gd name="connsiteY98" fmla="*/ 1488893 h 2111193"/>
              <a:gd name="connsiteX99" fmla="*/ 9525 w 1546541"/>
              <a:gd name="connsiteY99" fmla="*/ 1498418 h 2111193"/>
              <a:gd name="connsiteX100" fmla="*/ 0 w 1546541"/>
              <a:gd name="connsiteY100" fmla="*/ 1555568 h 2111193"/>
              <a:gd name="connsiteX101" fmla="*/ 3175 w 1546541"/>
              <a:gd name="connsiteY101" fmla="*/ 1638118 h 2111193"/>
              <a:gd name="connsiteX102" fmla="*/ 6350 w 1546541"/>
              <a:gd name="connsiteY102" fmla="*/ 1647643 h 2111193"/>
              <a:gd name="connsiteX103" fmla="*/ 9525 w 1546541"/>
              <a:gd name="connsiteY103" fmla="*/ 1660343 h 2111193"/>
              <a:gd name="connsiteX104" fmla="*/ 15875 w 1546541"/>
              <a:gd name="connsiteY104" fmla="*/ 1682568 h 2111193"/>
              <a:gd name="connsiteX105" fmla="*/ 22225 w 1546541"/>
              <a:gd name="connsiteY105" fmla="*/ 1765118 h 2111193"/>
              <a:gd name="connsiteX106" fmla="*/ 28575 w 1546541"/>
              <a:gd name="connsiteY106" fmla="*/ 1784168 h 2111193"/>
              <a:gd name="connsiteX107" fmla="*/ 47625 w 1546541"/>
              <a:gd name="connsiteY107" fmla="*/ 1806393 h 2111193"/>
              <a:gd name="connsiteX108" fmla="*/ 63500 w 1546541"/>
              <a:gd name="connsiteY108" fmla="*/ 1828618 h 2111193"/>
              <a:gd name="connsiteX109" fmla="*/ 82550 w 1546541"/>
              <a:gd name="connsiteY109" fmla="*/ 1854018 h 2111193"/>
              <a:gd name="connsiteX110" fmla="*/ 95250 w 1546541"/>
              <a:gd name="connsiteY110" fmla="*/ 1873068 h 2111193"/>
              <a:gd name="connsiteX111" fmla="*/ 101600 w 1546541"/>
              <a:gd name="connsiteY111" fmla="*/ 1942918 h 2111193"/>
              <a:gd name="connsiteX112" fmla="*/ 107950 w 1546541"/>
              <a:gd name="connsiteY112" fmla="*/ 1958793 h 2111193"/>
              <a:gd name="connsiteX113" fmla="*/ 114300 w 1546541"/>
              <a:gd name="connsiteY113" fmla="*/ 1971493 h 2111193"/>
              <a:gd name="connsiteX114" fmla="*/ 127000 w 1546541"/>
              <a:gd name="connsiteY114" fmla="*/ 1984193 h 2111193"/>
              <a:gd name="connsiteX115" fmla="*/ 130175 w 1546541"/>
              <a:gd name="connsiteY115" fmla="*/ 2000068 h 2111193"/>
              <a:gd name="connsiteX116" fmla="*/ 158750 w 1546541"/>
              <a:gd name="connsiteY116" fmla="*/ 2034993 h 2111193"/>
              <a:gd name="connsiteX117" fmla="*/ 168275 w 1546541"/>
              <a:gd name="connsiteY117" fmla="*/ 2047693 h 2111193"/>
              <a:gd name="connsiteX118" fmla="*/ 180975 w 1546541"/>
              <a:gd name="connsiteY118" fmla="*/ 2060393 h 2111193"/>
              <a:gd name="connsiteX119" fmla="*/ 193675 w 1546541"/>
              <a:gd name="connsiteY119" fmla="*/ 2079443 h 2111193"/>
              <a:gd name="connsiteX120" fmla="*/ 225425 w 1546541"/>
              <a:gd name="connsiteY120" fmla="*/ 2108018 h 2111193"/>
              <a:gd name="connsiteX121" fmla="*/ 234950 w 1546541"/>
              <a:gd name="connsiteY121" fmla="*/ 2111193 h 2111193"/>
              <a:gd name="connsiteX122" fmla="*/ 279400 w 1546541"/>
              <a:gd name="connsiteY122" fmla="*/ 2098493 h 2111193"/>
              <a:gd name="connsiteX123" fmla="*/ 295275 w 1546541"/>
              <a:gd name="connsiteY123" fmla="*/ 2085793 h 2111193"/>
              <a:gd name="connsiteX124" fmla="*/ 307975 w 1546541"/>
              <a:gd name="connsiteY124" fmla="*/ 2079443 h 2111193"/>
              <a:gd name="connsiteX125" fmla="*/ 327025 w 1546541"/>
              <a:gd name="connsiteY125" fmla="*/ 2066743 h 2111193"/>
              <a:gd name="connsiteX126" fmla="*/ 333375 w 1546541"/>
              <a:gd name="connsiteY126" fmla="*/ 2057218 h 2111193"/>
              <a:gd name="connsiteX127" fmla="*/ 342900 w 1546541"/>
              <a:gd name="connsiteY127" fmla="*/ 2054043 h 2111193"/>
              <a:gd name="connsiteX128" fmla="*/ 361950 w 1546541"/>
              <a:gd name="connsiteY128" fmla="*/ 2031818 h 2111193"/>
              <a:gd name="connsiteX129" fmla="*/ 381000 w 1546541"/>
              <a:gd name="connsiteY129" fmla="*/ 2003243 h 2111193"/>
              <a:gd name="connsiteX130" fmla="*/ 406400 w 1546541"/>
              <a:gd name="connsiteY130" fmla="*/ 1961968 h 2111193"/>
              <a:gd name="connsiteX131" fmla="*/ 415925 w 1546541"/>
              <a:gd name="connsiteY131" fmla="*/ 1946093 h 2111193"/>
              <a:gd name="connsiteX132" fmla="*/ 444500 w 1546541"/>
              <a:gd name="connsiteY132" fmla="*/ 1911168 h 2111193"/>
              <a:gd name="connsiteX133" fmla="*/ 460375 w 1546541"/>
              <a:gd name="connsiteY133" fmla="*/ 1888943 h 2111193"/>
              <a:gd name="connsiteX134" fmla="*/ 469900 w 1546541"/>
              <a:gd name="connsiteY134" fmla="*/ 1873068 h 2111193"/>
              <a:gd name="connsiteX135" fmla="*/ 482600 w 1546541"/>
              <a:gd name="connsiteY135" fmla="*/ 1863543 h 2111193"/>
              <a:gd name="connsiteX136" fmla="*/ 504825 w 1546541"/>
              <a:gd name="connsiteY136" fmla="*/ 1828618 h 2111193"/>
              <a:gd name="connsiteX137" fmla="*/ 530225 w 1546541"/>
              <a:gd name="connsiteY137" fmla="*/ 1765118 h 2111193"/>
              <a:gd name="connsiteX138" fmla="*/ 546100 w 1546541"/>
              <a:gd name="connsiteY138" fmla="*/ 1720668 h 2111193"/>
              <a:gd name="connsiteX139" fmla="*/ 558800 w 1546541"/>
              <a:gd name="connsiteY139" fmla="*/ 1704793 h 2111193"/>
              <a:gd name="connsiteX140" fmla="*/ 568325 w 1546541"/>
              <a:gd name="connsiteY140" fmla="*/ 1673043 h 2111193"/>
              <a:gd name="connsiteX141" fmla="*/ 596900 w 1546541"/>
              <a:gd name="connsiteY141" fmla="*/ 1606368 h 2111193"/>
              <a:gd name="connsiteX142" fmla="*/ 609600 w 1546541"/>
              <a:gd name="connsiteY142" fmla="*/ 1574618 h 2111193"/>
              <a:gd name="connsiteX143" fmla="*/ 625475 w 1546541"/>
              <a:gd name="connsiteY143" fmla="*/ 1552393 h 2111193"/>
              <a:gd name="connsiteX144" fmla="*/ 638175 w 1546541"/>
              <a:gd name="connsiteY144" fmla="*/ 1520643 h 2111193"/>
              <a:gd name="connsiteX145" fmla="*/ 650875 w 1546541"/>
              <a:gd name="connsiteY145" fmla="*/ 1498418 h 2111193"/>
              <a:gd name="connsiteX146" fmla="*/ 660400 w 1546541"/>
              <a:gd name="connsiteY146" fmla="*/ 1463493 h 2111193"/>
              <a:gd name="connsiteX147" fmla="*/ 676275 w 1546541"/>
              <a:gd name="connsiteY147" fmla="*/ 1422218 h 2111193"/>
              <a:gd name="connsiteX148" fmla="*/ 685800 w 1546541"/>
              <a:gd name="connsiteY148" fmla="*/ 1384118 h 2111193"/>
              <a:gd name="connsiteX149" fmla="*/ 708025 w 1546541"/>
              <a:gd name="connsiteY149" fmla="*/ 1330143 h 2111193"/>
              <a:gd name="connsiteX150" fmla="*/ 730250 w 1546541"/>
              <a:gd name="connsiteY150" fmla="*/ 1269818 h 2111193"/>
              <a:gd name="connsiteX151" fmla="*/ 742950 w 1546541"/>
              <a:gd name="connsiteY151" fmla="*/ 1241243 h 2111193"/>
              <a:gd name="connsiteX152" fmla="*/ 765175 w 1546541"/>
              <a:gd name="connsiteY152" fmla="*/ 1180918 h 2111193"/>
              <a:gd name="connsiteX153" fmla="*/ 781050 w 1546541"/>
              <a:gd name="connsiteY153" fmla="*/ 1145993 h 2111193"/>
              <a:gd name="connsiteX154" fmla="*/ 790575 w 1546541"/>
              <a:gd name="connsiteY154" fmla="*/ 1117418 h 2111193"/>
              <a:gd name="connsiteX155" fmla="*/ 815975 w 1546541"/>
              <a:gd name="connsiteY155" fmla="*/ 1057093 h 2111193"/>
              <a:gd name="connsiteX156" fmla="*/ 841375 w 1546541"/>
              <a:gd name="connsiteY156" fmla="*/ 990418 h 2111193"/>
              <a:gd name="connsiteX157" fmla="*/ 854075 w 1546541"/>
              <a:gd name="connsiteY157" fmla="*/ 955493 h 2111193"/>
              <a:gd name="connsiteX158" fmla="*/ 866775 w 1546541"/>
              <a:gd name="connsiteY158" fmla="*/ 930093 h 2111193"/>
              <a:gd name="connsiteX159" fmla="*/ 876300 w 1546541"/>
              <a:gd name="connsiteY159" fmla="*/ 901518 h 2111193"/>
              <a:gd name="connsiteX160" fmla="*/ 904875 w 1546541"/>
              <a:gd name="connsiteY160" fmla="*/ 844368 h 2111193"/>
              <a:gd name="connsiteX161" fmla="*/ 927100 w 1546541"/>
              <a:gd name="connsiteY161" fmla="*/ 790393 h 2111193"/>
              <a:gd name="connsiteX162" fmla="*/ 939800 w 1546541"/>
              <a:gd name="connsiteY162" fmla="*/ 758643 h 2111193"/>
              <a:gd name="connsiteX163" fmla="*/ 952500 w 1546541"/>
              <a:gd name="connsiteY163" fmla="*/ 736418 h 2111193"/>
              <a:gd name="connsiteX164" fmla="*/ 977900 w 1546541"/>
              <a:gd name="connsiteY164" fmla="*/ 682443 h 2111193"/>
              <a:gd name="connsiteX165" fmla="*/ 987425 w 1546541"/>
              <a:gd name="connsiteY165" fmla="*/ 653868 h 2111193"/>
              <a:gd name="connsiteX166" fmla="*/ 1006475 w 1546541"/>
              <a:gd name="connsiteY166" fmla="*/ 615768 h 2111193"/>
              <a:gd name="connsiteX167" fmla="*/ 1016000 w 1546541"/>
              <a:gd name="connsiteY167" fmla="*/ 587193 h 2111193"/>
              <a:gd name="connsiteX168" fmla="*/ 1025525 w 1546541"/>
              <a:gd name="connsiteY168" fmla="*/ 577668 h 2111193"/>
              <a:gd name="connsiteX169" fmla="*/ 1031875 w 1546541"/>
              <a:gd name="connsiteY169" fmla="*/ 564968 h 2111193"/>
              <a:gd name="connsiteX170" fmla="*/ 1054100 w 1546541"/>
              <a:gd name="connsiteY170" fmla="*/ 542743 h 2111193"/>
              <a:gd name="connsiteX171" fmla="*/ 1057275 w 1546541"/>
              <a:gd name="connsiteY171" fmla="*/ 530043 h 2111193"/>
              <a:gd name="connsiteX172" fmla="*/ 1082675 w 1546541"/>
              <a:gd name="connsiteY172" fmla="*/ 501468 h 2111193"/>
              <a:gd name="connsiteX173" fmla="*/ 1098550 w 1546541"/>
              <a:gd name="connsiteY173" fmla="*/ 479243 h 2111193"/>
              <a:gd name="connsiteX174" fmla="*/ 1117600 w 1546541"/>
              <a:gd name="connsiteY174" fmla="*/ 453843 h 2111193"/>
              <a:gd name="connsiteX175" fmla="*/ 1146175 w 1546541"/>
              <a:gd name="connsiteY175" fmla="*/ 428443 h 2111193"/>
              <a:gd name="connsiteX176" fmla="*/ 1162050 w 1546541"/>
              <a:gd name="connsiteY176" fmla="*/ 409393 h 2111193"/>
              <a:gd name="connsiteX177" fmla="*/ 1168400 w 1546541"/>
              <a:gd name="connsiteY177" fmla="*/ 399868 h 2111193"/>
              <a:gd name="connsiteX178" fmla="*/ 1209675 w 1546541"/>
              <a:gd name="connsiteY178" fmla="*/ 364943 h 2111193"/>
              <a:gd name="connsiteX179" fmla="*/ 1228725 w 1546541"/>
              <a:gd name="connsiteY179" fmla="*/ 349068 h 2111193"/>
              <a:gd name="connsiteX180" fmla="*/ 1266825 w 1546541"/>
              <a:gd name="connsiteY180" fmla="*/ 317318 h 2111193"/>
              <a:gd name="connsiteX181" fmla="*/ 1289050 w 1546541"/>
              <a:gd name="connsiteY181" fmla="*/ 301443 h 2111193"/>
              <a:gd name="connsiteX182" fmla="*/ 1308100 w 1546541"/>
              <a:gd name="connsiteY182" fmla="*/ 285568 h 2111193"/>
              <a:gd name="connsiteX183" fmla="*/ 1317625 w 1546541"/>
              <a:gd name="connsiteY183" fmla="*/ 276043 h 2111193"/>
              <a:gd name="connsiteX184" fmla="*/ 1343025 w 1546541"/>
              <a:gd name="connsiteY184" fmla="*/ 260168 h 2111193"/>
              <a:gd name="connsiteX185" fmla="*/ 1352550 w 1546541"/>
              <a:gd name="connsiteY185" fmla="*/ 250643 h 2111193"/>
              <a:gd name="connsiteX186" fmla="*/ 1355725 w 1546541"/>
              <a:gd name="connsiteY186" fmla="*/ 241118 h 2111193"/>
              <a:gd name="connsiteX187" fmla="*/ 1368425 w 1546541"/>
              <a:gd name="connsiteY187" fmla="*/ 234768 h 2111193"/>
              <a:gd name="connsiteX188" fmla="*/ 1400175 w 1546541"/>
              <a:gd name="connsiteY188" fmla="*/ 228418 h 2111193"/>
              <a:gd name="connsiteX189" fmla="*/ 1419225 w 1546541"/>
              <a:gd name="connsiteY189" fmla="*/ 222068 h 2111193"/>
              <a:gd name="connsiteX190" fmla="*/ 1428750 w 1546541"/>
              <a:gd name="connsiteY190" fmla="*/ 218893 h 2111193"/>
              <a:gd name="connsiteX191" fmla="*/ 1450975 w 1546541"/>
              <a:gd name="connsiteY191" fmla="*/ 199843 h 2111193"/>
              <a:gd name="connsiteX192" fmla="*/ 1460500 w 1546541"/>
              <a:gd name="connsiteY192" fmla="*/ 190318 h 2111193"/>
              <a:gd name="connsiteX193" fmla="*/ 1470025 w 1546541"/>
              <a:gd name="connsiteY193" fmla="*/ 183968 h 2111193"/>
              <a:gd name="connsiteX194" fmla="*/ 1479550 w 1546541"/>
              <a:gd name="connsiteY194" fmla="*/ 171268 h 2111193"/>
              <a:gd name="connsiteX195" fmla="*/ 1495425 w 1546541"/>
              <a:gd name="connsiteY195" fmla="*/ 161743 h 2111193"/>
              <a:gd name="connsiteX196" fmla="*/ 1520825 w 1546541"/>
              <a:gd name="connsiteY196" fmla="*/ 139518 h 2111193"/>
              <a:gd name="connsiteX197" fmla="*/ 1530350 w 1546541"/>
              <a:gd name="connsiteY197" fmla="*/ 133168 h 2111193"/>
              <a:gd name="connsiteX198" fmla="*/ 1536700 w 1546541"/>
              <a:gd name="connsiteY198" fmla="*/ 123643 h 2111193"/>
              <a:gd name="connsiteX199" fmla="*/ 1539875 w 1546541"/>
              <a:gd name="connsiteY199" fmla="*/ 110943 h 2111193"/>
              <a:gd name="connsiteX200" fmla="*/ 1543050 w 1546541"/>
              <a:gd name="connsiteY200" fmla="*/ 50618 h 2111193"/>
              <a:gd name="connsiteX201" fmla="*/ 1484280 w 1546541"/>
              <a:gd name="connsiteY201" fmla="*/ 74407 h 2111193"/>
              <a:gd name="connsiteX0" fmla="*/ 1484280 w 1546541"/>
              <a:gd name="connsiteY0" fmla="*/ 74407 h 2111193"/>
              <a:gd name="connsiteX1" fmla="*/ 1441451 w 1546541"/>
              <a:gd name="connsiteY1" fmla="*/ 60142 h 2111193"/>
              <a:gd name="connsiteX2" fmla="*/ 1408114 w 1546541"/>
              <a:gd name="connsiteY2" fmla="*/ 36330 h 2111193"/>
              <a:gd name="connsiteX3" fmla="*/ 1403351 w 1546541"/>
              <a:gd name="connsiteY3" fmla="*/ 31567 h 2111193"/>
              <a:gd name="connsiteX4" fmla="*/ 1282700 w 1546541"/>
              <a:gd name="connsiteY4" fmla="*/ 9343 h 2111193"/>
              <a:gd name="connsiteX5" fmla="*/ 1263650 w 1546541"/>
              <a:gd name="connsiteY5" fmla="*/ 12518 h 2111193"/>
              <a:gd name="connsiteX6" fmla="*/ 1244600 w 1546541"/>
              <a:gd name="connsiteY6" fmla="*/ 25218 h 2111193"/>
              <a:gd name="connsiteX7" fmla="*/ 1235075 w 1546541"/>
              <a:gd name="connsiteY7" fmla="*/ 28393 h 2111193"/>
              <a:gd name="connsiteX8" fmla="*/ 1225550 w 1546541"/>
              <a:gd name="connsiteY8" fmla="*/ 34743 h 2111193"/>
              <a:gd name="connsiteX9" fmla="*/ 1206500 w 1546541"/>
              <a:gd name="connsiteY9" fmla="*/ 41093 h 2111193"/>
              <a:gd name="connsiteX10" fmla="*/ 1196975 w 1546541"/>
              <a:gd name="connsiteY10" fmla="*/ 44268 h 2111193"/>
              <a:gd name="connsiteX11" fmla="*/ 1181100 w 1546541"/>
              <a:gd name="connsiteY11" fmla="*/ 56968 h 2111193"/>
              <a:gd name="connsiteX12" fmla="*/ 1174750 w 1546541"/>
              <a:gd name="connsiteY12" fmla="*/ 66493 h 2111193"/>
              <a:gd name="connsiteX13" fmla="*/ 1136650 w 1546541"/>
              <a:gd name="connsiteY13" fmla="*/ 69668 h 2111193"/>
              <a:gd name="connsiteX14" fmla="*/ 1127125 w 1546541"/>
              <a:gd name="connsiteY14" fmla="*/ 72843 h 2111193"/>
              <a:gd name="connsiteX15" fmla="*/ 1089025 w 1546541"/>
              <a:gd name="connsiteY15" fmla="*/ 79193 h 2111193"/>
              <a:gd name="connsiteX16" fmla="*/ 1079500 w 1546541"/>
              <a:gd name="connsiteY16" fmla="*/ 82368 h 2111193"/>
              <a:gd name="connsiteX17" fmla="*/ 1060450 w 1546541"/>
              <a:gd name="connsiteY17" fmla="*/ 85543 h 2111193"/>
              <a:gd name="connsiteX18" fmla="*/ 1044575 w 1546541"/>
              <a:gd name="connsiteY18" fmla="*/ 88718 h 2111193"/>
              <a:gd name="connsiteX19" fmla="*/ 1025525 w 1546541"/>
              <a:gd name="connsiteY19" fmla="*/ 104593 h 2111193"/>
              <a:gd name="connsiteX20" fmla="*/ 1019175 w 1546541"/>
              <a:gd name="connsiteY20" fmla="*/ 114118 h 2111193"/>
              <a:gd name="connsiteX21" fmla="*/ 1009650 w 1546541"/>
              <a:gd name="connsiteY21" fmla="*/ 123643 h 2111193"/>
              <a:gd name="connsiteX22" fmla="*/ 1003300 w 1546541"/>
              <a:gd name="connsiteY22" fmla="*/ 133168 h 2111193"/>
              <a:gd name="connsiteX23" fmla="*/ 993775 w 1546541"/>
              <a:gd name="connsiteY23" fmla="*/ 142693 h 2111193"/>
              <a:gd name="connsiteX24" fmla="*/ 965200 w 1546541"/>
              <a:gd name="connsiteY24" fmla="*/ 177618 h 2111193"/>
              <a:gd name="connsiteX25" fmla="*/ 955675 w 1546541"/>
              <a:gd name="connsiteY25" fmla="*/ 180793 h 2111193"/>
              <a:gd name="connsiteX26" fmla="*/ 933450 w 1546541"/>
              <a:gd name="connsiteY26" fmla="*/ 199843 h 2111193"/>
              <a:gd name="connsiteX27" fmla="*/ 917575 w 1546541"/>
              <a:gd name="connsiteY27" fmla="*/ 203018 h 2111193"/>
              <a:gd name="connsiteX28" fmla="*/ 898525 w 1546541"/>
              <a:gd name="connsiteY28" fmla="*/ 209368 h 2111193"/>
              <a:gd name="connsiteX29" fmla="*/ 860425 w 1546541"/>
              <a:gd name="connsiteY29" fmla="*/ 215718 h 2111193"/>
              <a:gd name="connsiteX30" fmla="*/ 847725 w 1546541"/>
              <a:gd name="connsiteY30" fmla="*/ 218893 h 2111193"/>
              <a:gd name="connsiteX31" fmla="*/ 838200 w 1546541"/>
              <a:gd name="connsiteY31" fmla="*/ 222068 h 2111193"/>
              <a:gd name="connsiteX32" fmla="*/ 822325 w 1546541"/>
              <a:gd name="connsiteY32" fmla="*/ 225243 h 2111193"/>
              <a:gd name="connsiteX33" fmla="*/ 812800 w 1546541"/>
              <a:gd name="connsiteY33" fmla="*/ 228418 h 2111193"/>
              <a:gd name="connsiteX34" fmla="*/ 793750 w 1546541"/>
              <a:gd name="connsiteY34" fmla="*/ 231593 h 2111193"/>
              <a:gd name="connsiteX35" fmla="*/ 774700 w 1546541"/>
              <a:gd name="connsiteY35" fmla="*/ 237943 h 2111193"/>
              <a:gd name="connsiteX36" fmla="*/ 758825 w 1546541"/>
              <a:gd name="connsiteY36" fmla="*/ 250643 h 2111193"/>
              <a:gd name="connsiteX37" fmla="*/ 739775 w 1546541"/>
              <a:gd name="connsiteY37" fmla="*/ 266518 h 2111193"/>
              <a:gd name="connsiteX38" fmla="*/ 727075 w 1546541"/>
              <a:gd name="connsiteY38" fmla="*/ 276043 h 2111193"/>
              <a:gd name="connsiteX39" fmla="*/ 704850 w 1546541"/>
              <a:gd name="connsiteY39" fmla="*/ 298268 h 2111193"/>
              <a:gd name="connsiteX40" fmla="*/ 685800 w 1546541"/>
              <a:gd name="connsiteY40" fmla="*/ 310968 h 2111193"/>
              <a:gd name="connsiteX41" fmla="*/ 676275 w 1546541"/>
              <a:gd name="connsiteY41" fmla="*/ 320493 h 2111193"/>
              <a:gd name="connsiteX42" fmla="*/ 654050 w 1546541"/>
              <a:gd name="connsiteY42" fmla="*/ 333193 h 2111193"/>
              <a:gd name="connsiteX43" fmla="*/ 644525 w 1546541"/>
              <a:gd name="connsiteY43" fmla="*/ 342718 h 2111193"/>
              <a:gd name="connsiteX44" fmla="*/ 625475 w 1546541"/>
              <a:gd name="connsiteY44" fmla="*/ 355418 h 2111193"/>
              <a:gd name="connsiteX45" fmla="*/ 615950 w 1546541"/>
              <a:gd name="connsiteY45" fmla="*/ 361768 h 2111193"/>
              <a:gd name="connsiteX46" fmla="*/ 606425 w 1546541"/>
              <a:gd name="connsiteY46" fmla="*/ 364943 h 2111193"/>
              <a:gd name="connsiteX47" fmla="*/ 596900 w 1546541"/>
              <a:gd name="connsiteY47" fmla="*/ 371293 h 2111193"/>
              <a:gd name="connsiteX48" fmla="*/ 581025 w 1546541"/>
              <a:gd name="connsiteY48" fmla="*/ 374468 h 2111193"/>
              <a:gd name="connsiteX49" fmla="*/ 552450 w 1546541"/>
              <a:gd name="connsiteY49" fmla="*/ 409393 h 2111193"/>
              <a:gd name="connsiteX50" fmla="*/ 539750 w 1546541"/>
              <a:gd name="connsiteY50" fmla="*/ 422093 h 2111193"/>
              <a:gd name="connsiteX51" fmla="*/ 517525 w 1546541"/>
              <a:gd name="connsiteY51" fmla="*/ 453843 h 2111193"/>
              <a:gd name="connsiteX52" fmla="*/ 504825 w 1546541"/>
              <a:gd name="connsiteY52" fmla="*/ 469718 h 2111193"/>
              <a:gd name="connsiteX53" fmla="*/ 482600 w 1546541"/>
              <a:gd name="connsiteY53" fmla="*/ 501468 h 2111193"/>
              <a:gd name="connsiteX54" fmla="*/ 469900 w 1546541"/>
              <a:gd name="connsiteY54" fmla="*/ 517343 h 2111193"/>
              <a:gd name="connsiteX55" fmla="*/ 463550 w 1546541"/>
              <a:gd name="connsiteY55" fmla="*/ 526868 h 2111193"/>
              <a:gd name="connsiteX56" fmla="*/ 425450 w 1546541"/>
              <a:gd name="connsiteY56" fmla="*/ 574493 h 2111193"/>
              <a:gd name="connsiteX57" fmla="*/ 415925 w 1546541"/>
              <a:gd name="connsiteY57" fmla="*/ 587193 h 2111193"/>
              <a:gd name="connsiteX58" fmla="*/ 396875 w 1546541"/>
              <a:gd name="connsiteY58" fmla="*/ 609418 h 2111193"/>
              <a:gd name="connsiteX59" fmla="*/ 384175 w 1546541"/>
              <a:gd name="connsiteY59" fmla="*/ 628468 h 2111193"/>
              <a:gd name="connsiteX60" fmla="*/ 377825 w 1546541"/>
              <a:gd name="connsiteY60" fmla="*/ 637993 h 2111193"/>
              <a:gd name="connsiteX61" fmla="*/ 365125 w 1546541"/>
              <a:gd name="connsiteY61" fmla="*/ 647518 h 2111193"/>
              <a:gd name="connsiteX62" fmla="*/ 349250 w 1546541"/>
              <a:gd name="connsiteY62" fmla="*/ 676093 h 2111193"/>
              <a:gd name="connsiteX63" fmla="*/ 339725 w 1546541"/>
              <a:gd name="connsiteY63" fmla="*/ 682443 h 2111193"/>
              <a:gd name="connsiteX64" fmla="*/ 330200 w 1546541"/>
              <a:gd name="connsiteY64" fmla="*/ 704668 h 2111193"/>
              <a:gd name="connsiteX65" fmla="*/ 323850 w 1546541"/>
              <a:gd name="connsiteY65" fmla="*/ 714193 h 2111193"/>
              <a:gd name="connsiteX66" fmla="*/ 320675 w 1546541"/>
              <a:gd name="connsiteY66" fmla="*/ 723718 h 2111193"/>
              <a:gd name="connsiteX67" fmla="*/ 304800 w 1546541"/>
              <a:gd name="connsiteY67" fmla="*/ 749118 h 2111193"/>
              <a:gd name="connsiteX68" fmla="*/ 298450 w 1546541"/>
              <a:gd name="connsiteY68" fmla="*/ 768168 h 2111193"/>
              <a:gd name="connsiteX69" fmla="*/ 285750 w 1546541"/>
              <a:gd name="connsiteY69" fmla="*/ 787218 h 2111193"/>
              <a:gd name="connsiteX70" fmla="*/ 276225 w 1546541"/>
              <a:gd name="connsiteY70" fmla="*/ 799918 h 2111193"/>
              <a:gd name="connsiteX71" fmla="*/ 266700 w 1546541"/>
              <a:gd name="connsiteY71" fmla="*/ 818968 h 2111193"/>
              <a:gd name="connsiteX72" fmla="*/ 263525 w 1546541"/>
              <a:gd name="connsiteY72" fmla="*/ 828493 h 2111193"/>
              <a:gd name="connsiteX73" fmla="*/ 254000 w 1546541"/>
              <a:gd name="connsiteY73" fmla="*/ 838018 h 2111193"/>
              <a:gd name="connsiteX74" fmla="*/ 247650 w 1546541"/>
              <a:gd name="connsiteY74" fmla="*/ 847543 h 2111193"/>
              <a:gd name="connsiteX75" fmla="*/ 234950 w 1546541"/>
              <a:gd name="connsiteY75" fmla="*/ 860243 h 2111193"/>
              <a:gd name="connsiteX76" fmla="*/ 225425 w 1546541"/>
              <a:gd name="connsiteY76" fmla="*/ 872943 h 2111193"/>
              <a:gd name="connsiteX77" fmla="*/ 206375 w 1546541"/>
              <a:gd name="connsiteY77" fmla="*/ 904693 h 2111193"/>
              <a:gd name="connsiteX78" fmla="*/ 196850 w 1546541"/>
              <a:gd name="connsiteY78" fmla="*/ 949143 h 2111193"/>
              <a:gd name="connsiteX79" fmla="*/ 193675 w 1546541"/>
              <a:gd name="connsiteY79" fmla="*/ 965018 h 2111193"/>
              <a:gd name="connsiteX80" fmla="*/ 184150 w 1546541"/>
              <a:gd name="connsiteY80" fmla="*/ 1006293 h 2111193"/>
              <a:gd name="connsiteX81" fmla="*/ 180975 w 1546541"/>
              <a:gd name="connsiteY81" fmla="*/ 1057093 h 2111193"/>
              <a:gd name="connsiteX82" fmla="*/ 177800 w 1546541"/>
              <a:gd name="connsiteY82" fmla="*/ 1069793 h 2111193"/>
              <a:gd name="connsiteX83" fmla="*/ 174625 w 1546541"/>
              <a:gd name="connsiteY83" fmla="*/ 1085668 h 2111193"/>
              <a:gd name="connsiteX84" fmla="*/ 171450 w 1546541"/>
              <a:gd name="connsiteY84" fmla="*/ 1095193 h 2111193"/>
              <a:gd name="connsiteX85" fmla="*/ 168275 w 1546541"/>
              <a:gd name="connsiteY85" fmla="*/ 1107893 h 2111193"/>
              <a:gd name="connsiteX86" fmla="*/ 165100 w 1546541"/>
              <a:gd name="connsiteY86" fmla="*/ 1136468 h 2111193"/>
              <a:gd name="connsiteX87" fmla="*/ 133350 w 1546541"/>
              <a:gd name="connsiteY87" fmla="*/ 1206318 h 2111193"/>
              <a:gd name="connsiteX88" fmla="*/ 120650 w 1546541"/>
              <a:gd name="connsiteY88" fmla="*/ 1225368 h 2111193"/>
              <a:gd name="connsiteX89" fmla="*/ 79375 w 1546541"/>
              <a:gd name="connsiteY89" fmla="*/ 1298393 h 2111193"/>
              <a:gd name="connsiteX90" fmla="*/ 66675 w 1546541"/>
              <a:gd name="connsiteY90" fmla="*/ 1336493 h 2111193"/>
              <a:gd name="connsiteX91" fmla="*/ 53975 w 1546541"/>
              <a:gd name="connsiteY91" fmla="*/ 1361893 h 2111193"/>
              <a:gd name="connsiteX92" fmla="*/ 47625 w 1546541"/>
              <a:gd name="connsiteY92" fmla="*/ 1380943 h 2111193"/>
              <a:gd name="connsiteX93" fmla="*/ 44450 w 1546541"/>
              <a:gd name="connsiteY93" fmla="*/ 1393643 h 2111193"/>
              <a:gd name="connsiteX94" fmla="*/ 38100 w 1546541"/>
              <a:gd name="connsiteY94" fmla="*/ 1409518 h 2111193"/>
              <a:gd name="connsiteX95" fmla="*/ 28575 w 1546541"/>
              <a:gd name="connsiteY95" fmla="*/ 1431743 h 2111193"/>
              <a:gd name="connsiteX96" fmla="*/ 25400 w 1546541"/>
              <a:gd name="connsiteY96" fmla="*/ 1447618 h 2111193"/>
              <a:gd name="connsiteX97" fmla="*/ 19050 w 1546541"/>
              <a:gd name="connsiteY97" fmla="*/ 1457143 h 2111193"/>
              <a:gd name="connsiteX98" fmla="*/ 12700 w 1546541"/>
              <a:gd name="connsiteY98" fmla="*/ 1488893 h 2111193"/>
              <a:gd name="connsiteX99" fmla="*/ 9525 w 1546541"/>
              <a:gd name="connsiteY99" fmla="*/ 1498418 h 2111193"/>
              <a:gd name="connsiteX100" fmla="*/ 0 w 1546541"/>
              <a:gd name="connsiteY100" fmla="*/ 1555568 h 2111193"/>
              <a:gd name="connsiteX101" fmla="*/ 3175 w 1546541"/>
              <a:gd name="connsiteY101" fmla="*/ 1638118 h 2111193"/>
              <a:gd name="connsiteX102" fmla="*/ 6350 w 1546541"/>
              <a:gd name="connsiteY102" fmla="*/ 1647643 h 2111193"/>
              <a:gd name="connsiteX103" fmla="*/ 9525 w 1546541"/>
              <a:gd name="connsiteY103" fmla="*/ 1660343 h 2111193"/>
              <a:gd name="connsiteX104" fmla="*/ 15875 w 1546541"/>
              <a:gd name="connsiteY104" fmla="*/ 1682568 h 2111193"/>
              <a:gd name="connsiteX105" fmla="*/ 22225 w 1546541"/>
              <a:gd name="connsiteY105" fmla="*/ 1765118 h 2111193"/>
              <a:gd name="connsiteX106" fmla="*/ 28575 w 1546541"/>
              <a:gd name="connsiteY106" fmla="*/ 1784168 h 2111193"/>
              <a:gd name="connsiteX107" fmla="*/ 47625 w 1546541"/>
              <a:gd name="connsiteY107" fmla="*/ 1806393 h 2111193"/>
              <a:gd name="connsiteX108" fmla="*/ 63500 w 1546541"/>
              <a:gd name="connsiteY108" fmla="*/ 1828618 h 2111193"/>
              <a:gd name="connsiteX109" fmla="*/ 82550 w 1546541"/>
              <a:gd name="connsiteY109" fmla="*/ 1854018 h 2111193"/>
              <a:gd name="connsiteX110" fmla="*/ 95250 w 1546541"/>
              <a:gd name="connsiteY110" fmla="*/ 1873068 h 2111193"/>
              <a:gd name="connsiteX111" fmla="*/ 101600 w 1546541"/>
              <a:gd name="connsiteY111" fmla="*/ 1942918 h 2111193"/>
              <a:gd name="connsiteX112" fmla="*/ 107950 w 1546541"/>
              <a:gd name="connsiteY112" fmla="*/ 1958793 h 2111193"/>
              <a:gd name="connsiteX113" fmla="*/ 114300 w 1546541"/>
              <a:gd name="connsiteY113" fmla="*/ 1971493 h 2111193"/>
              <a:gd name="connsiteX114" fmla="*/ 127000 w 1546541"/>
              <a:gd name="connsiteY114" fmla="*/ 1984193 h 2111193"/>
              <a:gd name="connsiteX115" fmla="*/ 130175 w 1546541"/>
              <a:gd name="connsiteY115" fmla="*/ 2000068 h 2111193"/>
              <a:gd name="connsiteX116" fmla="*/ 158750 w 1546541"/>
              <a:gd name="connsiteY116" fmla="*/ 2034993 h 2111193"/>
              <a:gd name="connsiteX117" fmla="*/ 168275 w 1546541"/>
              <a:gd name="connsiteY117" fmla="*/ 2047693 h 2111193"/>
              <a:gd name="connsiteX118" fmla="*/ 180975 w 1546541"/>
              <a:gd name="connsiteY118" fmla="*/ 2060393 h 2111193"/>
              <a:gd name="connsiteX119" fmla="*/ 193675 w 1546541"/>
              <a:gd name="connsiteY119" fmla="*/ 2079443 h 2111193"/>
              <a:gd name="connsiteX120" fmla="*/ 225425 w 1546541"/>
              <a:gd name="connsiteY120" fmla="*/ 2108018 h 2111193"/>
              <a:gd name="connsiteX121" fmla="*/ 234950 w 1546541"/>
              <a:gd name="connsiteY121" fmla="*/ 2111193 h 2111193"/>
              <a:gd name="connsiteX122" fmla="*/ 279400 w 1546541"/>
              <a:gd name="connsiteY122" fmla="*/ 2098493 h 2111193"/>
              <a:gd name="connsiteX123" fmla="*/ 295275 w 1546541"/>
              <a:gd name="connsiteY123" fmla="*/ 2085793 h 2111193"/>
              <a:gd name="connsiteX124" fmla="*/ 307975 w 1546541"/>
              <a:gd name="connsiteY124" fmla="*/ 2079443 h 2111193"/>
              <a:gd name="connsiteX125" fmla="*/ 327025 w 1546541"/>
              <a:gd name="connsiteY125" fmla="*/ 2066743 h 2111193"/>
              <a:gd name="connsiteX126" fmla="*/ 333375 w 1546541"/>
              <a:gd name="connsiteY126" fmla="*/ 2057218 h 2111193"/>
              <a:gd name="connsiteX127" fmla="*/ 342900 w 1546541"/>
              <a:gd name="connsiteY127" fmla="*/ 2054043 h 2111193"/>
              <a:gd name="connsiteX128" fmla="*/ 361950 w 1546541"/>
              <a:gd name="connsiteY128" fmla="*/ 2031818 h 2111193"/>
              <a:gd name="connsiteX129" fmla="*/ 381000 w 1546541"/>
              <a:gd name="connsiteY129" fmla="*/ 2003243 h 2111193"/>
              <a:gd name="connsiteX130" fmla="*/ 406400 w 1546541"/>
              <a:gd name="connsiteY130" fmla="*/ 1961968 h 2111193"/>
              <a:gd name="connsiteX131" fmla="*/ 415925 w 1546541"/>
              <a:gd name="connsiteY131" fmla="*/ 1946093 h 2111193"/>
              <a:gd name="connsiteX132" fmla="*/ 444500 w 1546541"/>
              <a:gd name="connsiteY132" fmla="*/ 1911168 h 2111193"/>
              <a:gd name="connsiteX133" fmla="*/ 460375 w 1546541"/>
              <a:gd name="connsiteY133" fmla="*/ 1888943 h 2111193"/>
              <a:gd name="connsiteX134" fmla="*/ 469900 w 1546541"/>
              <a:gd name="connsiteY134" fmla="*/ 1873068 h 2111193"/>
              <a:gd name="connsiteX135" fmla="*/ 482600 w 1546541"/>
              <a:gd name="connsiteY135" fmla="*/ 1863543 h 2111193"/>
              <a:gd name="connsiteX136" fmla="*/ 504825 w 1546541"/>
              <a:gd name="connsiteY136" fmla="*/ 1828618 h 2111193"/>
              <a:gd name="connsiteX137" fmla="*/ 530225 w 1546541"/>
              <a:gd name="connsiteY137" fmla="*/ 1765118 h 2111193"/>
              <a:gd name="connsiteX138" fmla="*/ 546100 w 1546541"/>
              <a:gd name="connsiteY138" fmla="*/ 1720668 h 2111193"/>
              <a:gd name="connsiteX139" fmla="*/ 558800 w 1546541"/>
              <a:gd name="connsiteY139" fmla="*/ 1704793 h 2111193"/>
              <a:gd name="connsiteX140" fmla="*/ 568325 w 1546541"/>
              <a:gd name="connsiteY140" fmla="*/ 1673043 h 2111193"/>
              <a:gd name="connsiteX141" fmla="*/ 596900 w 1546541"/>
              <a:gd name="connsiteY141" fmla="*/ 1606368 h 2111193"/>
              <a:gd name="connsiteX142" fmla="*/ 609600 w 1546541"/>
              <a:gd name="connsiteY142" fmla="*/ 1574618 h 2111193"/>
              <a:gd name="connsiteX143" fmla="*/ 625475 w 1546541"/>
              <a:gd name="connsiteY143" fmla="*/ 1552393 h 2111193"/>
              <a:gd name="connsiteX144" fmla="*/ 638175 w 1546541"/>
              <a:gd name="connsiteY144" fmla="*/ 1520643 h 2111193"/>
              <a:gd name="connsiteX145" fmla="*/ 650875 w 1546541"/>
              <a:gd name="connsiteY145" fmla="*/ 1498418 h 2111193"/>
              <a:gd name="connsiteX146" fmla="*/ 660400 w 1546541"/>
              <a:gd name="connsiteY146" fmla="*/ 1463493 h 2111193"/>
              <a:gd name="connsiteX147" fmla="*/ 676275 w 1546541"/>
              <a:gd name="connsiteY147" fmla="*/ 1422218 h 2111193"/>
              <a:gd name="connsiteX148" fmla="*/ 685800 w 1546541"/>
              <a:gd name="connsiteY148" fmla="*/ 1384118 h 2111193"/>
              <a:gd name="connsiteX149" fmla="*/ 708025 w 1546541"/>
              <a:gd name="connsiteY149" fmla="*/ 1330143 h 2111193"/>
              <a:gd name="connsiteX150" fmla="*/ 730250 w 1546541"/>
              <a:gd name="connsiteY150" fmla="*/ 1269818 h 2111193"/>
              <a:gd name="connsiteX151" fmla="*/ 742950 w 1546541"/>
              <a:gd name="connsiteY151" fmla="*/ 1241243 h 2111193"/>
              <a:gd name="connsiteX152" fmla="*/ 765175 w 1546541"/>
              <a:gd name="connsiteY152" fmla="*/ 1180918 h 2111193"/>
              <a:gd name="connsiteX153" fmla="*/ 781050 w 1546541"/>
              <a:gd name="connsiteY153" fmla="*/ 1145993 h 2111193"/>
              <a:gd name="connsiteX154" fmla="*/ 790575 w 1546541"/>
              <a:gd name="connsiteY154" fmla="*/ 1117418 h 2111193"/>
              <a:gd name="connsiteX155" fmla="*/ 815975 w 1546541"/>
              <a:gd name="connsiteY155" fmla="*/ 1057093 h 2111193"/>
              <a:gd name="connsiteX156" fmla="*/ 841375 w 1546541"/>
              <a:gd name="connsiteY156" fmla="*/ 990418 h 2111193"/>
              <a:gd name="connsiteX157" fmla="*/ 854075 w 1546541"/>
              <a:gd name="connsiteY157" fmla="*/ 955493 h 2111193"/>
              <a:gd name="connsiteX158" fmla="*/ 866775 w 1546541"/>
              <a:gd name="connsiteY158" fmla="*/ 930093 h 2111193"/>
              <a:gd name="connsiteX159" fmla="*/ 876300 w 1546541"/>
              <a:gd name="connsiteY159" fmla="*/ 901518 h 2111193"/>
              <a:gd name="connsiteX160" fmla="*/ 904875 w 1546541"/>
              <a:gd name="connsiteY160" fmla="*/ 844368 h 2111193"/>
              <a:gd name="connsiteX161" fmla="*/ 927100 w 1546541"/>
              <a:gd name="connsiteY161" fmla="*/ 790393 h 2111193"/>
              <a:gd name="connsiteX162" fmla="*/ 939800 w 1546541"/>
              <a:gd name="connsiteY162" fmla="*/ 758643 h 2111193"/>
              <a:gd name="connsiteX163" fmla="*/ 952500 w 1546541"/>
              <a:gd name="connsiteY163" fmla="*/ 736418 h 2111193"/>
              <a:gd name="connsiteX164" fmla="*/ 977900 w 1546541"/>
              <a:gd name="connsiteY164" fmla="*/ 682443 h 2111193"/>
              <a:gd name="connsiteX165" fmla="*/ 987425 w 1546541"/>
              <a:gd name="connsiteY165" fmla="*/ 653868 h 2111193"/>
              <a:gd name="connsiteX166" fmla="*/ 1006475 w 1546541"/>
              <a:gd name="connsiteY166" fmla="*/ 615768 h 2111193"/>
              <a:gd name="connsiteX167" fmla="*/ 1016000 w 1546541"/>
              <a:gd name="connsiteY167" fmla="*/ 587193 h 2111193"/>
              <a:gd name="connsiteX168" fmla="*/ 1025525 w 1546541"/>
              <a:gd name="connsiteY168" fmla="*/ 577668 h 2111193"/>
              <a:gd name="connsiteX169" fmla="*/ 1031875 w 1546541"/>
              <a:gd name="connsiteY169" fmla="*/ 564968 h 2111193"/>
              <a:gd name="connsiteX170" fmla="*/ 1054100 w 1546541"/>
              <a:gd name="connsiteY170" fmla="*/ 542743 h 2111193"/>
              <a:gd name="connsiteX171" fmla="*/ 1057275 w 1546541"/>
              <a:gd name="connsiteY171" fmla="*/ 530043 h 2111193"/>
              <a:gd name="connsiteX172" fmla="*/ 1082675 w 1546541"/>
              <a:gd name="connsiteY172" fmla="*/ 501468 h 2111193"/>
              <a:gd name="connsiteX173" fmla="*/ 1098550 w 1546541"/>
              <a:gd name="connsiteY173" fmla="*/ 479243 h 2111193"/>
              <a:gd name="connsiteX174" fmla="*/ 1117600 w 1546541"/>
              <a:gd name="connsiteY174" fmla="*/ 453843 h 2111193"/>
              <a:gd name="connsiteX175" fmla="*/ 1146175 w 1546541"/>
              <a:gd name="connsiteY175" fmla="*/ 428443 h 2111193"/>
              <a:gd name="connsiteX176" fmla="*/ 1162050 w 1546541"/>
              <a:gd name="connsiteY176" fmla="*/ 409393 h 2111193"/>
              <a:gd name="connsiteX177" fmla="*/ 1168400 w 1546541"/>
              <a:gd name="connsiteY177" fmla="*/ 399868 h 2111193"/>
              <a:gd name="connsiteX178" fmla="*/ 1209675 w 1546541"/>
              <a:gd name="connsiteY178" fmla="*/ 364943 h 2111193"/>
              <a:gd name="connsiteX179" fmla="*/ 1228725 w 1546541"/>
              <a:gd name="connsiteY179" fmla="*/ 349068 h 2111193"/>
              <a:gd name="connsiteX180" fmla="*/ 1266825 w 1546541"/>
              <a:gd name="connsiteY180" fmla="*/ 317318 h 2111193"/>
              <a:gd name="connsiteX181" fmla="*/ 1289050 w 1546541"/>
              <a:gd name="connsiteY181" fmla="*/ 301443 h 2111193"/>
              <a:gd name="connsiteX182" fmla="*/ 1308100 w 1546541"/>
              <a:gd name="connsiteY182" fmla="*/ 285568 h 2111193"/>
              <a:gd name="connsiteX183" fmla="*/ 1317625 w 1546541"/>
              <a:gd name="connsiteY183" fmla="*/ 276043 h 2111193"/>
              <a:gd name="connsiteX184" fmla="*/ 1343025 w 1546541"/>
              <a:gd name="connsiteY184" fmla="*/ 260168 h 2111193"/>
              <a:gd name="connsiteX185" fmla="*/ 1352550 w 1546541"/>
              <a:gd name="connsiteY185" fmla="*/ 250643 h 2111193"/>
              <a:gd name="connsiteX186" fmla="*/ 1355725 w 1546541"/>
              <a:gd name="connsiteY186" fmla="*/ 241118 h 2111193"/>
              <a:gd name="connsiteX187" fmla="*/ 1368425 w 1546541"/>
              <a:gd name="connsiteY187" fmla="*/ 234768 h 2111193"/>
              <a:gd name="connsiteX188" fmla="*/ 1400175 w 1546541"/>
              <a:gd name="connsiteY188" fmla="*/ 228418 h 2111193"/>
              <a:gd name="connsiteX189" fmla="*/ 1419225 w 1546541"/>
              <a:gd name="connsiteY189" fmla="*/ 222068 h 2111193"/>
              <a:gd name="connsiteX190" fmla="*/ 1428750 w 1546541"/>
              <a:gd name="connsiteY190" fmla="*/ 218893 h 2111193"/>
              <a:gd name="connsiteX191" fmla="*/ 1450975 w 1546541"/>
              <a:gd name="connsiteY191" fmla="*/ 199843 h 2111193"/>
              <a:gd name="connsiteX192" fmla="*/ 1460500 w 1546541"/>
              <a:gd name="connsiteY192" fmla="*/ 190318 h 2111193"/>
              <a:gd name="connsiteX193" fmla="*/ 1470025 w 1546541"/>
              <a:gd name="connsiteY193" fmla="*/ 183968 h 2111193"/>
              <a:gd name="connsiteX194" fmla="*/ 1479550 w 1546541"/>
              <a:gd name="connsiteY194" fmla="*/ 171268 h 2111193"/>
              <a:gd name="connsiteX195" fmla="*/ 1495425 w 1546541"/>
              <a:gd name="connsiteY195" fmla="*/ 161743 h 2111193"/>
              <a:gd name="connsiteX196" fmla="*/ 1520825 w 1546541"/>
              <a:gd name="connsiteY196" fmla="*/ 139518 h 2111193"/>
              <a:gd name="connsiteX197" fmla="*/ 1530350 w 1546541"/>
              <a:gd name="connsiteY197" fmla="*/ 133168 h 2111193"/>
              <a:gd name="connsiteX198" fmla="*/ 1536700 w 1546541"/>
              <a:gd name="connsiteY198" fmla="*/ 123643 h 2111193"/>
              <a:gd name="connsiteX199" fmla="*/ 1539875 w 1546541"/>
              <a:gd name="connsiteY199" fmla="*/ 110943 h 2111193"/>
              <a:gd name="connsiteX200" fmla="*/ 1543050 w 1546541"/>
              <a:gd name="connsiteY200" fmla="*/ 50618 h 2111193"/>
              <a:gd name="connsiteX201" fmla="*/ 1484280 w 1546541"/>
              <a:gd name="connsiteY201" fmla="*/ 74407 h 2111193"/>
              <a:gd name="connsiteX0" fmla="*/ 1484280 w 1546541"/>
              <a:gd name="connsiteY0" fmla="*/ 85970 h 2122756"/>
              <a:gd name="connsiteX1" fmla="*/ 1441451 w 1546541"/>
              <a:gd name="connsiteY1" fmla="*/ 71705 h 2122756"/>
              <a:gd name="connsiteX2" fmla="*/ 1408114 w 1546541"/>
              <a:gd name="connsiteY2" fmla="*/ 47893 h 2122756"/>
              <a:gd name="connsiteX3" fmla="*/ 1403351 w 1546541"/>
              <a:gd name="connsiteY3" fmla="*/ 43130 h 2122756"/>
              <a:gd name="connsiteX4" fmla="*/ 1282700 w 1546541"/>
              <a:gd name="connsiteY4" fmla="*/ 20906 h 2122756"/>
              <a:gd name="connsiteX5" fmla="*/ 1263650 w 1546541"/>
              <a:gd name="connsiteY5" fmla="*/ 24081 h 2122756"/>
              <a:gd name="connsiteX6" fmla="*/ 1244600 w 1546541"/>
              <a:gd name="connsiteY6" fmla="*/ 36781 h 2122756"/>
              <a:gd name="connsiteX7" fmla="*/ 1235075 w 1546541"/>
              <a:gd name="connsiteY7" fmla="*/ 39956 h 2122756"/>
              <a:gd name="connsiteX8" fmla="*/ 1225550 w 1546541"/>
              <a:gd name="connsiteY8" fmla="*/ 46306 h 2122756"/>
              <a:gd name="connsiteX9" fmla="*/ 1206500 w 1546541"/>
              <a:gd name="connsiteY9" fmla="*/ 52656 h 2122756"/>
              <a:gd name="connsiteX10" fmla="*/ 1196975 w 1546541"/>
              <a:gd name="connsiteY10" fmla="*/ 55831 h 2122756"/>
              <a:gd name="connsiteX11" fmla="*/ 1181100 w 1546541"/>
              <a:gd name="connsiteY11" fmla="*/ 68531 h 2122756"/>
              <a:gd name="connsiteX12" fmla="*/ 1174750 w 1546541"/>
              <a:gd name="connsiteY12" fmla="*/ 78056 h 2122756"/>
              <a:gd name="connsiteX13" fmla="*/ 1136650 w 1546541"/>
              <a:gd name="connsiteY13" fmla="*/ 81231 h 2122756"/>
              <a:gd name="connsiteX14" fmla="*/ 1127125 w 1546541"/>
              <a:gd name="connsiteY14" fmla="*/ 84406 h 2122756"/>
              <a:gd name="connsiteX15" fmla="*/ 1089025 w 1546541"/>
              <a:gd name="connsiteY15" fmla="*/ 90756 h 2122756"/>
              <a:gd name="connsiteX16" fmla="*/ 1079500 w 1546541"/>
              <a:gd name="connsiteY16" fmla="*/ 93931 h 2122756"/>
              <a:gd name="connsiteX17" fmla="*/ 1060450 w 1546541"/>
              <a:gd name="connsiteY17" fmla="*/ 97106 h 2122756"/>
              <a:gd name="connsiteX18" fmla="*/ 1044575 w 1546541"/>
              <a:gd name="connsiteY18" fmla="*/ 100281 h 2122756"/>
              <a:gd name="connsiteX19" fmla="*/ 1025525 w 1546541"/>
              <a:gd name="connsiteY19" fmla="*/ 116156 h 2122756"/>
              <a:gd name="connsiteX20" fmla="*/ 1019175 w 1546541"/>
              <a:gd name="connsiteY20" fmla="*/ 125681 h 2122756"/>
              <a:gd name="connsiteX21" fmla="*/ 1009650 w 1546541"/>
              <a:gd name="connsiteY21" fmla="*/ 135206 h 2122756"/>
              <a:gd name="connsiteX22" fmla="*/ 1003300 w 1546541"/>
              <a:gd name="connsiteY22" fmla="*/ 144731 h 2122756"/>
              <a:gd name="connsiteX23" fmla="*/ 993775 w 1546541"/>
              <a:gd name="connsiteY23" fmla="*/ 154256 h 2122756"/>
              <a:gd name="connsiteX24" fmla="*/ 965200 w 1546541"/>
              <a:gd name="connsiteY24" fmla="*/ 189181 h 2122756"/>
              <a:gd name="connsiteX25" fmla="*/ 955675 w 1546541"/>
              <a:gd name="connsiteY25" fmla="*/ 192356 h 2122756"/>
              <a:gd name="connsiteX26" fmla="*/ 933450 w 1546541"/>
              <a:gd name="connsiteY26" fmla="*/ 211406 h 2122756"/>
              <a:gd name="connsiteX27" fmla="*/ 917575 w 1546541"/>
              <a:gd name="connsiteY27" fmla="*/ 214581 h 2122756"/>
              <a:gd name="connsiteX28" fmla="*/ 898525 w 1546541"/>
              <a:gd name="connsiteY28" fmla="*/ 220931 h 2122756"/>
              <a:gd name="connsiteX29" fmla="*/ 860425 w 1546541"/>
              <a:gd name="connsiteY29" fmla="*/ 227281 h 2122756"/>
              <a:gd name="connsiteX30" fmla="*/ 847725 w 1546541"/>
              <a:gd name="connsiteY30" fmla="*/ 230456 h 2122756"/>
              <a:gd name="connsiteX31" fmla="*/ 838200 w 1546541"/>
              <a:gd name="connsiteY31" fmla="*/ 233631 h 2122756"/>
              <a:gd name="connsiteX32" fmla="*/ 822325 w 1546541"/>
              <a:gd name="connsiteY32" fmla="*/ 236806 h 2122756"/>
              <a:gd name="connsiteX33" fmla="*/ 812800 w 1546541"/>
              <a:gd name="connsiteY33" fmla="*/ 239981 h 2122756"/>
              <a:gd name="connsiteX34" fmla="*/ 793750 w 1546541"/>
              <a:gd name="connsiteY34" fmla="*/ 243156 h 2122756"/>
              <a:gd name="connsiteX35" fmla="*/ 774700 w 1546541"/>
              <a:gd name="connsiteY35" fmla="*/ 249506 h 2122756"/>
              <a:gd name="connsiteX36" fmla="*/ 758825 w 1546541"/>
              <a:gd name="connsiteY36" fmla="*/ 262206 h 2122756"/>
              <a:gd name="connsiteX37" fmla="*/ 739775 w 1546541"/>
              <a:gd name="connsiteY37" fmla="*/ 278081 h 2122756"/>
              <a:gd name="connsiteX38" fmla="*/ 727075 w 1546541"/>
              <a:gd name="connsiteY38" fmla="*/ 287606 h 2122756"/>
              <a:gd name="connsiteX39" fmla="*/ 704850 w 1546541"/>
              <a:gd name="connsiteY39" fmla="*/ 309831 h 2122756"/>
              <a:gd name="connsiteX40" fmla="*/ 685800 w 1546541"/>
              <a:gd name="connsiteY40" fmla="*/ 322531 h 2122756"/>
              <a:gd name="connsiteX41" fmla="*/ 676275 w 1546541"/>
              <a:gd name="connsiteY41" fmla="*/ 332056 h 2122756"/>
              <a:gd name="connsiteX42" fmla="*/ 654050 w 1546541"/>
              <a:gd name="connsiteY42" fmla="*/ 344756 h 2122756"/>
              <a:gd name="connsiteX43" fmla="*/ 644525 w 1546541"/>
              <a:gd name="connsiteY43" fmla="*/ 354281 h 2122756"/>
              <a:gd name="connsiteX44" fmla="*/ 625475 w 1546541"/>
              <a:gd name="connsiteY44" fmla="*/ 366981 h 2122756"/>
              <a:gd name="connsiteX45" fmla="*/ 615950 w 1546541"/>
              <a:gd name="connsiteY45" fmla="*/ 373331 h 2122756"/>
              <a:gd name="connsiteX46" fmla="*/ 606425 w 1546541"/>
              <a:gd name="connsiteY46" fmla="*/ 376506 h 2122756"/>
              <a:gd name="connsiteX47" fmla="*/ 596900 w 1546541"/>
              <a:gd name="connsiteY47" fmla="*/ 382856 h 2122756"/>
              <a:gd name="connsiteX48" fmla="*/ 581025 w 1546541"/>
              <a:gd name="connsiteY48" fmla="*/ 386031 h 2122756"/>
              <a:gd name="connsiteX49" fmla="*/ 552450 w 1546541"/>
              <a:gd name="connsiteY49" fmla="*/ 420956 h 2122756"/>
              <a:gd name="connsiteX50" fmla="*/ 539750 w 1546541"/>
              <a:gd name="connsiteY50" fmla="*/ 433656 h 2122756"/>
              <a:gd name="connsiteX51" fmla="*/ 517525 w 1546541"/>
              <a:gd name="connsiteY51" fmla="*/ 465406 h 2122756"/>
              <a:gd name="connsiteX52" fmla="*/ 504825 w 1546541"/>
              <a:gd name="connsiteY52" fmla="*/ 481281 h 2122756"/>
              <a:gd name="connsiteX53" fmla="*/ 482600 w 1546541"/>
              <a:gd name="connsiteY53" fmla="*/ 513031 h 2122756"/>
              <a:gd name="connsiteX54" fmla="*/ 469900 w 1546541"/>
              <a:gd name="connsiteY54" fmla="*/ 528906 h 2122756"/>
              <a:gd name="connsiteX55" fmla="*/ 463550 w 1546541"/>
              <a:gd name="connsiteY55" fmla="*/ 538431 h 2122756"/>
              <a:gd name="connsiteX56" fmla="*/ 425450 w 1546541"/>
              <a:gd name="connsiteY56" fmla="*/ 586056 h 2122756"/>
              <a:gd name="connsiteX57" fmla="*/ 415925 w 1546541"/>
              <a:gd name="connsiteY57" fmla="*/ 598756 h 2122756"/>
              <a:gd name="connsiteX58" fmla="*/ 396875 w 1546541"/>
              <a:gd name="connsiteY58" fmla="*/ 620981 h 2122756"/>
              <a:gd name="connsiteX59" fmla="*/ 384175 w 1546541"/>
              <a:gd name="connsiteY59" fmla="*/ 640031 h 2122756"/>
              <a:gd name="connsiteX60" fmla="*/ 377825 w 1546541"/>
              <a:gd name="connsiteY60" fmla="*/ 649556 h 2122756"/>
              <a:gd name="connsiteX61" fmla="*/ 365125 w 1546541"/>
              <a:gd name="connsiteY61" fmla="*/ 659081 h 2122756"/>
              <a:gd name="connsiteX62" fmla="*/ 349250 w 1546541"/>
              <a:gd name="connsiteY62" fmla="*/ 687656 h 2122756"/>
              <a:gd name="connsiteX63" fmla="*/ 339725 w 1546541"/>
              <a:gd name="connsiteY63" fmla="*/ 694006 h 2122756"/>
              <a:gd name="connsiteX64" fmla="*/ 330200 w 1546541"/>
              <a:gd name="connsiteY64" fmla="*/ 716231 h 2122756"/>
              <a:gd name="connsiteX65" fmla="*/ 323850 w 1546541"/>
              <a:gd name="connsiteY65" fmla="*/ 725756 h 2122756"/>
              <a:gd name="connsiteX66" fmla="*/ 320675 w 1546541"/>
              <a:gd name="connsiteY66" fmla="*/ 735281 h 2122756"/>
              <a:gd name="connsiteX67" fmla="*/ 304800 w 1546541"/>
              <a:gd name="connsiteY67" fmla="*/ 760681 h 2122756"/>
              <a:gd name="connsiteX68" fmla="*/ 298450 w 1546541"/>
              <a:gd name="connsiteY68" fmla="*/ 779731 h 2122756"/>
              <a:gd name="connsiteX69" fmla="*/ 285750 w 1546541"/>
              <a:gd name="connsiteY69" fmla="*/ 798781 h 2122756"/>
              <a:gd name="connsiteX70" fmla="*/ 276225 w 1546541"/>
              <a:gd name="connsiteY70" fmla="*/ 811481 h 2122756"/>
              <a:gd name="connsiteX71" fmla="*/ 266700 w 1546541"/>
              <a:gd name="connsiteY71" fmla="*/ 830531 h 2122756"/>
              <a:gd name="connsiteX72" fmla="*/ 263525 w 1546541"/>
              <a:gd name="connsiteY72" fmla="*/ 840056 h 2122756"/>
              <a:gd name="connsiteX73" fmla="*/ 254000 w 1546541"/>
              <a:gd name="connsiteY73" fmla="*/ 849581 h 2122756"/>
              <a:gd name="connsiteX74" fmla="*/ 247650 w 1546541"/>
              <a:gd name="connsiteY74" fmla="*/ 859106 h 2122756"/>
              <a:gd name="connsiteX75" fmla="*/ 234950 w 1546541"/>
              <a:gd name="connsiteY75" fmla="*/ 871806 h 2122756"/>
              <a:gd name="connsiteX76" fmla="*/ 225425 w 1546541"/>
              <a:gd name="connsiteY76" fmla="*/ 884506 h 2122756"/>
              <a:gd name="connsiteX77" fmla="*/ 206375 w 1546541"/>
              <a:gd name="connsiteY77" fmla="*/ 916256 h 2122756"/>
              <a:gd name="connsiteX78" fmla="*/ 196850 w 1546541"/>
              <a:gd name="connsiteY78" fmla="*/ 960706 h 2122756"/>
              <a:gd name="connsiteX79" fmla="*/ 193675 w 1546541"/>
              <a:gd name="connsiteY79" fmla="*/ 976581 h 2122756"/>
              <a:gd name="connsiteX80" fmla="*/ 184150 w 1546541"/>
              <a:gd name="connsiteY80" fmla="*/ 1017856 h 2122756"/>
              <a:gd name="connsiteX81" fmla="*/ 180975 w 1546541"/>
              <a:gd name="connsiteY81" fmla="*/ 1068656 h 2122756"/>
              <a:gd name="connsiteX82" fmla="*/ 177800 w 1546541"/>
              <a:gd name="connsiteY82" fmla="*/ 1081356 h 2122756"/>
              <a:gd name="connsiteX83" fmla="*/ 174625 w 1546541"/>
              <a:gd name="connsiteY83" fmla="*/ 1097231 h 2122756"/>
              <a:gd name="connsiteX84" fmla="*/ 171450 w 1546541"/>
              <a:gd name="connsiteY84" fmla="*/ 1106756 h 2122756"/>
              <a:gd name="connsiteX85" fmla="*/ 168275 w 1546541"/>
              <a:gd name="connsiteY85" fmla="*/ 1119456 h 2122756"/>
              <a:gd name="connsiteX86" fmla="*/ 165100 w 1546541"/>
              <a:gd name="connsiteY86" fmla="*/ 1148031 h 2122756"/>
              <a:gd name="connsiteX87" fmla="*/ 133350 w 1546541"/>
              <a:gd name="connsiteY87" fmla="*/ 1217881 h 2122756"/>
              <a:gd name="connsiteX88" fmla="*/ 120650 w 1546541"/>
              <a:gd name="connsiteY88" fmla="*/ 1236931 h 2122756"/>
              <a:gd name="connsiteX89" fmla="*/ 79375 w 1546541"/>
              <a:gd name="connsiteY89" fmla="*/ 1309956 h 2122756"/>
              <a:gd name="connsiteX90" fmla="*/ 66675 w 1546541"/>
              <a:gd name="connsiteY90" fmla="*/ 1348056 h 2122756"/>
              <a:gd name="connsiteX91" fmla="*/ 53975 w 1546541"/>
              <a:gd name="connsiteY91" fmla="*/ 1373456 h 2122756"/>
              <a:gd name="connsiteX92" fmla="*/ 47625 w 1546541"/>
              <a:gd name="connsiteY92" fmla="*/ 1392506 h 2122756"/>
              <a:gd name="connsiteX93" fmla="*/ 44450 w 1546541"/>
              <a:gd name="connsiteY93" fmla="*/ 1405206 h 2122756"/>
              <a:gd name="connsiteX94" fmla="*/ 38100 w 1546541"/>
              <a:gd name="connsiteY94" fmla="*/ 1421081 h 2122756"/>
              <a:gd name="connsiteX95" fmla="*/ 28575 w 1546541"/>
              <a:gd name="connsiteY95" fmla="*/ 1443306 h 2122756"/>
              <a:gd name="connsiteX96" fmla="*/ 25400 w 1546541"/>
              <a:gd name="connsiteY96" fmla="*/ 1459181 h 2122756"/>
              <a:gd name="connsiteX97" fmla="*/ 19050 w 1546541"/>
              <a:gd name="connsiteY97" fmla="*/ 1468706 h 2122756"/>
              <a:gd name="connsiteX98" fmla="*/ 12700 w 1546541"/>
              <a:gd name="connsiteY98" fmla="*/ 1500456 h 2122756"/>
              <a:gd name="connsiteX99" fmla="*/ 9525 w 1546541"/>
              <a:gd name="connsiteY99" fmla="*/ 1509981 h 2122756"/>
              <a:gd name="connsiteX100" fmla="*/ 0 w 1546541"/>
              <a:gd name="connsiteY100" fmla="*/ 1567131 h 2122756"/>
              <a:gd name="connsiteX101" fmla="*/ 3175 w 1546541"/>
              <a:gd name="connsiteY101" fmla="*/ 1649681 h 2122756"/>
              <a:gd name="connsiteX102" fmla="*/ 6350 w 1546541"/>
              <a:gd name="connsiteY102" fmla="*/ 1659206 h 2122756"/>
              <a:gd name="connsiteX103" fmla="*/ 9525 w 1546541"/>
              <a:gd name="connsiteY103" fmla="*/ 1671906 h 2122756"/>
              <a:gd name="connsiteX104" fmla="*/ 15875 w 1546541"/>
              <a:gd name="connsiteY104" fmla="*/ 1694131 h 2122756"/>
              <a:gd name="connsiteX105" fmla="*/ 22225 w 1546541"/>
              <a:gd name="connsiteY105" fmla="*/ 1776681 h 2122756"/>
              <a:gd name="connsiteX106" fmla="*/ 28575 w 1546541"/>
              <a:gd name="connsiteY106" fmla="*/ 1795731 h 2122756"/>
              <a:gd name="connsiteX107" fmla="*/ 47625 w 1546541"/>
              <a:gd name="connsiteY107" fmla="*/ 1817956 h 2122756"/>
              <a:gd name="connsiteX108" fmla="*/ 63500 w 1546541"/>
              <a:gd name="connsiteY108" fmla="*/ 1840181 h 2122756"/>
              <a:gd name="connsiteX109" fmla="*/ 82550 w 1546541"/>
              <a:gd name="connsiteY109" fmla="*/ 1865581 h 2122756"/>
              <a:gd name="connsiteX110" fmla="*/ 95250 w 1546541"/>
              <a:gd name="connsiteY110" fmla="*/ 1884631 h 2122756"/>
              <a:gd name="connsiteX111" fmla="*/ 101600 w 1546541"/>
              <a:gd name="connsiteY111" fmla="*/ 1954481 h 2122756"/>
              <a:gd name="connsiteX112" fmla="*/ 107950 w 1546541"/>
              <a:gd name="connsiteY112" fmla="*/ 1970356 h 2122756"/>
              <a:gd name="connsiteX113" fmla="*/ 114300 w 1546541"/>
              <a:gd name="connsiteY113" fmla="*/ 1983056 h 2122756"/>
              <a:gd name="connsiteX114" fmla="*/ 127000 w 1546541"/>
              <a:gd name="connsiteY114" fmla="*/ 1995756 h 2122756"/>
              <a:gd name="connsiteX115" fmla="*/ 130175 w 1546541"/>
              <a:gd name="connsiteY115" fmla="*/ 2011631 h 2122756"/>
              <a:gd name="connsiteX116" fmla="*/ 158750 w 1546541"/>
              <a:gd name="connsiteY116" fmla="*/ 2046556 h 2122756"/>
              <a:gd name="connsiteX117" fmla="*/ 168275 w 1546541"/>
              <a:gd name="connsiteY117" fmla="*/ 2059256 h 2122756"/>
              <a:gd name="connsiteX118" fmla="*/ 180975 w 1546541"/>
              <a:gd name="connsiteY118" fmla="*/ 2071956 h 2122756"/>
              <a:gd name="connsiteX119" fmla="*/ 193675 w 1546541"/>
              <a:gd name="connsiteY119" fmla="*/ 2091006 h 2122756"/>
              <a:gd name="connsiteX120" fmla="*/ 225425 w 1546541"/>
              <a:gd name="connsiteY120" fmla="*/ 2119581 h 2122756"/>
              <a:gd name="connsiteX121" fmla="*/ 234950 w 1546541"/>
              <a:gd name="connsiteY121" fmla="*/ 2122756 h 2122756"/>
              <a:gd name="connsiteX122" fmla="*/ 279400 w 1546541"/>
              <a:gd name="connsiteY122" fmla="*/ 2110056 h 2122756"/>
              <a:gd name="connsiteX123" fmla="*/ 295275 w 1546541"/>
              <a:gd name="connsiteY123" fmla="*/ 2097356 h 2122756"/>
              <a:gd name="connsiteX124" fmla="*/ 307975 w 1546541"/>
              <a:gd name="connsiteY124" fmla="*/ 2091006 h 2122756"/>
              <a:gd name="connsiteX125" fmla="*/ 327025 w 1546541"/>
              <a:gd name="connsiteY125" fmla="*/ 2078306 h 2122756"/>
              <a:gd name="connsiteX126" fmla="*/ 333375 w 1546541"/>
              <a:gd name="connsiteY126" fmla="*/ 2068781 h 2122756"/>
              <a:gd name="connsiteX127" fmla="*/ 342900 w 1546541"/>
              <a:gd name="connsiteY127" fmla="*/ 2065606 h 2122756"/>
              <a:gd name="connsiteX128" fmla="*/ 361950 w 1546541"/>
              <a:gd name="connsiteY128" fmla="*/ 2043381 h 2122756"/>
              <a:gd name="connsiteX129" fmla="*/ 381000 w 1546541"/>
              <a:gd name="connsiteY129" fmla="*/ 2014806 h 2122756"/>
              <a:gd name="connsiteX130" fmla="*/ 406400 w 1546541"/>
              <a:gd name="connsiteY130" fmla="*/ 1973531 h 2122756"/>
              <a:gd name="connsiteX131" fmla="*/ 415925 w 1546541"/>
              <a:gd name="connsiteY131" fmla="*/ 1957656 h 2122756"/>
              <a:gd name="connsiteX132" fmla="*/ 444500 w 1546541"/>
              <a:gd name="connsiteY132" fmla="*/ 1922731 h 2122756"/>
              <a:gd name="connsiteX133" fmla="*/ 460375 w 1546541"/>
              <a:gd name="connsiteY133" fmla="*/ 1900506 h 2122756"/>
              <a:gd name="connsiteX134" fmla="*/ 469900 w 1546541"/>
              <a:gd name="connsiteY134" fmla="*/ 1884631 h 2122756"/>
              <a:gd name="connsiteX135" fmla="*/ 482600 w 1546541"/>
              <a:gd name="connsiteY135" fmla="*/ 1875106 h 2122756"/>
              <a:gd name="connsiteX136" fmla="*/ 504825 w 1546541"/>
              <a:gd name="connsiteY136" fmla="*/ 1840181 h 2122756"/>
              <a:gd name="connsiteX137" fmla="*/ 530225 w 1546541"/>
              <a:gd name="connsiteY137" fmla="*/ 1776681 h 2122756"/>
              <a:gd name="connsiteX138" fmla="*/ 546100 w 1546541"/>
              <a:gd name="connsiteY138" fmla="*/ 1732231 h 2122756"/>
              <a:gd name="connsiteX139" fmla="*/ 558800 w 1546541"/>
              <a:gd name="connsiteY139" fmla="*/ 1716356 h 2122756"/>
              <a:gd name="connsiteX140" fmla="*/ 568325 w 1546541"/>
              <a:gd name="connsiteY140" fmla="*/ 1684606 h 2122756"/>
              <a:gd name="connsiteX141" fmla="*/ 596900 w 1546541"/>
              <a:gd name="connsiteY141" fmla="*/ 1617931 h 2122756"/>
              <a:gd name="connsiteX142" fmla="*/ 609600 w 1546541"/>
              <a:gd name="connsiteY142" fmla="*/ 1586181 h 2122756"/>
              <a:gd name="connsiteX143" fmla="*/ 625475 w 1546541"/>
              <a:gd name="connsiteY143" fmla="*/ 1563956 h 2122756"/>
              <a:gd name="connsiteX144" fmla="*/ 638175 w 1546541"/>
              <a:gd name="connsiteY144" fmla="*/ 1532206 h 2122756"/>
              <a:gd name="connsiteX145" fmla="*/ 650875 w 1546541"/>
              <a:gd name="connsiteY145" fmla="*/ 1509981 h 2122756"/>
              <a:gd name="connsiteX146" fmla="*/ 660400 w 1546541"/>
              <a:gd name="connsiteY146" fmla="*/ 1475056 h 2122756"/>
              <a:gd name="connsiteX147" fmla="*/ 676275 w 1546541"/>
              <a:gd name="connsiteY147" fmla="*/ 1433781 h 2122756"/>
              <a:gd name="connsiteX148" fmla="*/ 685800 w 1546541"/>
              <a:gd name="connsiteY148" fmla="*/ 1395681 h 2122756"/>
              <a:gd name="connsiteX149" fmla="*/ 708025 w 1546541"/>
              <a:gd name="connsiteY149" fmla="*/ 1341706 h 2122756"/>
              <a:gd name="connsiteX150" fmla="*/ 730250 w 1546541"/>
              <a:gd name="connsiteY150" fmla="*/ 1281381 h 2122756"/>
              <a:gd name="connsiteX151" fmla="*/ 742950 w 1546541"/>
              <a:gd name="connsiteY151" fmla="*/ 1252806 h 2122756"/>
              <a:gd name="connsiteX152" fmla="*/ 765175 w 1546541"/>
              <a:gd name="connsiteY152" fmla="*/ 1192481 h 2122756"/>
              <a:gd name="connsiteX153" fmla="*/ 781050 w 1546541"/>
              <a:gd name="connsiteY153" fmla="*/ 1157556 h 2122756"/>
              <a:gd name="connsiteX154" fmla="*/ 790575 w 1546541"/>
              <a:gd name="connsiteY154" fmla="*/ 1128981 h 2122756"/>
              <a:gd name="connsiteX155" fmla="*/ 815975 w 1546541"/>
              <a:gd name="connsiteY155" fmla="*/ 1068656 h 2122756"/>
              <a:gd name="connsiteX156" fmla="*/ 841375 w 1546541"/>
              <a:gd name="connsiteY156" fmla="*/ 1001981 h 2122756"/>
              <a:gd name="connsiteX157" fmla="*/ 854075 w 1546541"/>
              <a:gd name="connsiteY157" fmla="*/ 967056 h 2122756"/>
              <a:gd name="connsiteX158" fmla="*/ 866775 w 1546541"/>
              <a:gd name="connsiteY158" fmla="*/ 941656 h 2122756"/>
              <a:gd name="connsiteX159" fmla="*/ 876300 w 1546541"/>
              <a:gd name="connsiteY159" fmla="*/ 913081 h 2122756"/>
              <a:gd name="connsiteX160" fmla="*/ 904875 w 1546541"/>
              <a:gd name="connsiteY160" fmla="*/ 855931 h 2122756"/>
              <a:gd name="connsiteX161" fmla="*/ 927100 w 1546541"/>
              <a:gd name="connsiteY161" fmla="*/ 801956 h 2122756"/>
              <a:gd name="connsiteX162" fmla="*/ 939800 w 1546541"/>
              <a:gd name="connsiteY162" fmla="*/ 770206 h 2122756"/>
              <a:gd name="connsiteX163" fmla="*/ 952500 w 1546541"/>
              <a:gd name="connsiteY163" fmla="*/ 747981 h 2122756"/>
              <a:gd name="connsiteX164" fmla="*/ 977900 w 1546541"/>
              <a:gd name="connsiteY164" fmla="*/ 694006 h 2122756"/>
              <a:gd name="connsiteX165" fmla="*/ 987425 w 1546541"/>
              <a:gd name="connsiteY165" fmla="*/ 665431 h 2122756"/>
              <a:gd name="connsiteX166" fmla="*/ 1006475 w 1546541"/>
              <a:gd name="connsiteY166" fmla="*/ 627331 h 2122756"/>
              <a:gd name="connsiteX167" fmla="*/ 1016000 w 1546541"/>
              <a:gd name="connsiteY167" fmla="*/ 598756 h 2122756"/>
              <a:gd name="connsiteX168" fmla="*/ 1025525 w 1546541"/>
              <a:gd name="connsiteY168" fmla="*/ 589231 h 2122756"/>
              <a:gd name="connsiteX169" fmla="*/ 1031875 w 1546541"/>
              <a:gd name="connsiteY169" fmla="*/ 576531 h 2122756"/>
              <a:gd name="connsiteX170" fmla="*/ 1054100 w 1546541"/>
              <a:gd name="connsiteY170" fmla="*/ 554306 h 2122756"/>
              <a:gd name="connsiteX171" fmla="*/ 1057275 w 1546541"/>
              <a:gd name="connsiteY171" fmla="*/ 541606 h 2122756"/>
              <a:gd name="connsiteX172" fmla="*/ 1082675 w 1546541"/>
              <a:gd name="connsiteY172" fmla="*/ 513031 h 2122756"/>
              <a:gd name="connsiteX173" fmla="*/ 1098550 w 1546541"/>
              <a:gd name="connsiteY173" fmla="*/ 490806 h 2122756"/>
              <a:gd name="connsiteX174" fmla="*/ 1117600 w 1546541"/>
              <a:gd name="connsiteY174" fmla="*/ 465406 h 2122756"/>
              <a:gd name="connsiteX175" fmla="*/ 1146175 w 1546541"/>
              <a:gd name="connsiteY175" fmla="*/ 440006 h 2122756"/>
              <a:gd name="connsiteX176" fmla="*/ 1162050 w 1546541"/>
              <a:gd name="connsiteY176" fmla="*/ 420956 h 2122756"/>
              <a:gd name="connsiteX177" fmla="*/ 1168400 w 1546541"/>
              <a:gd name="connsiteY177" fmla="*/ 411431 h 2122756"/>
              <a:gd name="connsiteX178" fmla="*/ 1209675 w 1546541"/>
              <a:gd name="connsiteY178" fmla="*/ 376506 h 2122756"/>
              <a:gd name="connsiteX179" fmla="*/ 1228725 w 1546541"/>
              <a:gd name="connsiteY179" fmla="*/ 360631 h 2122756"/>
              <a:gd name="connsiteX180" fmla="*/ 1266825 w 1546541"/>
              <a:gd name="connsiteY180" fmla="*/ 328881 h 2122756"/>
              <a:gd name="connsiteX181" fmla="*/ 1289050 w 1546541"/>
              <a:gd name="connsiteY181" fmla="*/ 313006 h 2122756"/>
              <a:gd name="connsiteX182" fmla="*/ 1308100 w 1546541"/>
              <a:gd name="connsiteY182" fmla="*/ 297131 h 2122756"/>
              <a:gd name="connsiteX183" fmla="*/ 1317625 w 1546541"/>
              <a:gd name="connsiteY183" fmla="*/ 287606 h 2122756"/>
              <a:gd name="connsiteX184" fmla="*/ 1343025 w 1546541"/>
              <a:gd name="connsiteY184" fmla="*/ 271731 h 2122756"/>
              <a:gd name="connsiteX185" fmla="*/ 1352550 w 1546541"/>
              <a:gd name="connsiteY185" fmla="*/ 262206 h 2122756"/>
              <a:gd name="connsiteX186" fmla="*/ 1355725 w 1546541"/>
              <a:gd name="connsiteY186" fmla="*/ 252681 h 2122756"/>
              <a:gd name="connsiteX187" fmla="*/ 1368425 w 1546541"/>
              <a:gd name="connsiteY187" fmla="*/ 246331 h 2122756"/>
              <a:gd name="connsiteX188" fmla="*/ 1400175 w 1546541"/>
              <a:gd name="connsiteY188" fmla="*/ 239981 h 2122756"/>
              <a:gd name="connsiteX189" fmla="*/ 1419225 w 1546541"/>
              <a:gd name="connsiteY189" fmla="*/ 233631 h 2122756"/>
              <a:gd name="connsiteX190" fmla="*/ 1428750 w 1546541"/>
              <a:gd name="connsiteY190" fmla="*/ 230456 h 2122756"/>
              <a:gd name="connsiteX191" fmla="*/ 1450975 w 1546541"/>
              <a:gd name="connsiteY191" fmla="*/ 211406 h 2122756"/>
              <a:gd name="connsiteX192" fmla="*/ 1460500 w 1546541"/>
              <a:gd name="connsiteY192" fmla="*/ 201881 h 2122756"/>
              <a:gd name="connsiteX193" fmla="*/ 1470025 w 1546541"/>
              <a:gd name="connsiteY193" fmla="*/ 195531 h 2122756"/>
              <a:gd name="connsiteX194" fmla="*/ 1479550 w 1546541"/>
              <a:gd name="connsiteY194" fmla="*/ 182831 h 2122756"/>
              <a:gd name="connsiteX195" fmla="*/ 1495425 w 1546541"/>
              <a:gd name="connsiteY195" fmla="*/ 173306 h 2122756"/>
              <a:gd name="connsiteX196" fmla="*/ 1520825 w 1546541"/>
              <a:gd name="connsiteY196" fmla="*/ 151081 h 2122756"/>
              <a:gd name="connsiteX197" fmla="*/ 1530350 w 1546541"/>
              <a:gd name="connsiteY197" fmla="*/ 144731 h 2122756"/>
              <a:gd name="connsiteX198" fmla="*/ 1536700 w 1546541"/>
              <a:gd name="connsiteY198" fmla="*/ 135206 h 2122756"/>
              <a:gd name="connsiteX199" fmla="*/ 1539875 w 1546541"/>
              <a:gd name="connsiteY199" fmla="*/ 122506 h 2122756"/>
              <a:gd name="connsiteX200" fmla="*/ 1543050 w 1546541"/>
              <a:gd name="connsiteY200" fmla="*/ 62181 h 2122756"/>
              <a:gd name="connsiteX201" fmla="*/ 1484280 w 1546541"/>
              <a:gd name="connsiteY201" fmla="*/ 85970 h 2122756"/>
              <a:gd name="connsiteX0" fmla="*/ 1484280 w 1546541"/>
              <a:gd name="connsiteY0" fmla="*/ 90203 h 2126989"/>
              <a:gd name="connsiteX1" fmla="*/ 1441451 w 1546541"/>
              <a:gd name="connsiteY1" fmla="*/ 75938 h 2126989"/>
              <a:gd name="connsiteX2" fmla="*/ 1408114 w 1546541"/>
              <a:gd name="connsiteY2" fmla="*/ 52126 h 2126989"/>
              <a:gd name="connsiteX3" fmla="*/ 1403351 w 1546541"/>
              <a:gd name="connsiteY3" fmla="*/ 47363 h 2126989"/>
              <a:gd name="connsiteX4" fmla="*/ 1282700 w 1546541"/>
              <a:gd name="connsiteY4" fmla="*/ 25139 h 2126989"/>
              <a:gd name="connsiteX5" fmla="*/ 1263650 w 1546541"/>
              <a:gd name="connsiteY5" fmla="*/ 28314 h 2126989"/>
              <a:gd name="connsiteX6" fmla="*/ 1244600 w 1546541"/>
              <a:gd name="connsiteY6" fmla="*/ 41014 h 2126989"/>
              <a:gd name="connsiteX7" fmla="*/ 1235075 w 1546541"/>
              <a:gd name="connsiteY7" fmla="*/ 44189 h 2126989"/>
              <a:gd name="connsiteX8" fmla="*/ 1225550 w 1546541"/>
              <a:gd name="connsiteY8" fmla="*/ 50539 h 2126989"/>
              <a:gd name="connsiteX9" fmla="*/ 1206500 w 1546541"/>
              <a:gd name="connsiteY9" fmla="*/ 56889 h 2126989"/>
              <a:gd name="connsiteX10" fmla="*/ 1196975 w 1546541"/>
              <a:gd name="connsiteY10" fmla="*/ 60064 h 2126989"/>
              <a:gd name="connsiteX11" fmla="*/ 1181100 w 1546541"/>
              <a:gd name="connsiteY11" fmla="*/ 72764 h 2126989"/>
              <a:gd name="connsiteX12" fmla="*/ 1174750 w 1546541"/>
              <a:gd name="connsiteY12" fmla="*/ 82289 h 2126989"/>
              <a:gd name="connsiteX13" fmla="*/ 1136650 w 1546541"/>
              <a:gd name="connsiteY13" fmla="*/ 85464 h 2126989"/>
              <a:gd name="connsiteX14" fmla="*/ 1127125 w 1546541"/>
              <a:gd name="connsiteY14" fmla="*/ 88639 h 2126989"/>
              <a:gd name="connsiteX15" fmla="*/ 1089025 w 1546541"/>
              <a:gd name="connsiteY15" fmla="*/ 94989 h 2126989"/>
              <a:gd name="connsiteX16" fmla="*/ 1079500 w 1546541"/>
              <a:gd name="connsiteY16" fmla="*/ 98164 h 2126989"/>
              <a:gd name="connsiteX17" fmla="*/ 1060450 w 1546541"/>
              <a:gd name="connsiteY17" fmla="*/ 101339 h 2126989"/>
              <a:gd name="connsiteX18" fmla="*/ 1044575 w 1546541"/>
              <a:gd name="connsiteY18" fmla="*/ 104514 h 2126989"/>
              <a:gd name="connsiteX19" fmla="*/ 1025525 w 1546541"/>
              <a:gd name="connsiteY19" fmla="*/ 120389 h 2126989"/>
              <a:gd name="connsiteX20" fmla="*/ 1019175 w 1546541"/>
              <a:gd name="connsiteY20" fmla="*/ 129914 h 2126989"/>
              <a:gd name="connsiteX21" fmla="*/ 1009650 w 1546541"/>
              <a:gd name="connsiteY21" fmla="*/ 139439 h 2126989"/>
              <a:gd name="connsiteX22" fmla="*/ 1003300 w 1546541"/>
              <a:gd name="connsiteY22" fmla="*/ 148964 h 2126989"/>
              <a:gd name="connsiteX23" fmla="*/ 993775 w 1546541"/>
              <a:gd name="connsiteY23" fmla="*/ 158489 h 2126989"/>
              <a:gd name="connsiteX24" fmla="*/ 965200 w 1546541"/>
              <a:gd name="connsiteY24" fmla="*/ 193414 h 2126989"/>
              <a:gd name="connsiteX25" fmla="*/ 955675 w 1546541"/>
              <a:gd name="connsiteY25" fmla="*/ 196589 h 2126989"/>
              <a:gd name="connsiteX26" fmla="*/ 933450 w 1546541"/>
              <a:gd name="connsiteY26" fmla="*/ 215639 h 2126989"/>
              <a:gd name="connsiteX27" fmla="*/ 917575 w 1546541"/>
              <a:gd name="connsiteY27" fmla="*/ 218814 h 2126989"/>
              <a:gd name="connsiteX28" fmla="*/ 898525 w 1546541"/>
              <a:gd name="connsiteY28" fmla="*/ 225164 h 2126989"/>
              <a:gd name="connsiteX29" fmla="*/ 860425 w 1546541"/>
              <a:gd name="connsiteY29" fmla="*/ 231514 h 2126989"/>
              <a:gd name="connsiteX30" fmla="*/ 847725 w 1546541"/>
              <a:gd name="connsiteY30" fmla="*/ 234689 h 2126989"/>
              <a:gd name="connsiteX31" fmla="*/ 838200 w 1546541"/>
              <a:gd name="connsiteY31" fmla="*/ 237864 h 2126989"/>
              <a:gd name="connsiteX32" fmla="*/ 822325 w 1546541"/>
              <a:gd name="connsiteY32" fmla="*/ 241039 h 2126989"/>
              <a:gd name="connsiteX33" fmla="*/ 812800 w 1546541"/>
              <a:gd name="connsiteY33" fmla="*/ 244214 h 2126989"/>
              <a:gd name="connsiteX34" fmla="*/ 793750 w 1546541"/>
              <a:gd name="connsiteY34" fmla="*/ 247389 h 2126989"/>
              <a:gd name="connsiteX35" fmla="*/ 774700 w 1546541"/>
              <a:gd name="connsiteY35" fmla="*/ 253739 h 2126989"/>
              <a:gd name="connsiteX36" fmla="*/ 758825 w 1546541"/>
              <a:gd name="connsiteY36" fmla="*/ 266439 h 2126989"/>
              <a:gd name="connsiteX37" fmla="*/ 739775 w 1546541"/>
              <a:gd name="connsiteY37" fmla="*/ 282314 h 2126989"/>
              <a:gd name="connsiteX38" fmla="*/ 727075 w 1546541"/>
              <a:gd name="connsiteY38" fmla="*/ 291839 h 2126989"/>
              <a:gd name="connsiteX39" fmla="*/ 704850 w 1546541"/>
              <a:gd name="connsiteY39" fmla="*/ 314064 h 2126989"/>
              <a:gd name="connsiteX40" fmla="*/ 685800 w 1546541"/>
              <a:gd name="connsiteY40" fmla="*/ 326764 h 2126989"/>
              <a:gd name="connsiteX41" fmla="*/ 676275 w 1546541"/>
              <a:gd name="connsiteY41" fmla="*/ 336289 h 2126989"/>
              <a:gd name="connsiteX42" fmla="*/ 654050 w 1546541"/>
              <a:gd name="connsiteY42" fmla="*/ 348989 h 2126989"/>
              <a:gd name="connsiteX43" fmla="*/ 644525 w 1546541"/>
              <a:gd name="connsiteY43" fmla="*/ 358514 h 2126989"/>
              <a:gd name="connsiteX44" fmla="*/ 625475 w 1546541"/>
              <a:gd name="connsiteY44" fmla="*/ 371214 h 2126989"/>
              <a:gd name="connsiteX45" fmla="*/ 615950 w 1546541"/>
              <a:gd name="connsiteY45" fmla="*/ 377564 h 2126989"/>
              <a:gd name="connsiteX46" fmla="*/ 606425 w 1546541"/>
              <a:gd name="connsiteY46" fmla="*/ 380739 h 2126989"/>
              <a:gd name="connsiteX47" fmla="*/ 596900 w 1546541"/>
              <a:gd name="connsiteY47" fmla="*/ 387089 h 2126989"/>
              <a:gd name="connsiteX48" fmla="*/ 581025 w 1546541"/>
              <a:gd name="connsiteY48" fmla="*/ 390264 h 2126989"/>
              <a:gd name="connsiteX49" fmla="*/ 552450 w 1546541"/>
              <a:gd name="connsiteY49" fmla="*/ 425189 h 2126989"/>
              <a:gd name="connsiteX50" fmla="*/ 539750 w 1546541"/>
              <a:gd name="connsiteY50" fmla="*/ 437889 h 2126989"/>
              <a:gd name="connsiteX51" fmla="*/ 517525 w 1546541"/>
              <a:gd name="connsiteY51" fmla="*/ 469639 h 2126989"/>
              <a:gd name="connsiteX52" fmla="*/ 504825 w 1546541"/>
              <a:gd name="connsiteY52" fmla="*/ 485514 h 2126989"/>
              <a:gd name="connsiteX53" fmla="*/ 482600 w 1546541"/>
              <a:gd name="connsiteY53" fmla="*/ 517264 h 2126989"/>
              <a:gd name="connsiteX54" fmla="*/ 469900 w 1546541"/>
              <a:gd name="connsiteY54" fmla="*/ 533139 h 2126989"/>
              <a:gd name="connsiteX55" fmla="*/ 463550 w 1546541"/>
              <a:gd name="connsiteY55" fmla="*/ 542664 h 2126989"/>
              <a:gd name="connsiteX56" fmla="*/ 425450 w 1546541"/>
              <a:gd name="connsiteY56" fmla="*/ 590289 h 2126989"/>
              <a:gd name="connsiteX57" fmla="*/ 415925 w 1546541"/>
              <a:gd name="connsiteY57" fmla="*/ 602989 h 2126989"/>
              <a:gd name="connsiteX58" fmla="*/ 396875 w 1546541"/>
              <a:gd name="connsiteY58" fmla="*/ 625214 h 2126989"/>
              <a:gd name="connsiteX59" fmla="*/ 384175 w 1546541"/>
              <a:gd name="connsiteY59" fmla="*/ 644264 h 2126989"/>
              <a:gd name="connsiteX60" fmla="*/ 377825 w 1546541"/>
              <a:gd name="connsiteY60" fmla="*/ 653789 h 2126989"/>
              <a:gd name="connsiteX61" fmla="*/ 365125 w 1546541"/>
              <a:gd name="connsiteY61" fmla="*/ 663314 h 2126989"/>
              <a:gd name="connsiteX62" fmla="*/ 349250 w 1546541"/>
              <a:gd name="connsiteY62" fmla="*/ 691889 h 2126989"/>
              <a:gd name="connsiteX63" fmla="*/ 339725 w 1546541"/>
              <a:gd name="connsiteY63" fmla="*/ 698239 h 2126989"/>
              <a:gd name="connsiteX64" fmla="*/ 330200 w 1546541"/>
              <a:gd name="connsiteY64" fmla="*/ 720464 h 2126989"/>
              <a:gd name="connsiteX65" fmla="*/ 323850 w 1546541"/>
              <a:gd name="connsiteY65" fmla="*/ 729989 h 2126989"/>
              <a:gd name="connsiteX66" fmla="*/ 320675 w 1546541"/>
              <a:gd name="connsiteY66" fmla="*/ 739514 h 2126989"/>
              <a:gd name="connsiteX67" fmla="*/ 304800 w 1546541"/>
              <a:gd name="connsiteY67" fmla="*/ 764914 h 2126989"/>
              <a:gd name="connsiteX68" fmla="*/ 298450 w 1546541"/>
              <a:gd name="connsiteY68" fmla="*/ 783964 h 2126989"/>
              <a:gd name="connsiteX69" fmla="*/ 285750 w 1546541"/>
              <a:gd name="connsiteY69" fmla="*/ 803014 h 2126989"/>
              <a:gd name="connsiteX70" fmla="*/ 276225 w 1546541"/>
              <a:gd name="connsiteY70" fmla="*/ 815714 h 2126989"/>
              <a:gd name="connsiteX71" fmla="*/ 266700 w 1546541"/>
              <a:gd name="connsiteY71" fmla="*/ 834764 h 2126989"/>
              <a:gd name="connsiteX72" fmla="*/ 263525 w 1546541"/>
              <a:gd name="connsiteY72" fmla="*/ 844289 h 2126989"/>
              <a:gd name="connsiteX73" fmla="*/ 254000 w 1546541"/>
              <a:gd name="connsiteY73" fmla="*/ 853814 h 2126989"/>
              <a:gd name="connsiteX74" fmla="*/ 247650 w 1546541"/>
              <a:gd name="connsiteY74" fmla="*/ 863339 h 2126989"/>
              <a:gd name="connsiteX75" fmla="*/ 234950 w 1546541"/>
              <a:gd name="connsiteY75" fmla="*/ 876039 h 2126989"/>
              <a:gd name="connsiteX76" fmla="*/ 225425 w 1546541"/>
              <a:gd name="connsiteY76" fmla="*/ 888739 h 2126989"/>
              <a:gd name="connsiteX77" fmla="*/ 206375 w 1546541"/>
              <a:gd name="connsiteY77" fmla="*/ 920489 h 2126989"/>
              <a:gd name="connsiteX78" fmla="*/ 196850 w 1546541"/>
              <a:gd name="connsiteY78" fmla="*/ 964939 h 2126989"/>
              <a:gd name="connsiteX79" fmla="*/ 193675 w 1546541"/>
              <a:gd name="connsiteY79" fmla="*/ 980814 h 2126989"/>
              <a:gd name="connsiteX80" fmla="*/ 184150 w 1546541"/>
              <a:gd name="connsiteY80" fmla="*/ 1022089 h 2126989"/>
              <a:gd name="connsiteX81" fmla="*/ 180975 w 1546541"/>
              <a:gd name="connsiteY81" fmla="*/ 1072889 h 2126989"/>
              <a:gd name="connsiteX82" fmla="*/ 177800 w 1546541"/>
              <a:gd name="connsiteY82" fmla="*/ 1085589 h 2126989"/>
              <a:gd name="connsiteX83" fmla="*/ 174625 w 1546541"/>
              <a:gd name="connsiteY83" fmla="*/ 1101464 h 2126989"/>
              <a:gd name="connsiteX84" fmla="*/ 171450 w 1546541"/>
              <a:gd name="connsiteY84" fmla="*/ 1110989 h 2126989"/>
              <a:gd name="connsiteX85" fmla="*/ 168275 w 1546541"/>
              <a:gd name="connsiteY85" fmla="*/ 1123689 h 2126989"/>
              <a:gd name="connsiteX86" fmla="*/ 165100 w 1546541"/>
              <a:gd name="connsiteY86" fmla="*/ 1152264 h 2126989"/>
              <a:gd name="connsiteX87" fmla="*/ 133350 w 1546541"/>
              <a:gd name="connsiteY87" fmla="*/ 1222114 h 2126989"/>
              <a:gd name="connsiteX88" fmla="*/ 120650 w 1546541"/>
              <a:gd name="connsiteY88" fmla="*/ 1241164 h 2126989"/>
              <a:gd name="connsiteX89" fmla="*/ 79375 w 1546541"/>
              <a:gd name="connsiteY89" fmla="*/ 1314189 h 2126989"/>
              <a:gd name="connsiteX90" fmla="*/ 66675 w 1546541"/>
              <a:gd name="connsiteY90" fmla="*/ 1352289 h 2126989"/>
              <a:gd name="connsiteX91" fmla="*/ 53975 w 1546541"/>
              <a:gd name="connsiteY91" fmla="*/ 1377689 h 2126989"/>
              <a:gd name="connsiteX92" fmla="*/ 47625 w 1546541"/>
              <a:gd name="connsiteY92" fmla="*/ 1396739 h 2126989"/>
              <a:gd name="connsiteX93" fmla="*/ 44450 w 1546541"/>
              <a:gd name="connsiteY93" fmla="*/ 1409439 h 2126989"/>
              <a:gd name="connsiteX94" fmla="*/ 38100 w 1546541"/>
              <a:gd name="connsiteY94" fmla="*/ 1425314 h 2126989"/>
              <a:gd name="connsiteX95" fmla="*/ 28575 w 1546541"/>
              <a:gd name="connsiteY95" fmla="*/ 1447539 h 2126989"/>
              <a:gd name="connsiteX96" fmla="*/ 25400 w 1546541"/>
              <a:gd name="connsiteY96" fmla="*/ 1463414 h 2126989"/>
              <a:gd name="connsiteX97" fmla="*/ 19050 w 1546541"/>
              <a:gd name="connsiteY97" fmla="*/ 1472939 h 2126989"/>
              <a:gd name="connsiteX98" fmla="*/ 12700 w 1546541"/>
              <a:gd name="connsiteY98" fmla="*/ 1504689 h 2126989"/>
              <a:gd name="connsiteX99" fmla="*/ 9525 w 1546541"/>
              <a:gd name="connsiteY99" fmla="*/ 1514214 h 2126989"/>
              <a:gd name="connsiteX100" fmla="*/ 0 w 1546541"/>
              <a:gd name="connsiteY100" fmla="*/ 1571364 h 2126989"/>
              <a:gd name="connsiteX101" fmla="*/ 3175 w 1546541"/>
              <a:gd name="connsiteY101" fmla="*/ 1653914 h 2126989"/>
              <a:gd name="connsiteX102" fmla="*/ 6350 w 1546541"/>
              <a:gd name="connsiteY102" fmla="*/ 1663439 h 2126989"/>
              <a:gd name="connsiteX103" fmla="*/ 9525 w 1546541"/>
              <a:gd name="connsiteY103" fmla="*/ 1676139 h 2126989"/>
              <a:gd name="connsiteX104" fmla="*/ 15875 w 1546541"/>
              <a:gd name="connsiteY104" fmla="*/ 1698364 h 2126989"/>
              <a:gd name="connsiteX105" fmla="*/ 22225 w 1546541"/>
              <a:gd name="connsiteY105" fmla="*/ 1780914 h 2126989"/>
              <a:gd name="connsiteX106" fmla="*/ 28575 w 1546541"/>
              <a:gd name="connsiteY106" fmla="*/ 1799964 h 2126989"/>
              <a:gd name="connsiteX107" fmla="*/ 47625 w 1546541"/>
              <a:gd name="connsiteY107" fmla="*/ 1822189 h 2126989"/>
              <a:gd name="connsiteX108" fmla="*/ 63500 w 1546541"/>
              <a:gd name="connsiteY108" fmla="*/ 1844414 h 2126989"/>
              <a:gd name="connsiteX109" fmla="*/ 82550 w 1546541"/>
              <a:gd name="connsiteY109" fmla="*/ 1869814 h 2126989"/>
              <a:gd name="connsiteX110" fmla="*/ 95250 w 1546541"/>
              <a:gd name="connsiteY110" fmla="*/ 1888864 h 2126989"/>
              <a:gd name="connsiteX111" fmla="*/ 101600 w 1546541"/>
              <a:gd name="connsiteY111" fmla="*/ 1958714 h 2126989"/>
              <a:gd name="connsiteX112" fmla="*/ 107950 w 1546541"/>
              <a:gd name="connsiteY112" fmla="*/ 1974589 h 2126989"/>
              <a:gd name="connsiteX113" fmla="*/ 114300 w 1546541"/>
              <a:gd name="connsiteY113" fmla="*/ 1987289 h 2126989"/>
              <a:gd name="connsiteX114" fmla="*/ 127000 w 1546541"/>
              <a:gd name="connsiteY114" fmla="*/ 1999989 h 2126989"/>
              <a:gd name="connsiteX115" fmla="*/ 130175 w 1546541"/>
              <a:gd name="connsiteY115" fmla="*/ 2015864 h 2126989"/>
              <a:gd name="connsiteX116" fmla="*/ 158750 w 1546541"/>
              <a:gd name="connsiteY116" fmla="*/ 2050789 h 2126989"/>
              <a:gd name="connsiteX117" fmla="*/ 168275 w 1546541"/>
              <a:gd name="connsiteY117" fmla="*/ 2063489 h 2126989"/>
              <a:gd name="connsiteX118" fmla="*/ 180975 w 1546541"/>
              <a:gd name="connsiteY118" fmla="*/ 2076189 h 2126989"/>
              <a:gd name="connsiteX119" fmla="*/ 193675 w 1546541"/>
              <a:gd name="connsiteY119" fmla="*/ 2095239 h 2126989"/>
              <a:gd name="connsiteX120" fmla="*/ 225425 w 1546541"/>
              <a:gd name="connsiteY120" fmla="*/ 2123814 h 2126989"/>
              <a:gd name="connsiteX121" fmla="*/ 234950 w 1546541"/>
              <a:gd name="connsiteY121" fmla="*/ 2126989 h 2126989"/>
              <a:gd name="connsiteX122" fmla="*/ 279400 w 1546541"/>
              <a:gd name="connsiteY122" fmla="*/ 2114289 h 2126989"/>
              <a:gd name="connsiteX123" fmla="*/ 295275 w 1546541"/>
              <a:gd name="connsiteY123" fmla="*/ 2101589 h 2126989"/>
              <a:gd name="connsiteX124" fmla="*/ 307975 w 1546541"/>
              <a:gd name="connsiteY124" fmla="*/ 2095239 h 2126989"/>
              <a:gd name="connsiteX125" fmla="*/ 327025 w 1546541"/>
              <a:gd name="connsiteY125" fmla="*/ 2082539 h 2126989"/>
              <a:gd name="connsiteX126" fmla="*/ 333375 w 1546541"/>
              <a:gd name="connsiteY126" fmla="*/ 2073014 h 2126989"/>
              <a:gd name="connsiteX127" fmla="*/ 342900 w 1546541"/>
              <a:gd name="connsiteY127" fmla="*/ 2069839 h 2126989"/>
              <a:gd name="connsiteX128" fmla="*/ 361950 w 1546541"/>
              <a:gd name="connsiteY128" fmla="*/ 2047614 h 2126989"/>
              <a:gd name="connsiteX129" fmla="*/ 381000 w 1546541"/>
              <a:gd name="connsiteY129" fmla="*/ 2019039 h 2126989"/>
              <a:gd name="connsiteX130" fmla="*/ 406400 w 1546541"/>
              <a:gd name="connsiteY130" fmla="*/ 1977764 h 2126989"/>
              <a:gd name="connsiteX131" fmla="*/ 415925 w 1546541"/>
              <a:gd name="connsiteY131" fmla="*/ 1961889 h 2126989"/>
              <a:gd name="connsiteX132" fmla="*/ 444500 w 1546541"/>
              <a:gd name="connsiteY132" fmla="*/ 1926964 h 2126989"/>
              <a:gd name="connsiteX133" fmla="*/ 460375 w 1546541"/>
              <a:gd name="connsiteY133" fmla="*/ 1904739 h 2126989"/>
              <a:gd name="connsiteX134" fmla="*/ 469900 w 1546541"/>
              <a:gd name="connsiteY134" fmla="*/ 1888864 h 2126989"/>
              <a:gd name="connsiteX135" fmla="*/ 482600 w 1546541"/>
              <a:gd name="connsiteY135" fmla="*/ 1879339 h 2126989"/>
              <a:gd name="connsiteX136" fmla="*/ 504825 w 1546541"/>
              <a:gd name="connsiteY136" fmla="*/ 1844414 h 2126989"/>
              <a:gd name="connsiteX137" fmla="*/ 530225 w 1546541"/>
              <a:gd name="connsiteY137" fmla="*/ 1780914 h 2126989"/>
              <a:gd name="connsiteX138" fmla="*/ 546100 w 1546541"/>
              <a:gd name="connsiteY138" fmla="*/ 1736464 h 2126989"/>
              <a:gd name="connsiteX139" fmla="*/ 558800 w 1546541"/>
              <a:gd name="connsiteY139" fmla="*/ 1720589 h 2126989"/>
              <a:gd name="connsiteX140" fmla="*/ 568325 w 1546541"/>
              <a:gd name="connsiteY140" fmla="*/ 1688839 h 2126989"/>
              <a:gd name="connsiteX141" fmla="*/ 596900 w 1546541"/>
              <a:gd name="connsiteY141" fmla="*/ 1622164 h 2126989"/>
              <a:gd name="connsiteX142" fmla="*/ 609600 w 1546541"/>
              <a:gd name="connsiteY142" fmla="*/ 1590414 h 2126989"/>
              <a:gd name="connsiteX143" fmla="*/ 625475 w 1546541"/>
              <a:gd name="connsiteY143" fmla="*/ 1568189 h 2126989"/>
              <a:gd name="connsiteX144" fmla="*/ 638175 w 1546541"/>
              <a:gd name="connsiteY144" fmla="*/ 1536439 h 2126989"/>
              <a:gd name="connsiteX145" fmla="*/ 650875 w 1546541"/>
              <a:gd name="connsiteY145" fmla="*/ 1514214 h 2126989"/>
              <a:gd name="connsiteX146" fmla="*/ 660400 w 1546541"/>
              <a:gd name="connsiteY146" fmla="*/ 1479289 h 2126989"/>
              <a:gd name="connsiteX147" fmla="*/ 676275 w 1546541"/>
              <a:gd name="connsiteY147" fmla="*/ 1438014 h 2126989"/>
              <a:gd name="connsiteX148" fmla="*/ 685800 w 1546541"/>
              <a:gd name="connsiteY148" fmla="*/ 1399914 h 2126989"/>
              <a:gd name="connsiteX149" fmla="*/ 708025 w 1546541"/>
              <a:gd name="connsiteY149" fmla="*/ 1345939 h 2126989"/>
              <a:gd name="connsiteX150" fmla="*/ 730250 w 1546541"/>
              <a:gd name="connsiteY150" fmla="*/ 1285614 h 2126989"/>
              <a:gd name="connsiteX151" fmla="*/ 742950 w 1546541"/>
              <a:gd name="connsiteY151" fmla="*/ 1257039 h 2126989"/>
              <a:gd name="connsiteX152" fmla="*/ 765175 w 1546541"/>
              <a:gd name="connsiteY152" fmla="*/ 1196714 h 2126989"/>
              <a:gd name="connsiteX153" fmla="*/ 781050 w 1546541"/>
              <a:gd name="connsiteY153" fmla="*/ 1161789 h 2126989"/>
              <a:gd name="connsiteX154" fmla="*/ 790575 w 1546541"/>
              <a:gd name="connsiteY154" fmla="*/ 1133214 h 2126989"/>
              <a:gd name="connsiteX155" fmla="*/ 815975 w 1546541"/>
              <a:gd name="connsiteY155" fmla="*/ 1072889 h 2126989"/>
              <a:gd name="connsiteX156" fmla="*/ 841375 w 1546541"/>
              <a:gd name="connsiteY156" fmla="*/ 1006214 h 2126989"/>
              <a:gd name="connsiteX157" fmla="*/ 854075 w 1546541"/>
              <a:gd name="connsiteY157" fmla="*/ 971289 h 2126989"/>
              <a:gd name="connsiteX158" fmla="*/ 866775 w 1546541"/>
              <a:gd name="connsiteY158" fmla="*/ 945889 h 2126989"/>
              <a:gd name="connsiteX159" fmla="*/ 876300 w 1546541"/>
              <a:gd name="connsiteY159" fmla="*/ 917314 h 2126989"/>
              <a:gd name="connsiteX160" fmla="*/ 904875 w 1546541"/>
              <a:gd name="connsiteY160" fmla="*/ 860164 h 2126989"/>
              <a:gd name="connsiteX161" fmla="*/ 927100 w 1546541"/>
              <a:gd name="connsiteY161" fmla="*/ 806189 h 2126989"/>
              <a:gd name="connsiteX162" fmla="*/ 939800 w 1546541"/>
              <a:gd name="connsiteY162" fmla="*/ 774439 h 2126989"/>
              <a:gd name="connsiteX163" fmla="*/ 952500 w 1546541"/>
              <a:gd name="connsiteY163" fmla="*/ 752214 h 2126989"/>
              <a:gd name="connsiteX164" fmla="*/ 977900 w 1546541"/>
              <a:gd name="connsiteY164" fmla="*/ 698239 h 2126989"/>
              <a:gd name="connsiteX165" fmla="*/ 987425 w 1546541"/>
              <a:gd name="connsiteY165" fmla="*/ 669664 h 2126989"/>
              <a:gd name="connsiteX166" fmla="*/ 1006475 w 1546541"/>
              <a:gd name="connsiteY166" fmla="*/ 631564 h 2126989"/>
              <a:gd name="connsiteX167" fmla="*/ 1016000 w 1546541"/>
              <a:gd name="connsiteY167" fmla="*/ 602989 h 2126989"/>
              <a:gd name="connsiteX168" fmla="*/ 1025525 w 1546541"/>
              <a:gd name="connsiteY168" fmla="*/ 593464 h 2126989"/>
              <a:gd name="connsiteX169" fmla="*/ 1031875 w 1546541"/>
              <a:gd name="connsiteY169" fmla="*/ 580764 h 2126989"/>
              <a:gd name="connsiteX170" fmla="*/ 1054100 w 1546541"/>
              <a:gd name="connsiteY170" fmla="*/ 558539 h 2126989"/>
              <a:gd name="connsiteX171" fmla="*/ 1057275 w 1546541"/>
              <a:gd name="connsiteY171" fmla="*/ 545839 h 2126989"/>
              <a:gd name="connsiteX172" fmla="*/ 1082675 w 1546541"/>
              <a:gd name="connsiteY172" fmla="*/ 517264 h 2126989"/>
              <a:gd name="connsiteX173" fmla="*/ 1098550 w 1546541"/>
              <a:gd name="connsiteY173" fmla="*/ 495039 h 2126989"/>
              <a:gd name="connsiteX174" fmla="*/ 1117600 w 1546541"/>
              <a:gd name="connsiteY174" fmla="*/ 469639 h 2126989"/>
              <a:gd name="connsiteX175" fmla="*/ 1146175 w 1546541"/>
              <a:gd name="connsiteY175" fmla="*/ 444239 h 2126989"/>
              <a:gd name="connsiteX176" fmla="*/ 1162050 w 1546541"/>
              <a:gd name="connsiteY176" fmla="*/ 425189 h 2126989"/>
              <a:gd name="connsiteX177" fmla="*/ 1168400 w 1546541"/>
              <a:gd name="connsiteY177" fmla="*/ 415664 h 2126989"/>
              <a:gd name="connsiteX178" fmla="*/ 1209675 w 1546541"/>
              <a:gd name="connsiteY178" fmla="*/ 380739 h 2126989"/>
              <a:gd name="connsiteX179" fmla="*/ 1228725 w 1546541"/>
              <a:gd name="connsiteY179" fmla="*/ 364864 h 2126989"/>
              <a:gd name="connsiteX180" fmla="*/ 1266825 w 1546541"/>
              <a:gd name="connsiteY180" fmla="*/ 333114 h 2126989"/>
              <a:gd name="connsiteX181" fmla="*/ 1289050 w 1546541"/>
              <a:gd name="connsiteY181" fmla="*/ 317239 h 2126989"/>
              <a:gd name="connsiteX182" fmla="*/ 1308100 w 1546541"/>
              <a:gd name="connsiteY182" fmla="*/ 301364 h 2126989"/>
              <a:gd name="connsiteX183" fmla="*/ 1317625 w 1546541"/>
              <a:gd name="connsiteY183" fmla="*/ 291839 h 2126989"/>
              <a:gd name="connsiteX184" fmla="*/ 1343025 w 1546541"/>
              <a:gd name="connsiteY184" fmla="*/ 275964 h 2126989"/>
              <a:gd name="connsiteX185" fmla="*/ 1352550 w 1546541"/>
              <a:gd name="connsiteY185" fmla="*/ 266439 h 2126989"/>
              <a:gd name="connsiteX186" fmla="*/ 1355725 w 1546541"/>
              <a:gd name="connsiteY186" fmla="*/ 256914 h 2126989"/>
              <a:gd name="connsiteX187" fmla="*/ 1368425 w 1546541"/>
              <a:gd name="connsiteY187" fmla="*/ 250564 h 2126989"/>
              <a:gd name="connsiteX188" fmla="*/ 1400175 w 1546541"/>
              <a:gd name="connsiteY188" fmla="*/ 244214 h 2126989"/>
              <a:gd name="connsiteX189" fmla="*/ 1419225 w 1546541"/>
              <a:gd name="connsiteY189" fmla="*/ 237864 h 2126989"/>
              <a:gd name="connsiteX190" fmla="*/ 1428750 w 1546541"/>
              <a:gd name="connsiteY190" fmla="*/ 234689 h 2126989"/>
              <a:gd name="connsiteX191" fmla="*/ 1450975 w 1546541"/>
              <a:gd name="connsiteY191" fmla="*/ 215639 h 2126989"/>
              <a:gd name="connsiteX192" fmla="*/ 1460500 w 1546541"/>
              <a:gd name="connsiteY192" fmla="*/ 206114 h 2126989"/>
              <a:gd name="connsiteX193" fmla="*/ 1470025 w 1546541"/>
              <a:gd name="connsiteY193" fmla="*/ 199764 h 2126989"/>
              <a:gd name="connsiteX194" fmla="*/ 1479550 w 1546541"/>
              <a:gd name="connsiteY194" fmla="*/ 187064 h 2126989"/>
              <a:gd name="connsiteX195" fmla="*/ 1495425 w 1546541"/>
              <a:gd name="connsiteY195" fmla="*/ 177539 h 2126989"/>
              <a:gd name="connsiteX196" fmla="*/ 1520825 w 1546541"/>
              <a:gd name="connsiteY196" fmla="*/ 155314 h 2126989"/>
              <a:gd name="connsiteX197" fmla="*/ 1530350 w 1546541"/>
              <a:gd name="connsiteY197" fmla="*/ 148964 h 2126989"/>
              <a:gd name="connsiteX198" fmla="*/ 1536700 w 1546541"/>
              <a:gd name="connsiteY198" fmla="*/ 139439 h 2126989"/>
              <a:gd name="connsiteX199" fmla="*/ 1539875 w 1546541"/>
              <a:gd name="connsiteY199" fmla="*/ 126739 h 2126989"/>
              <a:gd name="connsiteX200" fmla="*/ 1543050 w 1546541"/>
              <a:gd name="connsiteY200" fmla="*/ 66414 h 2126989"/>
              <a:gd name="connsiteX201" fmla="*/ 1484280 w 1546541"/>
              <a:gd name="connsiteY201" fmla="*/ 90203 h 2126989"/>
              <a:gd name="connsiteX0" fmla="*/ 1484280 w 1546541"/>
              <a:gd name="connsiteY0" fmla="*/ 90203 h 2126989"/>
              <a:gd name="connsiteX1" fmla="*/ 1441451 w 1546541"/>
              <a:gd name="connsiteY1" fmla="*/ 75938 h 2126989"/>
              <a:gd name="connsiteX2" fmla="*/ 1408114 w 1546541"/>
              <a:gd name="connsiteY2" fmla="*/ 52126 h 2126989"/>
              <a:gd name="connsiteX3" fmla="*/ 1403351 w 1546541"/>
              <a:gd name="connsiteY3" fmla="*/ 47363 h 2126989"/>
              <a:gd name="connsiteX4" fmla="*/ 1282700 w 1546541"/>
              <a:gd name="connsiteY4" fmla="*/ 25139 h 2126989"/>
              <a:gd name="connsiteX5" fmla="*/ 1263650 w 1546541"/>
              <a:gd name="connsiteY5" fmla="*/ 28314 h 2126989"/>
              <a:gd name="connsiteX6" fmla="*/ 1244600 w 1546541"/>
              <a:gd name="connsiteY6" fmla="*/ 41014 h 2126989"/>
              <a:gd name="connsiteX7" fmla="*/ 1235075 w 1546541"/>
              <a:gd name="connsiteY7" fmla="*/ 44189 h 2126989"/>
              <a:gd name="connsiteX8" fmla="*/ 1225550 w 1546541"/>
              <a:gd name="connsiteY8" fmla="*/ 50539 h 2126989"/>
              <a:gd name="connsiteX9" fmla="*/ 1206500 w 1546541"/>
              <a:gd name="connsiteY9" fmla="*/ 56889 h 2126989"/>
              <a:gd name="connsiteX10" fmla="*/ 1196975 w 1546541"/>
              <a:gd name="connsiteY10" fmla="*/ 60064 h 2126989"/>
              <a:gd name="connsiteX11" fmla="*/ 1181100 w 1546541"/>
              <a:gd name="connsiteY11" fmla="*/ 72764 h 2126989"/>
              <a:gd name="connsiteX12" fmla="*/ 1174750 w 1546541"/>
              <a:gd name="connsiteY12" fmla="*/ 82289 h 2126989"/>
              <a:gd name="connsiteX13" fmla="*/ 1136650 w 1546541"/>
              <a:gd name="connsiteY13" fmla="*/ 85464 h 2126989"/>
              <a:gd name="connsiteX14" fmla="*/ 1127125 w 1546541"/>
              <a:gd name="connsiteY14" fmla="*/ 88639 h 2126989"/>
              <a:gd name="connsiteX15" fmla="*/ 1089025 w 1546541"/>
              <a:gd name="connsiteY15" fmla="*/ 94989 h 2126989"/>
              <a:gd name="connsiteX16" fmla="*/ 1079500 w 1546541"/>
              <a:gd name="connsiteY16" fmla="*/ 98164 h 2126989"/>
              <a:gd name="connsiteX17" fmla="*/ 1060450 w 1546541"/>
              <a:gd name="connsiteY17" fmla="*/ 101339 h 2126989"/>
              <a:gd name="connsiteX18" fmla="*/ 1044575 w 1546541"/>
              <a:gd name="connsiteY18" fmla="*/ 104514 h 2126989"/>
              <a:gd name="connsiteX19" fmla="*/ 1025525 w 1546541"/>
              <a:gd name="connsiteY19" fmla="*/ 120389 h 2126989"/>
              <a:gd name="connsiteX20" fmla="*/ 1019175 w 1546541"/>
              <a:gd name="connsiteY20" fmla="*/ 129914 h 2126989"/>
              <a:gd name="connsiteX21" fmla="*/ 1009650 w 1546541"/>
              <a:gd name="connsiteY21" fmla="*/ 139439 h 2126989"/>
              <a:gd name="connsiteX22" fmla="*/ 1003300 w 1546541"/>
              <a:gd name="connsiteY22" fmla="*/ 148964 h 2126989"/>
              <a:gd name="connsiteX23" fmla="*/ 993775 w 1546541"/>
              <a:gd name="connsiteY23" fmla="*/ 158489 h 2126989"/>
              <a:gd name="connsiteX24" fmla="*/ 965200 w 1546541"/>
              <a:gd name="connsiteY24" fmla="*/ 193414 h 2126989"/>
              <a:gd name="connsiteX25" fmla="*/ 955675 w 1546541"/>
              <a:gd name="connsiteY25" fmla="*/ 196589 h 2126989"/>
              <a:gd name="connsiteX26" fmla="*/ 933450 w 1546541"/>
              <a:gd name="connsiteY26" fmla="*/ 215639 h 2126989"/>
              <a:gd name="connsiteX27" fmla="*/ 917575 w 1546541"/>
              <a:gd name="connsiteY27" fmla="*/ 218814 h 2126989"/>
              <a:gd name="connsiteX28" fmla="*/ 898525 w 1546541"/>
              <a:gd name="connsiteY28" fmla="*/ 225164 h 2126989"/>
              <a:gd name="connsiteX29" fmla="*/ 860425 w 1546541"/>
              <a:gd name="connsiteY29" fmla="*/ 231514 h 2126989"/>
              <a:gd name="connsiteX30" fmla="*/ 847725 w 1546541"/>
              <a:gd name="connsiteY30" fmla="*/ 234689 h 2126989"/>
              <a:gd name="connsiteX31" fmla="*/ 838200 w 1546541"/>
              <a:gd name="connsiteY31" fmla="*/ 237864 h 2126989"/>
              <a:gd name="connsiteX32" fmla="*/ 822325 w 1546541"/>
              <a:gd name="connsiteY32" fmla="*/ 241039 h 2126989"/>
              <a:gd name="connsiteX33" fmla="*/ 812800 w 1546541"/>
              <a:gd name="connsiteY33" fmla="*/ 244214 h 2126989"/>
              <a:gd name="connsiteX34" fmla="*/ 793750 w 1546541"/>
              <a:gd name="connsiteY34" fmla="*/ 247389 h 2126989"/>
              <a:gd name="connsiteX35" fmla="*/ 774700 w 1546541"/>
              <a:gd name="connsiteY35" fmla="*/ 253739 h 2126989"/>
              <a:gd name="connsiteX36" fmla="*/ 758825 w 1546541"/>
              <a:gd name="connsiteY36" fmla="*/ 266439 h 2126989"/>
              <a:gd name="connsiteX37" fmla="*/ 739775 w 1546541"/>
              <a:gd name="connsiteY37" fmla="*/ 282314 h 2126989"/>
              <a:gd name="connsiteX38" fmla="*/ 727075 w 1546541"/>
              <a:gd name="connsiteY38" fmla="*/ 291839 h 2126989"/>
              <a:gd name="connsiteX39" fmla="*/ 704850 w 1546541"/>
              <a:gd name="connsiteY39" fmla="*/ 314064 h 2126989"/>
              <a:gd name="connsiteX40" fmla="*/ 685800 w 1546541"/>
              <a:gd name="connsiteY40" fmla="*/ 326764 h 2126989"/>
              <a:gd name="connsiteX41" fmla="*/ 676275 w 1546541"/>
              <a:gd name="connsiteY41" fmla="*/ 336289 h 2126989"/>
              <a:gd name="connsiteX42" fmla="*/ 654050 w 1546541"/>
              <a:gd name="connsiteY42" fmla="*/ 348989 h 2126989"/>
              <a:gd name="connsiteX43" fmla="*/ 644525 w 1546541"/>
              <a:gd name="connsiteY43" fmla="*/ 358514 h 2126989"/>
              <a:gd name="connsiteX44" fmla="*/ 625475 w 1546541"/>
              <a:gd name="connsiteY44" fmla="*/ 371214 h 2126989"/>
              <a:gd name="connsiteX45" fmla="*/ 615950 w 1546541"/>
              <a:gd name="connsiteY45" fmla="*/ 377564 h 2126989"/>
              <a:gd name="connsiteX46" fmla="*/ 606425 w 1546541"/>
              <a:gd name="connsiteY46" fmla="*/ 380739 h 2126989"/>
              <a:gd name="connsiteX47" fmla="*/ 596900 w 1546541"/>
              <a:gd name="connsiteY47" fmla="*/ 387089 h 2126989"/>
              <a:gd name="connsiteX48" fmla="*/ 581025 w 1546541"/>
              <a:gd name="connsiteY48" fmla="*/ 390264 h 2126989"/>
              <a:gd name="connsiteX49" fmla="*/ 552450 w 1546541"/>
              <a:gd name="connsiteY49" fmla="*/ 425189 h 2126989"/>
              <a:gd name="connsiteX50" fmla="*/ 539750 w 1546541"/>
              <a:gd name="connsiteY50" fmla="*/ 437889 h 2126989"/>
              <a:gd name="connsiteX51" fmla="*/ 517525 w 1546541"/>
              <a:gd name="connsiteY51" fmla="*/ 469639 h 2126989"/>
              <a:gd name="connsiteX52" fmla="*/ 504825 w 1546541"/>
              <a:gd name="connsiteY52" fmla="*/ 485514 h 2126989"/>
              <a:gd name="connsiteX53" fmla="*/ 482600 w 1546541"/>
              <a:gd name="connsiteY53" fmla="*/ 517264 h 2126989"/>
              <a:gd name="connsiteX54" fmla="*/ 469900 w 1546541"/>
              <a:gd name="connsiteY54" fmla="*/ 533139 h 2126989"/>
              <a:gd name="connsiteX55" fmla="*/ 463550 w 1546541"/>
              <a:gd name="connsiteY55" fmla="*/ 542664 h 2126989"/>
              <a:gd name="connsiteX56" fmla="*/ 425450 w 1546541"/>
              <a:gd name="connsiteY56" fmla="*/ 590289 h 2126989"/>
              <a:gd name="connsiteX57" fmla="*/ 415925 w 1546541"/>
              <a:gd name="connsiteY57" fmla="*/ 602989 h 2126989"/>
              <a:gd name="connsiteX58" fmla="*/ 396875 w 1546541"/>
              <a:gd name="connsiteY58" fmla="*/ 625214 h 2126989"/>
              <a:gd name="connsiteX59" fmla="*/ 384175 w 1546541"/>
              <a:gd name="connsiteY59" fmla="*/ 644264 h 2126989"/>
              <a:gd name="connsiteX60" fmla="*/ 377825 w 1546541"/>
              <a:gd name="connsiteY60" fmla="*/ 653789 h 2126989"/>
              <a:gd name="connsiteX61" fmla="*/ 365125 w 1546541"/>
              <a:gd name="connsiteY61" fmla="*/ 663314 h 2126989"/>
              <a:gd name="connsiteX62" fmla="*/ 349250 w 1546541"/>
              <a:gd name="connsiteY62" fmla="*/ 691889 h 2126989"/>
              <a:gd name="connsiteX63" fmla="*/ 339725 w 1546541"/>
              <a:gd name="connsiteY63" fmla="*/ 698239 h 2126989"/>
              <a:gd name="connsiteX64" fmla="*/ 330200 w 1546541"/>
              <a:gd name="connsiteY64" fmla="*/ 720464 h 2126989"/>
              <a:gd name="connsiteX65" fmla="*/ 323850 w 1546541"/>
              <a:gd name="connsiteY65" fmla="*/ 729989 h 2126989"/>
              <a:gd name="connsiteX66" fmla="*/ 320675 w 1546541"/>
              <a:gd name="connsiteY66" fmla="*/ 739514 h 2126989"/>
              <a:gd name="connsiteX67" fmla="*/ 304800 w 1546541"/>
              <a:gd name="connsiteY67" fmla="*/ 764914 h 2126989"/>
              <a:gd name="connsiteX68" fmla="*/ 298450 w 1546541"/>
              <a:gd name="connsiteY68" fmla="*/ 783964 h 2126989"/>
              <a:gd name="connsiteX69" fmla="*/ 285750 w 1546541"/>
              <a:gd name="connsiteY69" fmla="*/ 803014 h 2126989"/>
              <a:gd name="connsiteX70" fmla="*/ 276225 w 1546541"/>
              <a:gd name="connsiteY70" fmla="*/ 815714 h 2126989"/>
              <a:gd name="connsiteX71" fmla="*/ 266700 w 1546541"/>
              <a:gd name="connsiteY71" fmla="*/ 834764 h 2126989"/>
              <a:gd name="connsiteX72" fmla="*/ 263525 w 1546541"/>
              <a:gd name="connsiteY72" fmla="*/ 844289 h 2126989"/>
              <a:gd name="connsiteX73" fmla="*/ 254000 w 1546541"/>
              <a:gd name="connsiteY73" fmla="*/ 853814 h 2126989"/>
              <a:gd name="connsiteX74" fmla="*/ 247650 w 1546541"/>
              <a:gd name="connsiteY74" fmla="*/ 863339 h 2126989"/>
              <a:gd name="connsiteX75" fmla="*/ 234950 w 1546541"/>
              <a:gd name="connsiteY75" fmla="*/ 876039 h 2126989"/>
              <a:gd name="connsiteX76" fmla="*/ 225425 w 1546541"/>
              <a:gd name="connsiteY76" fmla="*/ 888739 h 2126989"/>
              <a:gd name="connsiteX77" fmla="*/ 206375 w 1546541"/>
              <a:gd name="connsiteY77" fmla="*/ 920489 h 2126989"/>
              <a:gd name="connsiteX78" fmla="*/ 196850 w 1546541"/>
              <a:gd name="connsiteY78" fmla="*/ 964939 h 2126989"/>
              <a:gd name="connsiteX79" fmla="*/ 193675 w 1546541"/>
              <a:gd name="connsiteY79" fmla="*/ 980814 h 2126989"/>
              <a:gd name="connsiteX80" fmla="*/ 184150 w 1546541"/>
              <a:gd name="connsiteY80" fmla="*/ 1022089 h 2126989"/>
              <a:gd name="connsiteX81" fmla="*/ 180975 w 1546541"/>
              <a:gd name="connsiteY81" fmla="*/ 1072889 h 2126989"/>
              <a:gd name="connsiteX82" fmla="*/ 177800 w 1546541"/>
              <a:gd name="connsiteY82" fmla="*/ 1085589 h 2126989"/>
              <a:gd name="connsiteX83" fmla="*/ 174625 w 1546541"/>
              <a:gd name="connsiteY83" fmla="*/ 1101464 h 2126989"/>
              <a:gd name="connsiteX84" fmla="*/ 171450 w 1546541"/>
              <a:gd name="connsiteY84" fmla="*/ 1110989 h 2126989"/>
              <a:gd name="connsiteX85" fmla="*/ 168275 w 1546541"/>
              <a:gd name="connsiteY85" fmla="*/ 1123689 h 2126989"/>
              <a:gd name="connsiteX86" fmla="*/ 165100 w 1546541"/>
              <a:gd name="connsiteY86" fmla="*/ 1152264 h 2126989"/>
              <a:gd name="connsiteX87" fmla="*/ 133350 w 1546541"/>
              <a:gd name="connsiteY87" fmla="*/ 1222114 h 2126989"/>
              <a:gd name="connsiteX88" fmla="*/ 120650 w 1546541"/>
              <a:gd name="connsiteY88" fmla="*/ 1241164 h 2126989"/>
              <a:gd name="connsiteX89" fmla="*/ 79375 w 1546541"/>
              <a:gd name="connsiteY89" fmla="*/ 1314189 h 2126989"/>
              <a:gd name="connsiteX90" fmla="*/ 66675 w 1546541"/>
              <a:gd name="connsiteY90" fmla="*/ 1352289 h 2126989"/>
              <a:gd name="connsiteX91" fmla="*/ 53975 w 1546541"/>
              <a:gd name="connsiteY91" fmla="*/ 1377689 h 2126989"/>
              <a:gd name="connsiteX92" fmla="*/ 47625 w 1546541"/>
              <a:gd name="connsiteY92" fmla="*/ 1396739 h 2126989"/>
              <a:gd name="connsiteX93" fmla="*/ 44450 w 1546541"/>
              <a:gd name="connsiteY93" fmla="*/ 1409439 h 2126989"/>
              <a:gd name="connsiteX94" fmla="*/ 38100 w 1546541"/>
              <a:gd name="connsiteY94" fmla="*/ 1425314 h 2126989"/>
              <a:gd name="connsiteX95" fmla="*/ 28575 w 1546541"/>
              <a:gd name="connsiteY95" fmla="*/ 1447539 h 2126989"/>
              <a:gd name="connsiteX96" fmla="*/ 25400 w 1546541"/>
              <a:gd name="connsiteY96" fmla="*/ 1463414 h 2126989"/>
              <a:gd name="connsiteX97" fmla="*/ 19050 w 1546541"/>
              <a:gd name="connsiteY97" fmla="*/ 1472939 h 2126989"/>
              <a:gd name="connsiteX98" fmla="*/ 12700 w 1546541"/>
              <a:gd name="connsiteY98" fmla="*/ 1504689 h 2126989"/>
              <a:gd name="connsiteX99" fmla="*/ 9525 w 1546541"/>
              <a:gd name="connsiteY99" fmla="*/ 1514214 h 2126989"/>
              <a:gd name="connsiteX100" fmla="*/ 0 w 1546541"/>
              <a:gd name="connsiteY100" fmla="*/ 1571364 h 2126989"/>
              <a:gd name="connsiteX101" fmla="*/ 3175 w 1546541"/>
              <a:gd name="connsiteY101" fmla="*/ 1653914 h 2126989"/>
              <a:gd name="connsiteX102" fmla="*/ 6350 w 1546541"/>
              <a:gd name="connsiteY102" fmla="*/ 1663439 h 2126989"/>
              <a:gd name="connsiteX103" fmla="*/ 9525 w 1546541"/>
              <a:gd name="connsiteY103" fmla="*/ 1676139 h 2126989"/>
              <a:gd name="connsiteX104" fmla="*/ 15875 w 1546541"/>
              <a:gd name="connsiteY104" fmla="*/ 1698364 h 2126989"/>
              <a:gd name="connsiteX105" fmla="*/ 22225 w 1546541"/>
              <a:gd name="connsiteY105" fmla="*/ 1780914 h 2126989"/>
              <a:gd name="connsiteX106" fmla="*/ 28575 w 1546541"/>
              <a:gd name="connsiteY106" fmla="*/ 1799964 h 2126989"/>
              <a:gd name="connsiteX107" fmla="*/ 47625 w 1546541"/>
              <a:gd name="connsiteY107" fmla="*/ 1822189 h 2126989"/>
              <a:gd name="connsiteX108" fmla="*/ 63500 w 1546541"/>
              <a:gd name="connsiteY108" fmla="*/ 1844414 h 2126989"/>
              <a:gd name="connsiteX109" fmla="*/ 82550 w 1546541"/>
              <a:gd name="connsiteY109" fmla="*/ 1869814 h 2126989"/>
              <a:gd name="connsiteX110" fmla="*/ 95250 w 1546541"/>
              <a:gd name="connsiteY110" fmla="*/ 1888864 h 2126989"/>
              <a:gd name="connsiteX111" fmla="*/ 101600 w 1546541"/>
              <a:gd name="connsiteY111" fmla="*/ 1958714 h 2126989"/>
              <a:gd name="connsiteX112" fmla="*/ 107950 w 1546541"/>
              <a:gd name="connsiteY112" fmla="*/ 1974589 h 2126989"/>
              <a:gd name="connsiteX113" fmla="*/ 114300 w 1546541"/>
              <a:gd name="connsiteY113" fmla="*/ 1987289 h 2126989"/>
              <a:gd name="connsiteX114" fmla="*/ 127000 w 1546541"/>
              <a:gd name="connsiteY114" fmla="*/ 1999989 h 2126989"/>
              <a:gd name="connsiteX115" fmla="*/ 130175 w 1546541"/>
              <a:gd name="connsiteY115" fmla="*/ 2015864 h 2126989"/>
              <a:gd name="connsiteX116" fmla="*/ 158750 w 1546541"/>
              <a:gd name="connsiteY116" fmla="*/ 2050789 h 2126989"/>
              <a:gd name="connsiteX117" fmla="*/ 168275 w 1546541"/>
              <a:gd name="connsiteY117" fmla="*/ 2063489 h 2126989"/>
              <a:gd name="connsiteX118" fmla="*/ 180975 w 1546541"/>
              <a:gd name="connsiteY118" fmla="*/ 2076189 h 2126989"/>
              <a:gd name="connsiteX119" fmla="*/ 193675 w 1546541"/>
              <a:gd name="connsiteY119" fmla="*/ 2095239 h 2126989"/>
              <a:gd name="connsiteX120" fmla="*/ 225425 w 1546541"/>
              <a:gd name="connsiteY120" fmla="*/ 2123814 h 2126989"/>
              <a:gd name="connsiteX121" fmla="*/ 234950 w 1546541"/>
              <a:gd name="connsiteY121" fmla="*/ 2126989 h 2126989"/>
              <a:gd name="connsiteX122" fmla="*/ 279400 w 1546541"/>
              <a:gd name="connsiteY122" fmla="*/ 2114289 h 2126989"/>
              <a:gd name="connsiteX123" fmla="*/ 295275 w 1546541"/>
              <a:gd name="connsiteY123" fmla="*/ 2101589 h 2126989"/>
              <a:gd name="connsiteX124" fmla="*/ 307975 w 1546541"/>
              <a:gd name="connsiteY124" fmla="*/ 2095239 h 2126989"/>
              <a:gd name="connsiteX125" fmla="*/ 327025 w 1546541"/>
              <a:gd name="connsiteY125" fmla="*/ 2082539 h 2126989"/>
              <a:gd name="connsiteX126" fmla="*/ 333375 w 1546541"/>
              <a:gd name="connsiteY126" fmla="*/ 2073014 h 2126989"/>
              <a:gd name="connsiteX127" fmla="*/ 342900 w 1546541"/>
              <a:gd name="connsiteY127" fmla="*/ 2069839 h 2126989"/>
              <a:gd name="connsiteX128" fmla="*/ 361950 w 1546541"/>
              <a:gd name="connsiteY128" fmla="*/ 2047614 h 2126989"/>
              <a:gd name="connsiteX129" fmla="*/ 381000 w 1546541"/>
              <a:gd name="connsiteY129" fmla="*/ 2019039 h 2126989"/>
              <a:gd name="connsiteX130" fmla="*/ 406400 w 1546541"/>
              <a:gd name="connsiteY130" fmla="*/ 1977764 h 2126989"/>
              <a:gd name="connsiteX131" fmla="*/ 415925 w 1546541"/>
              <a:gd name="connsiteY131" fmla="*/ 1961889 h 2126989"/>
              <a:gd name="connsiteX132" fmla="*/ 444500 w 1546541"/>
              <a:gd name="connsiteY132" fmla="*/ 1926964 h 2126989"/>
              <a:gd name="connsiteX133" fmla="*/ 460375 w 1546541"/>
              <a:gd name="connsiteY133" fmla="*/ 1904739 h 2126989"/>
              <a:gd name="connsiteX134" fmla="*/ 469900 w 1546541"/>
              <a:gd name="connsiteY134" fmla="*/ 1888864 h 2126989"/>
              <a:gd name="connsiteX135" fmla="*/ 482600 w 1546541"/>
              <a:gd name="connsiteY135" fmla="*/ 1879339 h 2126989"/>
              <a:gd name="connsiteX136" fmla="*/ 504825 w 1546541"/>
              <a:gd name="connsiteY136" fmla="*/ 1844414 h 2126989"/>
              <a:gd name="connsiteX137" fmla="*/ 530225 w 1546541"/>
              <a:gd name="connsiteY137" fmla="*/ 1780914 h 2126989"/>
              <a:gd name="connsiteX138" fmla="*/ 546100 w 1546541"/>
              <a:gd name="connsiteY138" fmla="*/ 1736464 h 2126989"/>
              <a:gd name="connsiteX139" fmla="*/ 558800 w 1546541"/>
              <a:gd name="connsiteY139" fmla="*/ 1720589 h 2126989"/>
              <a:gd name="connsiteX140" fmla="*/ 568325 w 1546541"/>
              <a:gd name="connsiteY140" fmla="*/ 1688839 h 2126989"/>
              <a:gd name="connsiteX141" fmla="*/ 596900 w 1546541"/>
              <a:gd name="connsiteY141" fmla="*/ 1622164 h 2126989"/>
              <a:gd name="connsiteX142" fmla="*/ 609600 w 1546541"/>
              <a:gd name="connsiteY142" fmla="*/ 1590414 h 2126989"/>
              <a:gd name="connsiteX143" fmla="*/ 625475 w 1546541"/>
              <a:gd name="connsiteY143" fmla="*/ 1568189 h 2126989"/>
              <a:gd name="connsiteX144" fmla="*/ 638175 w 1546541"/>
              <a:gd name="connsiteY144" fmla="*/ 1536439 h 2126989"/>
              <a:gd name="connsiteX145" fmla="*/ 650875 w 1546541"/>
              <a:gd name="connsiteY145" fmla="*/ 1514214 h 2126989"/>
              <a:gd name="connsiteX146" fmla="*/ 660400 w 1546541"/>
              <a:gd name="connsiteY146" fmla="*/ 1479289 h 2126989"/>
              <a:gd name="connsiteX147" fmla="*/ 676275 w 1546541"/>
              <a:gd name="connsiteY147" fmla="*/ 1438014 h 2126989"/>
              <a:gd name="connsiteX148" fmla="*/ 685800 w 1546541"/>
              <a:gd name="connsiteY148" fmla="*/ 1399914 h 2126989"/>
              <a:gd name="connsiteX149" fmla="*/ 708025 w 1546541"/>
              <a:gd name="connsiteY149" fmla="*/ 1345939 h 2126989"/>
              <a:gd name="connsiteX150" fmla="*/ 730250 w 1546541"/>
              <a:gd name="connsiteY150" fmla="*/ 1285614 h 2126989"/>
              <a:gd name="connsiteX151" fmla="*/ 742950 w 1546541"/>
              <a:gd name="connsiteY151" fmla="*/ 1257039 h 2126989"/>
              <a:gd name="connsiteX152" fmla="*/ 765175 w 1546541"/>
              <a:gd name="connsiteY152" fmla="*/ 1196714 h 2126989"/>
              <a:gd name="connsiteX153" fmla="*/ 781050 w 1546541"/>
              <a:gd name="connsiteY153" fmla="*/ 1161789 h 2126989"/>
              <a:gd name="connsiteX154" fmla="*/ 790575 w 1546541"/>
              <a:gd name="connsiteY154" fmla="*/ 1133214 h 2126989"/>
              <a:gd name="connsiteX155" fmla="*/ 815975 w 1546541"/>
              <a:gd name="connsiteY155" fmla="*/ 1072889 h 2126989"/>
              <a:gd name="connsiteX156" fmla="*/ 841375 w 1546541"/>
              <a:gd name="connsiteY156" fmla="*/ 1006214 h 2126989"/>
              <a:gd name="connsiteX157" fmla="*/ 854075 w 1546541"/>
              <a:gd name="connsiteY157" fmla="*/ 971289 h 2126989"/>
              <a:gd name="connsiteX158" fmla="*/ 866775 w 1546541"/>
              <a:gd name="connsiteY158" fmla="*/ 945889 h 2126989"/>
              <a:gd name="connsiteX159" fmla="*/ 876300 w 1546541"/>
              <a:gd name="connsiteY159" fmla="*/ 917314 h 2126989"/>
              <a:gd name="connsiteX160" fmla="*/ 904875 w 1546541"/>
              <a:gd name="connsiteY160" fmla="*/ 860164 h 2126989"/>
              <a:gd name="connsiteX161" fmla="*/ 927100 w 1546541"/>
              <a:gd name="connsiteY161" fmla="*/ 806189 h 2126989"/>
              <a:gd name="connsiteX162" fmla="*/ 939800 w 1546541"/>
              <a:gd name="connsiteY162" fmla="*/ 774439 h 2126989"/>
              <a:gd name="connsiteX163" fmla="*/ 952500 w 1546541"/>
              <a:gd name="connsiteY163" fmla="*/ 752214 h 2126989"/>
              <a:gd name="connsiteX164" fmla="*/ 977900 w 1546541"/>
              <a:gd name="connsiteY164" fmla="*/ 698239 h 2126989"/>
              <a:gd name="connsiteX165" fmla="*/ 987425 w 1546541"/>
              <a:gd name="connsiteY165" fmla="*/ 669664 h 2126989"/>
              <a:gd name="connsiteX166" fmla="*/ 1006475 w 1546541"/>
              <a:gd name="connsiteY166" fmla="*/ 631564 h 2126989"/>
              <a:gd name="connsiteX167" fmla="*/ 1016000 w 1546541"/>
              <a:gd name="connsiteY167" fmla="*/ 602989 h 2126989"/>
              <a:gd name="connsiteX168" fmla="*/ 1025525 w 1546541"/>
              <a:gd name="connsiteY168" fmla="*/ 593464 h 2126989"/>
              <a:gd name="connsiteX169" fmla="*/ 1031875 w 1546541"/>
              <a:gd name="connsiteY169" fmla="*/ 580764 h 2126989"/>
              <a:gd name="connsiteX170" fmla="*/ 1054100 w 1546541"/>
              <a:gd name="connsiteY170" fmla="*/ 558539 h 2126989"/>
              <a:gd name="connsiteX171" fmla="*/ 1057275 w 1546541"/>
              <a:gd name="connsiteY171" fmla="*/ 545839 h 2126989"/>
              <a:gd name="connsiteX172" fmla="*/ 1082675 w 1546541"/>
              <a:gd name="connsiteY172" fmla="*/ 517264 h 2126989"/>
              <a:gd name="connsiteX173" fmla="*/ 1098550 w 1546541"/>
              <a:gd name="connsiteY173" fmla="*/ 495039 h 2126989"/>
              <a:gd name="connsiteX174" fmla="*/ 1117600 w 1546541"/>
              <a:gd name="connsiteY174" fmla="*/ 469639 h 2126989"/>
              <a:gd name="connsiteX175" fmla="*/ 1146175 w 1546541"/>
              <a:gd name="connsiteY175" fmla="*/ 444239 h 2126989"/>
              <a:gd name="connsiteX176" fmla="*/ 1162050 w 1546541"/>
              <a:gd name="connsiteY176" fmla="*/ 425189 h 2126989"/>
              <a:gd name="connsiteX177" fmla="*/ 1168400 w 1546541"/>
              <a:gd name="connsiteY177" fmla="*/ 415664 h 2126989"/>
              <a:gd name="connsiteX178" fmla="*/ 1209675 w 1546541"/>
              <a:gd name="connsiteY178" fmla="*/ 380739 h 2126989"/>
              <a:gd name="connsiteX179" fmla="*/ 1228725 w 1546541"/>
              <a:gd name="connsiteY179" fmla="*/ 364864 h 2126989"/>
              <a:gd name="connsiteX180" fmla="*/ 1266825 w 1546541"/>
              <a:gd name="connsiteY180" fmla="*/ 333114 h 2126989"/>
              <a:gd name="connsiteX181" fmla="*/ 1289050 w 1546541"/>
              <a:gd name="connsiteY181" fmla="*/ 317239 h 2126989"/>
              <a:gd name="connsiteX182" fmla="*/ 1308100 w 1546541"/>
              <a:gd name="connsiteY182" fmla="*/ 301364 h 2126989"/>
              <a:gd name="connsiteX183" fmla="*/ 1317625 w 1546541"/>
              <a:gd name="connsiteY183" fmla="*/ 291839 h 2126989"/>
              <a:gd name="connsiteX184" fmla="*/ 1343025 w 1546541"/>
              <a:gd name="connsiteY184" fmla="*/ 275964 h 2126989"/>
              <a:gd name="connsiteX185" fmla="*/ 1352550 w 1546541"/>
              <a:gd name="connsiteY185" fmla="*/ 266439 h 2126989"/>
              <a:gd name="connsiteX186" fmla="*/ 1355725 w 1546541"/>
              <a:gd name="connsiteY186" fmla="*/ 256914 h 2126989"/>
              <a:gd name="connsiteX187" fmla="*/ 1368425 w 1546541"/>
              <a:gd name="connsiteY187" fmla="*/ 250564 h 2126989"/>
              <a:gd name="connsiteX188" fmla="*/ 1400175 w 1546541"/>
              <a:gd name="connsiteY188" fmla="*/ 244214 h 2126989"/>
              <a:gd name="connsiteX189" fmla="*/ 1419225 w 1546541"/>
              <a:gd name="connsiteY189" fmla="*/ 237864 h 2126989"/>
              <a:gd name="connsiteX190" fmla="*/ 1428750 w 1546541"/>
              <a:gd name="connsiteY190" fmla="*/ 234689 h 2126989"/>
              <a:gd name="connsiteX191" fmla="*/ 1450975 w 1546541"/>
              <a:gd name="connsiteY191" fmla="*/ 215639 h 2126989"/>
              <a:gd name="connsiteX192" fmla="*/ 1460500 w 1546541"/>
              <a:gd name="connsiteY192" fmla="*/ 206114 h 2126989"/>
              <a:gd name="connsiteX193" fmla="*/ 1470025 w 1546541"/>
              <a:gd name="connsiteY193" fmla="*/ 199764 h 2126989"/>
              <a:gd name="connsiteX194" fmla="*/ 1479550 w 1546541"/>
              <a:gd name="connsiteY194" fmla="*/ 187064 h 2126989"/>
              <a:gd name="connsiteX195" fmla="*/ 1495425 w 1546541"/>
              <a:gd name="connsiteY195" fmla="*/ 177539 h 2126989"/>
              <a:gd name="connsiteX196" fmla="*/ 1520825 w 1546541"/>
              <a:gd name="connsiteY196" fmla="*/ 155314 h 2126989"/>
              <a:gd name="connsiteX197" fmla="*/ 1530350 w 1546541"/>
              <a:gd name="connsiteY197" fmla="*/ 148964 h 2126989"/>
              <a:gd name="connsiteX198" fmla="*/ 1536700 w 1546541"/>
              <a:gd name="connsiteY198" fmla="*/ 139439 h 2126989"/>
              <a:gd name="connsiteX199" fmla="*/ 1539875 w 1546541"/>
              <a:gd name="connsiteY199" fmla="*/ 126739 h 2126989"/>
              <a:gd name="connsiteX200" fmla="*/ 1543050 w 1546541"/>
              <a:gd name="connsiteY200" fmla="*/ 66414 h 2126989"/>
              <a:gd name="connsiteX201" fmla="*/ 1484280 w 1546541"/>
              <a:gd name="connsiteY201" fmla="*/ 90203 h 2126989"/>
              <a:gd name="connsiteX0" fmla="*/ 1484280 w 1546541"/>
              <a:gd name="connsiteY0" fmla="*/ 85970 h 2122756"/>
              <a:gd name="connsiteX1" fmla="*/ 1441451 w 1546541"/>
              <a:gd name="connsiteY1" fmla="*/ 71705 h 2122756"/>
              <a:gd name="connsiteX2" fmla="*/ 1408114 w 1546541"/>
              <a:gd name="connsiteY2" fmla="*/ 47893 h 2122756"/>
              <a:gd name="connsiteX3" fmla="*/ 1403351 w 1546541"/>
              <a:gd name="connsiteY3" fmla="*/ 43130 h 2122756"/>
              <a:gd name="connsiteX4" fmla="*/ 1355726 w 1546541"/>
              <a:gd name="connsiteY4" fmla="*/ 14556 h 2122756"/>
              <a:gd name="connsiteX5" fmla="*/ 1282700 w 1546541"/>
              <a:gd name="connsiteY5" fmla="*/ 20906 h 2122756"/>
              <a:gd name="connsiteX6" fmla="*/ 1263650 w 1546541"/>
              <a:gd name="connsiteY6" fmla="*/ 24081 h 2122756"/>
              <a:gd name="connsiteX7" fmla="*/ 1244600 w 1546541"/>
              <a:gd name="connsiteY7" fmla="*/ 36781 h 2122756"/>
              <a:gd name="connsiteX8" fmla="*/ 1235075 w 1546541"/>
              <a:gd name="connsiteY8" fmla="*/ 39956 h 2122756"/>
              <a:gd name="connsiteX9" fmla="*/ 1225550 w 1546541"/>
              <a:gd name="connsiteY9" fmla="*/ 46306 h 2122756"/>
              <a:gd name="connsiteX10" fmla="*/ 1206500 w 1546541"/>
              <a:gd name="connsiteY10" fmla="*/ 52656 h 2122756"/>
              <a:gd name="connsiteX11" fmla="*/ 1196975 w 1546541"/>
              <a:gd name="connsiteY11" fmla="*/ 55831 h 2122756"/>
              <a:gd name="connsiteX12" fmla="*/ 1181100 w 1546541"/>
              <a:gd name="connsiteY12" fmla="*/ 68531 h 2122756"/>
              <a:gd name="connsiteX13" fmla="*/ 1174750 w 1546541"/>
              <a:gd name="connsiteY13" fmla="*/ 78056 h 2122756"/>
              <a:gd name="connsiteX14" fmla="*/ 1136650 w 1546541"/>
              <a:gd name="connsiteY14" fmla="*/ 81231 h 2122756"/>
              <a:gd name="connsiteX15" fmla="*/ 1127125 w 1546541"/>
              <a:gd name="connsiteY15" fmla="*/ 84406 h 2122756"/>
              <a:gd name="connsiteX16" fmla="*/ 1089025 w 1546541"/>
              <a:gd name="connsiteY16" fmla="*/ 90756 h 2122756"/>
              <a:gd name="connsiteX17" fmla="*/ 1079500 w 1546541"/>
              <a:gd name="connsiteY17" fmla="*/ 93931 h 2122756"/>
              <a:gd name="connsiteX18" fmla="*/ 1060450 w 1546541"/>
              <a:gd name="connsiteY18" fmla="*/ 97106 h 2122756"/>
              <a:gd name="connsiteX19" fmla="*/ 1044575 w 1546541"/>
              <a:gd name="connsiteY19" fmla="*/ 100281 h 2122756"/>
              <a:gd name="connsiteX20" fmla="*/ 1025525 w 1546541"/>
              <a:gd name="connsiteY20" fmla="*/ 116156 h 2122756"/>
              <a:gd name="connsiteX21" fmla="*/ 1019175 w 1546541"/>
              <a:gd name="connsiteY21" fmla="*/ 125681 h 2122756"/>
              <a:gd name="connsiteX22" fmla="*/ 1009650 w 1546541"/>
              <a:gd name="connsiteY22" fmla="*/ 135206 h 2122756"/>
              <a:gd name="connsiteX23" fmla="*/ 1003300 w 1546541"/>
              <a:gd name="connsiteY23" fmla="*/ 144731 h 2122756"/>
              <a:gd name="connsiteX24" fmla="*/ 993775 w 1546541"/>
              <a:gd name="connsiteY24" fmla="*/ 154256 h 2122756"/>
              <a:gd name="connsiteX25" fmla="*/ 965200 w 1546541"/>
              <a:gd name="connsiteY25" fmla="*/ 189181 h 2122756"/>
              <a:gd name="connsiteX26" fmla="*/ 955675 w 1546541"/>
              <a:gd name="connsiteY26" fmla="*/ 192356 h 2122756"/>
              <a:gd name="connsiteX27" fmla="*/ 933450 w 1546541"/>
              <a:gd name="connsiteY27" fmla="*/ 211406 h 2122756"/>
              <a:gd name="connsiteX28" fmla="*/ 917575 w 1546541"/>
              <a:gd name="connsiteY28" fmla="*/ 214581 h 2122756"/>
              <a:gd name="connsiteX29" fmla="*/ 898525 w 1546541"/>
              <a:gd name="connsiteY29" fmla="*/ 220931 h 2122756"/>
              <a:gd name="connsiteX30" fmla="*/ 860425 w 1546541"/>
              <a:gd name="connsiteY30" fmla="*/ 227281 h 2122756"/>
              <a:gd name="connsiteX31" fmla="*/ 847725 w 1546541"/>
              <a:gd name="connsiteY31" fmla="*/ 230456 h 2122756"/>
              <a:gd name="connsiteX32" fmla="*/ 838200 w 1546541"/>
              <a:gd name="connsiteY32" fmla="*/ 233631 h 2122756"/>
              <a:gd name="connsiteX33" fmla="*/ 822325 w 1546541"/>
              <a:gd name="connsiteY33" fmla="*/ 236806 h 2122756"/>
              <a:gd name="connsiteX34" fmla="*/ 812800 w 1546541"/>
              <a:gd name="connsiteY34" fmla="*/ 239981 h 2122756"/>
              <a:gd name="connsiteX35" fmla="*/ 793750 w 1546541"/>
              <a:gd name="connsiteY35" fmla="*/ 243156 h 2122756"/>
              <a:gd name="connsiteX36" fmla="*/ 774700 w 1546541"/>
              <a:gd name="connsiteY36" fmla="*/ 249506 h 2122756"/>
              <a:gd name="connsiteX37" fmla="*/ 758825 w 1546541"/>
              <a:gd name="connsiteY37" fmla="*/ 262206 h 2122756"/>
              <a:gd name="connsiteX38" fmla="*/ 739775 w 1546541"/>
              <a:gd name="connsiteY38" fmla="*/ 278081 h 2122756"/>
              <a:gd name="connsiteX39" fmla="*/ 727075 w 1546541"/>
              <a:gd name="connsiteY39" fmla="*/ 287606 h 2122756"/>
              <a:gd name="connsiteX40" fmla="*/ 704850 w 1546541"/>
              <a:gd name="connsiteY40" fmla="*/ 309831 h 2122756"/>
              <a:gd name="connsiteX41" fmla="*/ 685800 w 1546541"/>
              <a:gd name="connsiteY41" fmla="*/ 322531 h 2122756"/>
              <a:gd name="connsiteX42" fmla="*/ 676275 w 1546541"/>
              <a:gd name="connsiteY42" fmla="*/ 332056 h 2122756"/>
              <a:gd name="connsiteX43" fmla="*/ 654050 w 1546541"/>
              <a:gd name="connsiteY43" fmla="*/ 344756 h 2122756"/>
              <a:gd name="connsiteX44" fmla="*/ 644525 w 1546541"/>
              <a:gd name="connsiteY44" fmla="*/ 354281 h 2122756"/>
              <a:gd name="connsiteX45" fmla="*/ 625475 w 1546541"/>
              <a:gd name="connsiteY45" fmla="*/ 366981 h 2122756"/>
              <a:gd name="connsiteX46" fmla="*/ 615950 w 1546541"/>
              <a:gd name="connsiteY46" fmla="*/ 373331 h 2122756"/>
              <a:gd name="connsiteX47" fmla="*/ 606425 w 1546541"/>
              <a:gd name="connsiteY47" fmla="*/ 376506 h 2122756"/>
              <a:gd name="connsiteX48" fmla="*/ 596900 w 1546541"/>
              <a:gd name="connsiteY48" fmla="*/ 382856 h 2122756"/>
              <a:gd name="connsiteX49" fmla="*/ 581025 w 1546541"/>
              <a:gd name="connsiteY49" fmla="*/ 386031 h 2122756"/>
              <a:gd name="connsiteX50" fmla="*/ 552450 w 1546541"/>
              <a:gd name="connsiteY50" fmla="*/ 420956 h 2122756"/>
              <a:gd name="connsiteX51" fmla="*/ 539750 w 1546541"/>
              <a:gd name="connsiteY51" fmla="*/ 433656 h 2122756"/>
              <a:gd name="connsiteX52" fmla="*/ 517525 w 1546541"/>
              <a:gd name="connsiteY52" fmla="*/ 465406 h 2122756"/>
              <a:gd name="connsiteX53" fmla="*/ 504825 w 1546541"/>
              <a:gd name="connsiteY53" fmla="*/ 481281 h 2122756"/>
              <a:gd name="connsiteX54" fmla="*/ 482600 w 1546541"/>
              <a:gd name="connsiteY54" fmla="*/ 513031 h 2122756"/>
              <a:gd name="connsiteX55" fmla="*/ 469900 w 1546541"/>
              <a:gd name="connsiteY55" fmla="*/ 528906 h 2122756"/>
              <a:gd name="connsiteX56" fmla="*/ 463550 w 1546541"/>
              <a:gd name="connsiteY56" fmla="*/ 538431 h 2122756"/>
              <a:gd name="connsiteX57" fmla="*/ 425450 w 1546541"/>
              <a:gd name="connsiteY57" fmla="*/ 586056 h 2122756"/>
              <a:gd name="connsiteX58" fmla="*/ 415925 w 1546541"/>
              <a:gd name="connsiteY58" fmla="*/ 598756 h 2122756"/>
              <a:gd name="connsiteX59" fmla="*/ 396875 w 1546541"/>
              <a:gd name="connsiteY59" fmla="*/ 620981 h 2122756"/>
              <a:gd name="connsiteX60" fmla="*/ 384175 w 1546541"/>
              <a:gd name="connsiteY60" fmla="*/ 640031 h 2122756"/>
              <a:gd name="connsiteX61" fmla="*/ 377825 w 1546541"/>
              <a:gd name="connsiteY61" fmla="*/ 649556 h 2122756"/>
              <a:gd name="connsiteX62" fmla="*/ 365125 w 1546541"/>
              <a:gd name="connsiteY62" fmla="*/ 659081 h 2122756"/>
              <a:gd name="connsiteX63" fmla="*/ 349250 w 1546541"/>
              <a:gd name="connsiteY63" fmla="*/ 687656 h 2122756"/>
              <a:gd name="connsiteX64" fmla="*/ 339725 w 1546541"/>
              <a:gd name="connsiteY64" fmla="*/ 694006 h 2122756"/>
              <a:gd name="connsiteX65" fmla="*/ 330200 w 1546541"/>
              <a:gd name="connsiteY65" fmla="*/ 716231 h 2122756"/>
              <a:gd name="connsiteX66" fmla="*/ 323850 w 1546541"/>
              <a:gd name="connsiteY66" fmla="*/ 725756 h 2122756"/>
              <a:gd name="connsiteX67" fmla="*/ 320675 w 1546541"/>
              <a:gd name="connsiteY67" fmla="*/ 735281 h 2122756"/>
              <a:gd name="connsiteX68" fmla="*/ 304800 w 1546541"/>
              <a:gd name="connsiteY68" fmla="*/ 760681 h 2122756"/>
              <a:gd name="connsiteX69" fmla="*/ 298450 w 1546541"/>
              <a:gd name="connsiteY69" fmla="*/ 779731 h 2122756"/>
              <a:gd name="connsiteX70" fmla="*/ 285750 w 1546541"/>
              <a:gd name="connsiteY70" fmla="*/ 798781 h 2122756"/>
              <a:gd name="connsiteX71" fmla="*/ 276225 w 1546541"/>
              <a:gd name="connsiteY71" fmla="*/ 811481 h 2122756"/>
              <a:gd name="connsiteX72" fmla="*/ 266700 w 1546541"/>
              <a:gd name="connsiteY72" fmla="*/ 830531 h 2122756"/>
              <a:gd name="connsiteX73" fmla="*/ 263525 w 1546541"/>
              <a:gd name="connsiteY73" fmla="*/ 840056 h 2122756"/>
              <a:gd name="connsiteX74" fmla="*/ 254000 w 1546541"/>
              <a:gd name="connsiteY74" fmla="*/ 849581 h 2122756"/>
              <a:gd name="connsiteX75" fmla="*/ 247650 w 1546541"/>
              <a:gd name="connsiteY75" fmla="*/ 859106 h 2122756"/>
              <a:gd name="connsiteX76" fmla="*/ 234950 w 1546541"/>
              <a:gd name="connsiteY76" fmla="*/ 871806 h 2122756"/>
              <a:gd name="connsiteX77" fmla="*/ 225425 w 1546541"/>
              <a:gd name="connsiteY77" fmla="*/ 884506 h 2122756"/>
              <a:gd name="connsiteX78" fmla="*/ 206375 w 1546541"/>
              <a:gd name="connsiteY78" fmla="*/ 916256 h 2122756"/>
              <a:gd name="connsiteX79" fmla="*/ 196850 w 1546541"/>
              <a:gd name="connsiteY79" fmla="*/ 960706 h 2122756"/>
              <a:gd name="connsiteX80" fmla="*/ 193675 w 1546541"/>
              <a:gd name="connsiteY80" fmla="*/ 976581 h 2122756"/>
              <a:gd name="connsiteX81" fmla="*/ 184150 w 1546541"/>
              <a:gd name="connsiteY81" fmla="*/ 1017856 h 2122756"/>
              <a:gd name="connsiteX82" fmla="*/ 180975 w 1546541"/>
              <a:gd name="connsiteY82" fmla="*/ 1068656 h 2122756"/>
              <a:gd name="connsiteX83" fmla="*/ 177800 w 1546541"/>
              <a:gd name="connsiteY83" fmla="*/ 1081356 h 2122756"/>
              <a:gd name="connsiteX84" fmla="*/ 174625 w 1546541"/>
              <a:gd name="connsiteY84" fmla="*/ 1097231 h 2122756"/>
              <a:gd name="connsiteX85" fmla="*/ 171450 w 1546541"/>
              <a:gd name="connsiteY85" fmla="*/ 1106756 h 2122756"/>
              <a:gd name="connsiteX86" fmla="*/ 168275 w 1546541"/>
              <a:gd name="connsiteY86" fmla="*/ 1119456 h 2122756"/>
              <a:gd name="connsiteX87" fmla="*/ 165100 w 1546541"/>
              <a:gd name="connsiteY87" fmla="*/ 1148031 h 2122756"/>
              <a:gd name="connsiteX88" fmla="*/ 133350 w 1546541"/>
              <a:gd name="connsiteY88" fmla="*/ 1217881 h 2122756"/>
              <a:gd name="connsiteX89" fmla="*/ 120650 w 1546541"/>
              <a:gd name="connsiteY89" fmla="*/ 1236931 h 2122756"/>
              <a:gd name="connsiteX90" fmla="*/ 79375 w 1546541"/>
              <a:gd name="connsiteY90" fmla="*/ 1309956 h 2122756"/>
              <a:gd name="connsiteX91" fmla="*/ 66675 w 1546541"/>
              <a:gd name="connsiteY91" fmla="*/ 1348056 h 2122756"/>
              <a:gd name="connsiteX92" fmla="*/ 53975 w 1546541"/>
              <a:gd name="connsiteY92" fmla="*/ 1373456 h 2122756"/>
              <a:gd name="connsiteX93" fmla="*/ 47625 w 1546541"/>
              <a:gd name="connsiteY93" fmla="*/ 1392506 h 2122756"/>
              <a:gd name="connsiteX94" fmla="*/ 44450 w 1546541"/>
              <a:gd name="connsiteY94" fmla="*/ 1405206 h 2122756"/>
              <a:gd name="connsiteX95" fmla="*/ 38100 w 1546541"/>
              <a:gd name="connsiteY95" fmla="*/ 1421081 h 2122756"/>
              <a:gd name="connsiteX96" fmla="*/ 28575 w 1546541"/>
              <a:gd name="connsiteY96" fmla="*/ 1443306 h 2122756"/>
              <a:gd name="connsiteX97" fmla="*/ 25400 w 1546541"/>
              <a:gd name="connsiteY97" fmla="*/ 1459181 h 2122756"/>
              <a:gd name="connsiteX98" fmla="*/ 19050 w 1546541"/>
              <a:gd name="connsiteY98" fmla="*/ 1468706 h 2122756"/>
              <a:gd name="connsiteX99" fmla="*/ 12700 w 1546541"/>
              <a:gd name="connsiteY99" fmla="*/ 1500456 h 2122756"/>
              <a:gd name="connsiteX100" fmla="*/ 9525 w 1546541"/>
              <a:gd name="connsiteY100" fmla="*/ 1509981 h 2122756"/>
              <a:gd name="connsiteX101" fmla="*/ 0 w 1546541"/>
              <a:gd name="connsiteY101" fmla="*/ 1567131 h 2122756"/>
              <a:gd name="connsiteX102" fmla="*/ 3175 w 1546541"/>
              <a:gd name="connsiteY102" fmla="*/ 1649681 h 2122756"/>
              <a:gd name="connsiteX103" fmla="*/ 6350 w 1546541"/>
              <a:gd name="connsiteY103" fmla="*/ 1659206 h 2122756"/>
              <a:gd name="connsiteX104" fmla="*/ 9525 w 1546541"/>
              <a:gd name="connsiteY104" fmla="*/ 1671906 h 2122756"/>
              <a:gd name="connsiteX105" fmla="*/ 15875 w 1546541"/>
              <a:gd name="connsiteY105" fmla="*/ 1694131 h 2122756"/>
              <a:gd name="connsiteX106" fmla="*/ 22225 w 1546541"/>
              <a:gd name="connsiteY106" fmla="*/ 1776681 h 2122756"/>
              <a:gd name="connsiteX107" fmla="*/ 28575 w 1546541"/>
              <a:gd name="connsiteY107" fmla="*/ 1795731 h 2122756"/>
              <a:gd name="connsiteX108" fmla="*/ 47625 w 1546541"/>
              <a:gd name="connsiteY108" fmla="*/ 1817956 h 2122756"/>
              <a:gd name="connsiteX109" fmla="*/ 63500 w 1546541"/>
              <a:gd name="connsiteY109" fmla="*/ 1840181 h 2122756"/>
              <a:gd name="connsiteX110" fmla="*/ 82550 w 1546541"/>
              <a:gd name="connsiteY110" fmla="*/ 1865581 h 2122756"/>
              <a:gd name="connsiteX111" fmla="*/ 95250 w 1546541"/>
              <a:gd name="connsiteY111" fmla="*/ 1884631 h 2122756"/>
              <a:gd name="connsiteX112" fmla="*/ 101600 w 1546541"/>
              <a:gd name="connsiteY112" fmla="*/ 1954481 h 2122756"/>
              <a:gd name="connsiteX113" fmla="*/ 107950 w 1546541"/>
              <a:gd name="connsiteY113" fmla="*/ 1970356 h 2122756"/>
              <a:gd name="connsiteX114" fmla="*/ 114300 w 1546541"/>
              <a:gd name="connsiteY114" fmla="*/ 1983056 h 2122756"/>
              <a:gd name="connsiteX115" fmla="*/ 127000 w 1546541"/>
              <a:gd name="connsiteY115" fmla="*/ 1995756 h 2122756"/>
              <a:gd name="connsiteX116" fmla="*/ 130175 w 1546541"/>
              <a:gd name="connsiteY116" fmla="*/ 2011631 h 2122756"/>
              <a:gd name="connsiteX117" fmla="*/ 158750 w 1546541"/>
              <a:gd name="connsiteY117" fmla="*/ 2046556 h 2122756"/>
              <a:gd name="connsiteX118" fmla="*/ 168275 w 1546541"/>
              <a:gd name="connsiteY118" fmla="*/ 2059256 h 2122756"/>
              <a:gd name="connsiteX119" fmla="*/ 180975 w 1546541"/>
              <a:gd name="connsiteY119" fmla="*/ 2071956 h 2122756"/>
              <a:gd name="connsiteX120" fmla="*/ 193675 w 1546541"/>
              <a:gd name="connsiteY120" fmla="*/ 2091006 h 2122756"/>
              <a:gd name="connsiteX121" fmla="*/ 225425 w 1546541"/>
              <a:gd name="connsiteY121" fmla="*/ 2119581 h 2122756"/>
              <a:gd name="connsiteX122" fmla="*/ 234950 w 1546541"/>
              <a:gd name="connsiteY122" fmla="*/ 2122756 h 2122756"/>
              <a:gd name="connsiteX123" fmla="*/ 279400 w 1546541"/>
              <a:gd name="connsiteY123" fmla="*/ 2110056 h 2122756"/>
              <a:gd name="connsiteX124" fmla="*/ 295275 w 1546541"/>
              <a:gd name="connsiteY124" fmla="*/ 2097356 h 2122756"/>
              <a:gd name="connsiteX125" fmla="*/ 307975 w 1546541"/>
              <a:gd name="connsiteY125" fmla="*/ 2091006 h 2122756"/>
              <a:gd name="connsiteX126" fmla="*/ 327025 w 1546541"/>
              <a:gd name="connsiteY126" fmla="*/ 2078306 h 2122756"/>
              <a:gd name="connsiteX127" fmla="*/ 333375 w 1546541"/>
              <a:gd name="connsiteY127" fmla="*/ 2068781 h 2122756"/>
              <a:gd name="connsiteX128" fmla="*/ 342900 w 1546541"/>
              <a:gd name="connsiteY128" fmla="*/ 2065606 h 2122756"/>
              <a:gd name="connsiteX129" fmla="*/ 361950 w 1546541"/>
              <a:gd name="connsiteY129" fmla="*/ 2043381 h 2122756"/>
              <a:gd name="connsiteX130" fmla="*/ 381000 w 1546541"/>
              <a:gd name="connsiteY130" fmla="*/ 2014806 h 2122756"/>
              <a:gd name="connsiteX131" fmla="*/ 406400 w 1546541"/>
              <a:gd name="connsiteY131" fmla="*/ 1973531 h 2122756"/>
              <a:gd name="connsiteX132" fmla="*/ 415925 w 1546541"/>
              <a:gd name="connsiteY132" fmla="*/ 1957656 h 2122756"/>
              <a:gd name="connsiteX133" fmla="*/ 444500 w 1546541"/>
              <a:gd name="connsiteY133" fmla="*/ 1922731 h 2122756"/>
              <a:gd name="connsiteX134" fmla="*/ 460375 w 1546541"/>
              <a:gd name="connsiteY134" fmla="*/ 1900506 h 2122756"/>
              <a:gd name="connsiteX135" fmla="*/ 469900 w 1546541"/>
              <a:gd name="connsiteY135" fmla="*/ 1884631 h 2122756"/>
              <a:gd name="connsiteX136" fmla="*/ 482600 w 1546541"/>
              <a:gd name="connsiteY136" fmla="*/ 1875106 h 2122756"/>
              <a:gd name="connsiteX137" fmla="*/ 504825 w 1546541"/>
              <a:gd name="connsiteY137" fmla="*/ 1840181 h 2122756"/>
              <a:gd name="connsiteX138" fmla="*/ 530225 w 1546541"/>
              <a:gd name="connsiteY138" fmla="*/ 1776681 h 2122756"/>
              <a:gd name="connsiteX139" fmla="*/ 546100 w 1546541"/>
              <a:gd name="connsiteY139" fmla="*/ 1732231 h 2122756"/>
              <a:gd name="connsiteX140" fmla="*/ 558800 w 1546541"/>
              <a:gd name="connsiteY140" fmla="*/ 1716356 h 2122756"/>
              <a:gd name="connsiteX141" fmla="*/ 568325 w 1546541"/>
              <a:gd name="connsiteY141" fmla="*/ 1684606 h 2122756"/>
              <a:gd name="connsiteX142" fmla="*/ 596900 w 1546541"/>
              <a:gd name="connsiteY142" fmla="*/ 1617931 h 2122756"/>
              <a:gd name="connsiteX143" fmla="*/ 609600 w 1546541"/>
              <a:gd name="connsiteY143" fmla="*/ 1586181 h 2122756"/>
              <a:gd name="connsiteX144" fmla="*/ 625475 w 1546541"/>
              <a:gd name="connsiteY144" fmla="*/ 1563956 h 2122756"/>
              <a:gd name="connsiteX145" fmla="*/ 638175 w 1546541"/>
              <a:gd name="connsiteY145" fmla="*/ 1532206 h 2122756"/>
              <a:gd name="connsiteX146" fmla="*/ 650875 w 1546541"/>
              <a:gd name="connsiteY146" fmla="*/ 1509981 h 2122756"/>
              <a:gd name="connsiteX147" fmla="*/ 660400 w 1546541"/>
              <a:gd name="connsiteY147" fmla="*/ 1475056 h 2122756"/>
              <a:gd name="connsiteX148" fmla="*/ 676275 w 1546541"/>
              <a:gd name="connsiteY148" fmla="*/ 1433781 h 2122756"/>
              <a:gd name="connsiteX149" fmla="*/ 685800 w 1546541"/>
              <a:gd name="connsiteY149" fmla="*/ 1395681 h 2122756"/>
              <a:gd name="connsiteX150" fmla="*/ 708025 w 1546541"/>
              <a:gd name="connsiteY150" fmla="*/ 1341706 h 2122756"/>
              <a:gd name="connsiteX151" fmla="*/ 730250 w 1546541"/>
              <a:gd name="connsiteY151" fmla="*/ 1281381 h 2122756"/>
              <a:gd name="connsiteX152" fmla="*/ 742950 w 1546541"/>
              <a:gd name="connsiteY152" fmla="*/ 1252806 h 2122756"/>
              <a:gd name="connsiteX153" fmla="*/ 765175 w 1546541"/>
              <a:gd name="connsiteY153" fmla="*/ 1192481 h 2122756"/>
              <a:gd name="connsiteX154" fmla="*/ 781050 w 1546541"/>
              <a:gd name="connsiteY154" fmla="*/ 1157556 h 2122756"/>
              <a:gd name="connsiteX155" fmla="*/ 790575 w 1546541"/>
              <a:gd name="connsiteY155" fmla="*/ 1128981 h 2122756"/>
              <a:gd name="connsiteX156" fmla="*/ 815975 w 1546541"/>
              <a:gd name="connsiteY156" fmla="*/ 1068656 h 2122756"/>
              <a:gd name="connsiteX157" fmla="*/ 841375 w 1546541"/>
              <a:gd name="connsiteY157" fmla="*/ 1001981 h 2122756"/>
              <a:gd name="connsiteX158" fmla="*/ 854075 w 1546541"/>
              <a:gd name="connsiteY158" fmla="*/ 967056 h 2122756"/>
              <a:gd name="connsiteX159" fmla="*/ 866775 w 1546541"/>
              <a:gd name="connsiteY159" fmla="*/ 941656 h 2122756"/>
              <a:gd name="connsiteX160" fmla="*/ 876300 w 1546541"/>
              <a:gd name="connsiteY160" fmla="*/ 913081 h 2122756"/>
              <a:gd name="connsiteX161" fmla="*/ 904875 w 1546541"/>
              <a:gd name="connsiteY161" fmla="*/ 855931 h 2122756"/>
              <a:gd name="connsiteX162" fmla="*/ 927100 w 1546541"/>
              <a:gd name="connsiteY162" fmla="*/ 801956 h 2122756"/>
              <a:gd name="connsiteX163" fmla="*/ 939800 w 1546541"/>
              <a:gd name="connsiteY163" fmla="*/ 770206 h 2122756"/>
              <a:gd name="connsiteX164" fmla="*/ 952500 w 1546541"/>
              <a:gd name="connsiteY164" fmla="*/ 747981 h 2122756"/>
              <a:gd name="connsiteX165" fmla="*/ 977900 w 1546541"/>
              <a:gd name="connsiteY165" fmla="*/ 694006 h 2122756"/>
              <a:gd name="connsiteX166" fmla="*/ 987425 w 1546541"/>
              <a:gd name="connsiteY166" fmla="*/ 665431 h 2122756"/>
              <a:gd name="connsiteX167" fmla="*/ 1006475 w 1546541"/>
              <a:gd name="connsiteY167" fmla="*/ 627331 h 2122756"/>
              <a:gd name="connsiteX168" fmla="*/ 1016000 w 1546541"/>
              <a:gd name="connsiteY168" fmla="*/ 598756 h 2122756"/>
              <a:gd name="connsiteX169" fmla="*/ 1025525 w 1546541"/>
              <a:gd name="connsiteY169" fmla="*/ 589231 h 2122756"/>
              <a:gd name="connsiteX170" fmla="*/ 1031875 w 1546541"/>
              <a:gd name="connsiteY170" fmla="*/ 576531 h 2122756"/>
              <a:gd name="connsiteX171" fmla="*/ 1054100 w 1546541"/>
              <a:gd name="connsiteY171" fmla="*/ 554306 h 2122756"/>
              <a:gd name="connsiteX172" fmla="*/ 1057275 w 1546541"/>
              <a:gd name="connsiteY172" fmla="*/ 541606 h 2122756"/>
              <a:gd name="connsiteX173" fmla="*/ 1082675 w 1546541"/>
              <a:gd name="connsiteY173" fmla="*/ 513031 h 2122756"/>
              <a:gd name="connsiteX174" fmla="*/ 1098550 w 1546541"/>
              <a:gd name="connsiteY174" fmla="*/ 490806 h 2122756"/>
              <a:gd name="connsiteX175" fmla="*/ 1117600 w 1546541"/>
              <a:gd name="connsiteY175" fmla="*/ 465406 h 2122756"/>
              <a:gd name="connsiteX176" fmla="*/ 1146175 w 1546541"/>
              <a:gd name="connsiteY176" fmla="*/ 440006 h 2122756"/>
              <a:gd name="connsiteX177" fmla="*/ 1162050 w 1546541"/>
              <a:gd name="connsiteY177" fmla="*/ 420956 h 2122756"/>
              <a:gd name="connsiteX178" fmla="*/ 1168400 w 1546541"/>
              <a:gd name="connsiteY178" fmla="*/ 411431 h 2122756"/>
              <a:gd name="connsiteX179" fmla="*/ 1209675 w 1546541"/>
              <a:gd name="connsiteY179" fmla="*/ 376506 h 2122756"/>
              <a:gd name="connsiteX180" fmla="*/ 1228725 w 1546541"/>
              <a:gd name="connsiteY180" fmla="*/ 360631 h 2122756"/>
              <a:gd name="connsiteX181" fmla="*/ 1266825 w 1546541"/>
              <a:gd name="connsiteY181" fmla="*/ 328881 h 2122756"/>
              <a:gd name="connsiteX182" fmla="*/ 1289050 w 1546541"/>
              <a:gd name="connsiteY182" fmla="*/ 313006 h 2122756"/>
              <a:gd name="connsiteX183" fmla="*/ 1308100 w 1546541"/>
              <a:gd name="connsiteY183" fmla="*/ 297131 h 2122756"/>
              <a:gd name="connsiteX184" fmla="*/ 1317625 w 1546541"/>
              <a:gd name="connsiteY184" fmla="*/ 287606 h 2122756"/>
              <a:gd name="connsiteX185" fmla="*/ 1343025 w 1546541"/>
              <a:gd name="connsiteY185" fmla="*/ 271731 h 2122756"/>
              <a:gd name="connsiteX186" fmla="*/ 1352550 w 1546541"/>
              <a:gd name="connsiteY186" fmla="*/ 262206 h 2122756"/>
              <a:gd name="connsiteX187" fmla="*/ 1355725 w 1546541"/>
              <a:gd name="connsiteY187" fmla="*/ 252681 h 2122756"/>
              <a:gd name="connsiteX188" fmla="*/ 1368425 w 1546541"/>
              <a:gd name="connsiteY188" fmla="*/ 246331 h 2122756"/>
              <a:gd name="connsiteX189" fmla="*/ 1400175 w 1546541"/>
              <a:gd name="connsiteY189" fmla="*/ 239981 h 2122756"/>
              <a:gd name="connsiteX190" fmla="*/ 1419225 w 1546541"/>
              <a:gd name="connsiteY190" fmla="*/ 233631 h 2122756"/>
              <a:gd name="connsiteX191" fmla="*/ 1428750 w 1546541"/>
              <a:gd name="connsiteY191" fmla="*/ 230456 h 2122756"/>
              <a:gd name="connsiteX192" fmla="*/ 1450975 w 1546541"/>
              <a:gd name="connsiteY192" fmla="*/ 211406 h 2122756"/>
              <a:gd name="connsiteX193" fmla="*/ 1460500 w 1546541"/>
              <a:gd name="connsiteY193" fmla="*/ 201881 h 2122756"/>
              <a:gd name="connsiteX194" fmla="*/ 1470025 w 1546541"/>
              <a:gd name="connsiteY194" fmla="*/ 195531 h 2122756"/>
              <a:gd name="connsiteX195" fmla="*/ 1479550 w 1546541"/>
              <a:gd name="connsiteY195" fmla="*/ 182831 h 2122756"/>
              <a:gd name="connsiteX196" fmla="*/ 1495425 w 1546541"/>
              <a:gd name="connsiteY196" fmla="*/ 173306 h 2122756"/>
              <a:gd name="connsiteX197" fmla="*/ 1520825 w 1546541"/>
              <a:gd name="connsiteY197" fmla="*/ 151081 h 2122756"/>
              <a:gd name="connsiteX198" fmla="*/ 1530350 w 1546541"/>
              <a:gd name="connsiteY198" fmla="*/ 144731 h 2122756"/>
              <a:gd name="connsiteX199" fmla="*/ 1536700 w 1546541"/>
              <a:gd name="connsiteY199" fmla="*/ 135206 h 2122756"/>
              <a:gd name="connsiteX200" fmla="*/ 1539875 w 1546541"/>
              <a:gd name="connsiteY200" fmla="*/ 122506 h 2122756"/>
              <a:gd name="connsiteX201" fmla="*/ 1543050 w 1546541"/>
              <a:gd name="connsiteY201" fmla="*/ 62181 h 2122756"/>
              <a:gd name="connsiteX202" fmla="*/ 1484280 w 1546541"/>
              <a:gd name="connsiteY202" fmla="*/ 85970 h 212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</a:cxnLst>
            <a:rect l="l" t="t" r="r" b="b"/>
            <a:pathLst>
              <a:path w="1546541" h="2122756">
                <a:moveTo>
                  <a:pt x="1484280" y="85970"/>
                </a:moveTo>
                <a:cubicBezTo>
                  <a:pt x="1467347" y="87557"/>
                  <a:pt x="1454145" y="78051"/>
                  <a:pt x="1441451" y="71705"/>
                </a:cubicBezTo>
                <a:cubicBezTo>
                  <a:pt x="1428757" y="65359"/>
                  <a:pt x="1414464" y="52655"/>
                  <a:pt x="1408114" y="47893"/>
                </a:cubicBezTo>
                <a:cubicBezTo>
                  <a:pt x="1394626" y="40753"/>
                  <a:pt x="1471868" y="0"/>
                  <a:pt x="1403351" y="43130"/>
                </a:cubicBezTo>
                <a:cubicBezTo>
                  <a:pt x="1394620" y="37574"/>
                  <a:pt x="1375834" y="18260"/>
                  <a:pt x="1355726" y="14556"/>
                </a:cubicBezTo>
                <a:cubicBezTo>
                  <a:pt x="1335618" y="10852"/>
                  <a:pt x="1298046" y="19319"/>
                  <a:pt x="1282700" y="20906"/>
                </a:cubicBezTo>
                <a:cubicBezTo>
                  <a:pt x="1276319" y="21757"/>
                  <a:pt x="1270000" y="23023"/>
                  <a:pt x="1263650" y="24081"/>
                </a:cubicBezTo>
                <a:cubicBezTo>
                  <a:pt x="1257300" y="28314"/>
                  <a:pt x="1251840" y="34368"/>
                  <a:pt x="1244600" y="36781"/>
                </a:cubicBezTo>
                <a:cubicBezTo>
                  <a:pt x="1241425" y="37839"/>
                  <a:pt x="1238068" y="38459"/>
                  <a:pt x="1235075" y="39956"/>
                </a:cubicBezTo>
                <a:cubicBezTo>
                  <a:pt x="1231662" y="41663"/>
                  <a:pt x="1229037" y="44756"/>
                  <a:pt x="1225550" y="46306"/>
                </a:cubicBezTo>
                <a:cubicBezTo>
                  <a:pt x="1219433" y="49024"/>
                  <a:pt x="1212850" y="50539"/>
                  <a:pt x="1206500" y="52656"/>
                </a:cubicBezTo>
                <a:lnTo>
                  <a:pt x="1196975" y="55831"/>
                </a:lnTo>
                <a:cubicBezTo>
                  <a:pt x="1178777" y="83128"/>
                  <a:pt x="1203008" y="51004"/>
                  <a:pt x="1181100" y="68531"/>
                </a:cubicBezTo>
                <a:cubicBezTo>
                  <a:pt x="1178120" y="70915"/>
                  <a:pt x="1178419" y="77008"/>
                  <a:pt x="1174750" y="78056"/>
                </a:cubicBezTo>
                <a:cubicBezTo>
                  <a:pt x="1162496" y="81557"/>
                  <a:pt x="1149350" y="80173"/>
                  <a:pt x="1136650" y="81231"/>
                </a:cubicBezTo>
                <a:cubicBezTo>
                  <a:pt x="1133475" y="82289"/>
                  <a:pt x="1130372" y="83594"/>
                  <a:pt x="1127125" y="84406"/>
                </a:cubicBezTo>
                <a:cubicBezTo>
                  <a:pt x="1114745" y="87501"/>
                  <a:pt x="1101570" y="88964"/>
                  <a:pt x="1089025" y="90756"/>
                </a:cubicBezTo>
                <a:cubicBezTo>
                  <a:pt x="1085850" y="91814"/>
                  <a:pt x="1082767" y="93205"/>
                  <a:pt x="1079500" y="93931"/>
                </a:cubicBezTo>
                <a:cubicBezTo>
                  <a:pt x="1073216" y="95328"/>
                  <a:pt x="1066784" y="95954"/>
                  <a:pt x="1060450" y="97106"/>
                </a:cubicBezTo>
                <a:cubicBezTo>
                  <a:pt x="1055141" y="98071"/>
                  <a:pt x="1049867" y="99223"/>
                  <a:pt x="1044575" y="100281"/>
                </a:cubicBezTo>
                <a:cubicBezTo>
                  <a:pt x="1035209" y="106525"/>
                  <a:pt x="1033165" y="106989"/>
                  <a:pt x="1025525" y="116156"/>
                </a:cubicBezTo>
                <a:cubicBezTo>
                  <a:pt x="1023082" y="119087"/>
                  <a:pt x="1021618" y="122750"/>
                  <a:pt x="1019175" y="125681"/>
                </a:cubicBezTo>
                <a:cubicBezTo>
                  <a:pt x="1016300" y="129130"/>
                  <a:pt x="1012525" y="131757"/>
                  <a:pt x="1009650" y="135206"/>
                </a:cubicBezTo>
                <a:cubicBezTo>
                  <a:pt x="1007207" y="138137"/>
                  <a:pt x="1005743" y="141800"/>
                  <a:pt x="1003300" y="144731"/>
                </a:cubicBezTo>
                <a:cubicBezTo>
                  <a:pt x="1000425" y="148180"/>
                  <a:pt x="996618" y="150781"/>
                  <a:pt x="993775" y="154256"/>
                </a:cubicBezTo>
                <a:cubicBezTo>
                  <a:pt x="991736" y="156748"/>
                  <a:pt x="973848" y="183415"/>
                  <a:pt x="965200" y="189181"/>
                </a:cubicBezTo>
                <a:cubicBezTo>
                  <a:pt x="962415" y="191037"/>
                  <a:pt x="958850" y="191298"/>
                  <a:pt x="955675" y="192356"/>
                </a:cubicBezTo>
                <a:cubicBezTo>
                  <a:pt x="950898" y="197133"/>
                  <a:pt x="941187" y="208505"/>
                  <a:pt x="933450" y="211406"/>
                </a:cubicBezTo>
                <a:cubicBezTo>
                  <a:pt x="928397" y="213301"/>
                  <a:pt x="922781" y="213161"/>
                  <a:pt x="917575" y="214581"/>
                </a:cubicBezTo>
                <a:cubicBezTo>
                  <a:pt x="911117" y="216342"/>
                  <a:pt x="905151" y="219984"/>
                  <a:pt x="898525" y="220931"/>
                </a:cubicBezTo>
                <a:cubicBezTo>
                  <a:pt x="879971" y="223582"/>
                  <a:pt x="877139" y="223567"/>
                  <a:pt x="860425" y="227281"/>
                </a:cubicBezTo>
                <a:cubicBezTo>
                  <a:pt x="856165" y="228228"/>
                  <a:pt x="851921" y="229257"/>
                  <a:pt x="847725" y="230456"/>
                </a:cubicBezTo>
                <a:cubicBezTo>
                  <a:pt x="844507" y="231375"/>
                  <a:pt x="841447" y="232819"/>
                  <a:pt x="838200" y="233631"/>
                </a:cubicBezTo>
                <a:cubicBezTo>
                  <a:pt x="832965" y="234940"/>
                  <a:pt x="827560" y="235497"/>
                  <a:pt x="822325" y="236806"/>
                </a:cubicBezTo>
                <a:cubicBezTo>
                  <a:pt x="819078" y="237618"/>
                  <a:pt x="816067" y="239255"/>
                  <a:pt x="812800" y="239981"/>
                </a:cubicBezTo>
                <a:cubicBezTo>
                  <a:pt x="806516" y="241378"/>
                  <a:pt x="799995" y="241595"/>
                  <a:pt x="793750" y="243156"/>
                </a:cubicBezTo>
                <a:cubicBezTo>
                  <a:pt x="787256" y="244779"/>
                  <a:pt x="774700" y="249506"/>
                  <a:pt x="774700" y="249506"/>
                </a:cubicBezTo>
                <a:cubicBezTo>
                  <a:pt x="763996" y="265563"/>
                  <a:pt x="774161" y="254538"/>
                  <a:pt x="758825" y="262206"/>
                </a:cubicBezTo>
                <a:cubicBezTo>
                  <a:pt x="747597" y="267820"/>
                  <a:pt x="749606" y="269655"/>
                  <a:pt x="739775" y="278081"/>
                </a:cubicBezTo>
                <a:cubicBezTo>
                  <a:pt x="735757" y="281525"/>
                  <a:pt x="730591" y="283651"/>
                  <a:pt x="727075" y="287606"/>
                </a:cubicBezTo>
                <a:cubicBezTo>
                  <a:pt x="705623" y="311739"/>
                  <a:pt x="724639" y="303235"/>
                  <a:pt x="704850" y="309831"/>
                </a:cubicBezTo>
                <a:cubicBezTo>
                  <a:pt x="674464" y="340217"/>
                  <a:pt x="713369" y="304151"/>
                  <a:pt x="685800" y="322531"/>
                </a:cubicBezTo>
                <a:cubicBezTo>
                  <a:pt x="682064" y="325022"/>
                  <a:pt x="679929" y="329446"/>
                  <a:pt x="676275" y="332056"/>
                </a:cubicBezTo>
                <a:cubicBezTo>
                  <a:pt x="654537" y="347583"/>
                  <a:pt x="672048" y="329758"/>
                  <a:pt x="654050" y="344756"/>
                </a:cubicBezTo>
                <a:cubicBezTo>
                  <a:pt x="650601" y="347631"/>
                  <a:pt x="648069" y="351524"/>
                  <a:pt x="644525" y="354281"/>
                </a:cubicBezTo>
                <a:cubicBezTo>
                  <a:pt x="638501" y="358966"/>
                  <a:pt x="631825" y="362748"/>
                  <a:pt x="625475" y="366981"/>
                </a:cubicBezTo>
                <a:cubicBezTo>
                  <a:pt x="622300" y="369098"/>
                  <a:pt x="619570" y="372124"/>
                  <a:pt x="615950" y="373331"/>
                </a:cubicBezTo>
                <a:cubicBezTo>
                  <a:pt x="612775" y="374389"/>
                  <a:pt x="609418" y="375009"/>
                  <a:pt x="606425" y="376506"/>
                </a:cubicBezTo>
                <a:cubicBezTo>
                  <a:pt x="603012" y="378213"/>
                  <a:pt x="600473" y="381516"/>
                  <a:pt x="596900" y="382856"/>
                </a:cubicBezTo>
                <a:cubicBezTo>
                  <a:pt x="591847" y="384751"/>
                  <a:pt x="586317" y="384973"/>
                  <a:pt x="581025" y="386031"/>
                </a:cubicBezTo>
                <a:cubicBezTo>
                  <a:pt x="571500" y="397673"/>
                  <a:pt x="563086" y="410320"/>
                  <a:pt x="552450" y="420956"/>
                </a:cubicBezTo>
                <a:cubicBezTo>
                  <a:pt x="548217" y="425189"/>
                  <a:pt x="543692" y="429150"/>
                  <a:pt x="539750" y="433656"/>
                </a:cubicBezTo>
                <a:cubicBezTo>
                  <a:pt x="525424" y="450029"/>
                  <a:pt x="533481" y="445462"/>
                  <a:pt x="517525" y="465406"/>
                </a:cubicBezTo>
                <a:cubicBezTo>
                  <a:pt x="513292" y="470698"/>
                  <a:pt x="508832" y="475816"/>
                  <a:pt x="504825" y="481281"/>
                </a:cubicBezTo>
                <a:cubicBezTo>
                  <a:pt x="497185" y="491699"/>
                  <a:pt x="490670" y="502943"/>
                  <a:pt x="482600" y="513031"/>
                </a:cubicBezTo>
                <a:cubicBezTo>
                  <a:pt x="478367" y="518323"/>
                  <a:pt x="473966" y="523485"/>
                  <a:pt x="469900" y="528906"/>
                </a:cubicBezTo>
                <a:cubicBezTo>
                  <a:pt x="467610" y="531959"/>
                  <a:pt x="465877" y="535406"/>
                  <a:pt x="463550" y="538431"/>
                </a:cubicBezTo>
                <a:cubicBezTo>
                  <a:pt x="431800" y="579706"/>
                  <a:pt x="447675" y="557481"/>
                  <a:pt x="425450" y="586056"/>
                </a:cubicBezTo>
                <a:cubicBezTo>
                  <a:pt x="422201" y="590233"/>
                  <a:pt x="419667" y="595014"/>
                  <a:pt x="415925" y="598756"/>
                </a:cubicBezTo>
                <a:cubicBezTo>
                  <a:pt x="404962" y="609719"/>
                  <a:pt x="406379" y="607404"/>
                  <a:pt x="396875" y="620981"/>
                </a:cubicBezTo>
                <a:cubicBezTo>
                  <a:pt x="392498" y="627233"/>
                  <a:pt x="388408" y="633681"/>
                  <a:pt x="384175" y="640031"/>
                </a:cubicBezTo>
                <a:cubicBezTo>
                  <a:pt x="382058" y="643206"/>
                  <a:pt x="380878" y="647266"/>
                  <a:pt x="377825" y="649556"/>
                </a:cubicBezTo>
                <a:lnTo>
                  <a:pt x="365125" y="659081"/>
                </a:lnTo>
                <a:cubicBezTo>
                  <a:pt x="361816" y="669007"/>
                  <a:pt x="358608" y="681418"/>
                  <a:pt x="349250" y="687656"/>
                </a:cubicBezTo>
                <a:lnTo>
                  <a:pt x="339725" y="694006"/>
                </a:lnTo>
                <a:cubicBezTo>
                  <a:pt x="323783" y="717919"/>
                  <a:pt x="342501" y="687528"/>
                  <a:pt x="330200" y="716231"/>
                </a:cubicBezTo>
                <a:cubicBezTo>
                  <a:pt x="328697" y="719738"/>
                  <a:pt x="325557" y="722343"/>
                  <a:pt x="323850" y="725756"/>
                </a:cubicBezTo>
                <a:cubicBezTo>
                  <a:pt x="322353" y="728749"/>
                  <a:pt x="321993" y="732205"/>
                  <a:pt x="320675" y="735281"/>
                </a:cubicBezTo>
                <a:cubicBezTo>
                  <a:pt x="314864" y="748840"/>
                  <a:pt x="313916" y="748526"/>
                  <a:pt x="304800" y="760681"/>
                </a:cubicBezTo>
                <a:cubicBezTo>
                  <a:pt x="302683" y="767031"/>
                  <a:pt x="302163" y="774162"/>
                  <a:pt x="298450" y="779731"/>
                </a:cubicBezTo>
                <a:cubicBezTo>
                  <a:pt x="294217" y="786081"/>
                  <a:pt x="290329" y="792676"/>
                  <a:pt x="285750" y="798781"/>
                </a:cubicBezTo>
                <a:cubicBezTo>
                  <a:pt x="282575" y="803014"/>
                  <a:pt x="278948" y="806943"/>
                  <a:pt x="276225" y="811481"/>
                </a:cubicBezTo>
                <a:cubicBezTo>
                  <a:pt x="272572" y="817569"/>
                  <a:pt x="269583" y="824043"/>
                  <a:pt x="266700" y="830531"/>
                </a:cubicBezTo>
                <a:cubicBezTo>
                  <a:pt x="265341" y="833589"/>
                  <a:pt x="265381" y="837271"/>
                  <a:pt x="263525" y="840056"/>
                </a:cubicBezTo>
                <a:cubicBezTo>
                  <a:pt x="261034" y="843792"/>
                  <a:pt x="256875" y="846132"/>
                  <a:pt x="254000" y="849581"/>
                </a:cubicBezTo>
                <a:cubicBezTo>
                  <a:pt x="251557" y="852512"/>
                  <a:pt x="250133" y="856209"/>
                  <a:pt x="247650" y="859106"/>
                </a:cubicBezTo>
                <a:cubicBezTo>
                  <a:pt x="243754" y="863652"/>
                  <a:pt x="238892" y="867300"/>
                  <a:pt x="234950" y="871806"/>
                </a:cubicBezTo>
                <a:cubicBezTo>
                  <a:pt x="231465" y="875788"/>
                  <a:pt x="228287" y="880055"/>
                  <a:pt x="225425" y="884506"/>
                </a:cubicBezTo>
                <a:cubicBezTo>
                  <a:pt x="218751" y="894888"/>
                  <a:pt x="206375" y="916256"/>
                  <a:pt x="206375" y="916256"/>
                </a:cubicBezTo>
                <a:cubicBezTo>
                  <a:pt x="200582" y="939427"/>
                  <a:pt x="204056" y="924677"/>
                  <a:pt x="196850" y="960706"/>
                </a:cubicBezTo>
                <a:cubicBezTo>
                  <a:pt x="195792" y="965998"/>
                  <a:pt x="194984" y="971346"/>
                  <a:pt x="193675" y="976581"/>
                </a:cubicBezTo>
                <a:cubicBezTo>
                  <a:pt x="186016" y="1007216"/>
                  <a:pt x="189037" y="993423"/>
                  <a:pt x="184150" y="1017856"/>
                </a:cubicBezTo>
                <a:cubicBezTo>
                  <a:pt x="183092" y="1034789"/>
                  <a:pt x="182663" y="1051774"/>
                  <a:pt x="180975" y="1068656"/>
                </a:cubicBezTo>
                <a:cubicBezTo>
                  <a:pt x="180541" y="1072998"/>
                  <a:pt x="178747" y="1077096"/>
                  <a:pt x="177800" y="1081356"/>
                </a:cubicBezTo>
                <a:cubicBezTo>
                  <a:pt x="176629" y="1086624"/>
                  <a:pt x="175934" y="1091996"/>
                  <a:pt x="174625" y="1097231"/>
                </a:cubicBezTo>
                <a:cubicBezTo>
                  <a:pt x="173813" y="1100478"/>
                  <a:pt x="172369" y="1103538"/>
                  <a:pt x="171450" y="1106756"/>
                </a:cubicBezTo>
                <a:cubicBezTo>
                  <a:pt x="170251" y="1110952"/>
                  <a:pt x="169333" y="1115223"/>
                  <a:pt x="168275" y="1119456"/>
                </a:cubicBezTo>
                <a:cubicBezTo>
                  <a:pt x="167217" y="1128981"/>
                  <a:pt x="167733" y="1138816"/>
                  <a:pt x="165100" y="1148031"/>
                </a:cubicBezTo>
                <a:cubicBezTo>
                  <a:pt x="161025" y="1162293"/>
                  <a:pt x="141315" y="1203720"/>
                  <a:pt x="133350" y="1217881"/>
                </a:cubicBezTo>
                <a:cubicBezTo>
                  <a:pt x="129608" y="1224533"/>
                  <a:pt x="124304" y="1230231"/>
                  <a:pt x="120650" y="1236931"/>
                </a:cubicBezTo>
                <a:cubicBezTo>
                  <a:pt x="79843" y="1311743"/>
                  <a:pt x="111705" y="1264694"/>
                  <a:pt x="79375" y="1309956"/>
                </a:cubicBezTo>
                <a:cubicBezTo>
                  <a:pt x="75142" y="1322656"/>
                  <a:pt x="74101" y="1336917"/>
                  <a:pt x="66675" y="1348056"/>
                </a:cubicBezTo>
                <a:cubicBezTo>
                  <a:pt x="58204" y="1360763"/>
                  <a:pt x="60189" y="1356368"/>
                  <a:pt x="53975" y="1373456"/>
                </a:cubicBezTo>
                <a:cubicBezTo>
                  <a:pt x="51688" y="1379746"/>
                  <a:pt x="49248" y="1386012"/>
                  <a:pt x="47625" y="1392506"/>
                </a:cubicBezTo>
                <a:cubicBezTo>
                  <a:pt x="46567" y="1396739"/>
                  <a:pt x="45830" y="1401066"/>
                  <a:pt x="44450" y="1405206"/>
                </a:cubicBezTo>
                <a:cubicBezTo>
                  <a:pt x="42648" y="1410613"/>
                  <a:pt x="40101" y="1415745"/>
                  <a:pt x="38100" y="1421081"/>
                </a:cubicBezTo>
                <a:cubicBezTo>
                  <a:pt x="31092" y="1439768"/>
                  <a:pt x="39725" y="1421006"/>
                  <a:pt x="28575" y="1443306"/>
                </a:cubicBezTo>
                <a:cubicBezTo>
                  <a:pt x="27517" y="1448598"/>
                  <a:pt x="27295" y="1454128"/>
                  <a:pt x="25400" y="1459181"/>
                </a:cubicBezTo>
                <a:cubicBezTo>
                  <a:pt x="24060" y="1462754"/>
                  <a:pt x="20172" y="1465059"/>
                  <a:pt x="19050" y="1468706"/>
                </a:cubicBezTo>
                <a:cubicBezTo>
                  <a:pt x="15876" y="1479022"/>
                  <a:pt x="16113" y="1490217"/>
                  <a:pt x="12700" y="1500456"/>
                </a:cubicBezTo>
                <a:cubicBezTo>
                  <a:pt x="11642" y="1503631"/>
                  <a:pt x="10278" y="1506720"/>
                  <a:pt x="9525" y="1509981"/>
                </a:cubicBezTo>
                <a:cubicBezTo>
                  <a:pt x="2960" y="1538428"/>
                  <a:pt x="3360" y="1540248"/>
                  <a:pt x="0" y="1567131"/>
                </a:cubicBezTo>
                <a:cubicBezTo>
                  <a:pt x="1058" y="1594648"/>
                  <a:pt x="1280" y="1622209"/>
                  <a:pt x="3175" y="1649681"/>
                </a:cubicBezTo>
                <a:cubicBezTo>
                  <a:pt x="3405" y="1653020"/>
                  <a:pt x="5431" y="1655988"/>
                  <a:pt x="6350" y="1659206"/>
                </a:cubicBezTo>
                <a:cubicBezTo>
                  <a:pt x="7549" y="1663402"/>
                  <a:pt x="8326" y="1667710"/>
                  <a:pt x="9525" y="1671906"/>
                </a:cubicBezTo>
                <a:cubicBezTo>
                  <a:pt x="18635" y="1703790"/>
                  <a:pt x="5949" y="1654429"/>
                  <a:pt x="15875" y="1694131"/>
                </a:cubicBezTo>
                <a:cubicBezTo>
                  <a:pt x="17564" y="1731292"/>
                  <a:pt x="13712" y="1748306"/>
                  <a:pt x="22225" y="1776681"/>
                </a:cubicBezTo>
                <a:cubicBezTo>
                  <a:pt x="24148" y="1783092"/>
                  <a:pt x="24559" y="1790376"/>
                  <a:pt x="28575" y="1795731"/>
                </a:cubicBezTo>
                <a:cubicBezTo>
                  <a:pt x="56429" y="1832870"/>
                  <a:pt x="21091" y="1787000"/>
                  <a:pt x="47625" y="1817956"/>
                </a:cubicBezTo>
                <a:cubicBezTo>
                  <a:pt x="57714" y="1829726"/>
                  <a:pt x="55459" y="1829125"/>
                  <a:pt x="63500" y="1840181"/>
                </a:cubicBezTo>
                <a:cubicBezTo>
                  <a:pt x="69725" y="1848740"/>
                  <a:pt x="76679" y="1856775"/>
                  <a:pt x="82550" y="1865581"/>
                </a:cubicBezTo>
                <a:lnTo>
                  <a:pt x="95250" y="1884631"/>
                </a:lnTo>
                <a:cubicBezTo>
                  <a:pt x="96393" y="1905200"/>
                  <a:pt x="94318" y="1932634"/>
                  <a:pt x="101600" y="1954481"/>
                </a:cubicBezTo>
                <a:cubicBezTo>
                  <a:pt x="103402" y="1959888"/>
                  <a:pt x="105635" y="1965148"/>
                  <a:pt x="107950" y="1970356"/>
                </a:cubicBezTo>
                <a:cubicBezTo>
                  <a:pt x="109872" y="1974681"/>
                  <a:pt x="111460" y="1979270"/>
                  <a:pt x="114300" y="1983056"/>
                </a:cubicBezTo>
                <a:cubicBezTo>
                  <a:pt x="117892" y="1987845"/>
                  <a:pt x="122767" y="1991523"/>
                  <a:pt x="127000" y="1995756"/>
                </a:cubicBezTo>
                <a:cubicBezTo>
                  <a:pt x="128058" y="2001048"/>
                  <a:pt x="127617" y="2006880"/>
                  <a:pt x="130175" y="2011631"/>
                </a:cubicBezTo>
                <a:cubicBezTo>
                  <a:pt x="145100" y="2039350"/>
                  <a:pt x="144634" y="2030088"/>
                  <a:pt x="158750" y="2046556"/>
                </a:cubicBezTo>
                <a:cubicBezTo>
                  <a:pt x="162194" y="2050574"/>
                  <a:pt x="164790" y="2055274"/>
                  <a:pt x="168275" y="2059256"/>
                </a:cubicBezTo>
                <a:cubicBezTo>
                  <a:pt x="172217" y="2063762"/>
                  <a:pt x="177235" y="2067281"/>
                  <a:pt x="180975" y="2071956"/>
                </a:cubicBezTo>
                <a:cubicBezTo>
                  <a:pt x="185743" y="2077915"/>
                  <a:pt x="188279" y="2085610"/>
                  <a:pt x="193675" y="2091006"/>
                </a:cubicBezTo>
                <a:cubicBezTo>
                  <a:pt x="202407" y="2099738"/>
                  <a:pt x="213826" y="2112953"/>
                  <a:pt x="225425" y="2119581"/>
                </a:cubicBezTo>
                <a:cubicBezTo>
                  <a:pt x="228331" y="2121241"/>
                  <a:pt x="231775" y="2121698"/>
                  <a:pt x="234950" y="2122756"/>
                </a:cubicBezTo>
                <a:cubicBezTo>
                  <a:pt x="258843" y="2119769"/>
                  <a:pt x="259833" y="2122507"/>
                  <a:pt x="279400" y="2110056"/>
                </a:cubicBezTo>
                <a:cubicBezTo>
                  <a:pt x="285117" y="2106418"/>
                  <a:pt x="289636" y="2101115"/>
                  <a:pt x="295275" y="2097356"/>
                </a:cubicBezTo>
                <a:cubicBezTo>
                  <a:pt x="299213" y="2094731"/>
                  <a:pt x="304124" y="2093757"/>
                  <a:pt x="307975" y="2091006"/>
                </a:cubicBezTo>
                <a:cubicBezTo>
                  <a:pt x="328785" y="2076142"/>
                  <a:pt x="306593" y="2085117"/>
                  <a:pt x="327025" y="2078306"/>
                </a:cubicBezTo>
                <a:cubicBezTo>
                  <a:pt x="329142" y="2075131"/>
                  <a:pt x="330395" y="2071165"/>
                  <a:pt x="333375" y="2068781"/>
                </a:cubicBezTo>
                <a:cubicBezTo>
                  <a:pt x="335988" y="2066690"/>
                  <a:pt x="340533" y="2067973"/>
                  <a:pt x="342900" y="2065606"/>
                </a:cubicBezTo>
                <a:cubicBezTo>
                  <a:pt x="377365" y="2031141"/>
                  <a:pt x="333083" y="2062626"/>
                  <a:pt x="361950" y="2043381"/>
                </a:cubicBezTo>
                <a:cubicBezTo>
                  <a:pt x="401193" y="1977976"/>
                  <a:pt x="344624" y="2071024"/>
                  <a:pt x="381000" y="2014806"/>
                </a:cubicBezTo>
                <a:cubicBezTo>
                  <a:pt x="389776" y="2001243"/>
                  <a:pt x="397976" y="1987316"/>
                  <a:pt x="406400" y="1973531"/>
                </a:cubicBezTo>
                <a:cubicBezTo>
                  <a:pt x="409618" y="1968265"/>
                  <a:pt x="412017" y="1962432"/>
                  <a:pt x="415925" y="1957656"/>
                </a:cubicBezTo>
                <a:cubicBezTo>
                  <a:pt x="425450" y="1946014"/>
                  <a:pt x="435757" y="1934971"/>
                  <a:pt x="444500" y="1922731"/>
                </a:cubicBezTo>
                <a:cubicBezTo>
                  <a:pt x="449792" y="1915323"/>
                  <a:pt x="455325" y="1908081"/>
                  <a:pt x="460375" y="1900506"/>
                </a:cubicBezTo>
                <a:cubicBezTo>
                  <a:pt x="463798" y="1895371"/>
                  <a:pt x="465836" y="1889275"/>
                  <a:pt x="469900" y="1884631"/>
                </a:cubicBezTo>
                <a:cubicBezTo>
                  <a:pt x="473385" y="1880649"/>
                  <a:pt x="479084" y="1879061"/>
                  <a:pt x="482600" y="1875106"/>
                </a:cubicBezTo>
                <a:cubicBezTo>
                  <a:pt x="485052" y="1872347"/>
                  <a:pt x="502428" y="1845275"/>
                  <a:pt x="504825" y="1840181"/>
                </a:cubicBezTo>
                <a:cubicBezTo>
                  <a:pt x="509774" y="1829664"/>
                  <a:pt x="525336" y="1791349"/>
                  <a:pt x="530225" y="1776681"/>
                </a:cubicBezTo>
                <a:cubicBezTo>
                  <a:pt x="533208" y="1767732"/>
                  <a:pt x="542636" y="1738663"/>
                  <a:pt x="546100" y="1732231"/>
                </a:cubicBezTo>
                <a:cubicBezTo>
                  <a:pt x="549313" y="1726264"/>
                  <a:pt x="554567" y="1721648"/>
                  <a:pt x="558800" y="1716356"/>
                </a:cubicBezTo>
                <a:cubicBezTo>
                  <a:pt x="561975" y="1705773"/>
                  <a:pt x="564445" y="1694952"/>
                  <a:pt x="568325" y="1684606"/>
                </a:cubicBezTo>
                <a:cubicBezTo>
                  <a:pt x="572135" y="1674446"/>
                  <a:pt x="590232" y="1634124"/>
                  <a:pt x="596900" y="1617931"/>
                </a:cubicBezTo>
                <a:cubicBezTo>
                  <a:pt x="601240" y="1607391"/>
                  <a:pt x="602975" y="1595456"/>
                  <a:pt x="609600" y="1586181"/>
                </a:cubicBezTo>
                <a:cubicBezTo>
                  <a:pt x="614892" y="1578773"/>
                  <a:pt x="621215" y="1572002"/>
                  <a:pt x="625475" y="1563956"/>
                </a:cubicBezTo>
                <a:cubicBezTo>
                  <a:pt x="630808" y="1553882"/>
                  <a:pt x="633322" y="1542520"/>
                  <a:pt x="638175" y="1532206"/>
                </a:cubicBezTo>
                <a:cubicBezTo>
                  <a:pt x="641808" y="1524486"/>
                  <a:pt x="646642" y="1517389"/>
                  <a:pt x="650875" y="1509981"/>
                </a:cubicBezTo>
                <a:cubicBezTo>
                  <a:pt x="654050" y="1498339"/>
                  <a:pt x="656584" y="1486504"/>
                  <a:pt x="660400" y="1475056"/>
                </a:cubicBezTo>
                <a:cubicBezTo>
                  <a:pt x="675359" y="1430179"/>
                  <a:pt x="665053" y="1474180"/>
                  <a:pt x="676275" y="1433781"/>
                </a:cubicBezTo>
                <a:cubicBezTo>
                  <a:pt x="679779" y="1421168"/>
                  <a:pt x="682296" y="1408294"/>
                  <a:pt x="685800" y="1395681"/>
                </a:cubicBezTo>
                <a:cubicBezTo>
                  <a:pt x="693186" y="1369091"/>
                  <a:pt x="695127" y="1373952"/>
                  <a:pt x="708025" y="1341706"/>
                </a:cubicBezTo>
                <a:cubicBezTo>
                  <a:pt x="715984" y="1321809"/>
                  <a:pt x="721547" y="1300964"/>
                  <a:pt x="730250" y="1281381"/>
                </a:cubicBezTo>
                <a:cubicBezTo>
                  <a:pt x="734483" y="1271856"/>
                  <a:pt x="739139" y="1262508"/>
                  <a:pt x="742950" y="1252806"/>
                </a:cubicBezTo>
                <a:cubicBezTo>
                  <a:pt x="750786" y="1232860"/>
                  <a:pt x="756307" y="1211990"/>
                  <a:pt x="765175" y="1192481"/>
                </a:cubicBezTo>
                <a:cubicBezTo>
                  <a:pt x="770467" y="1180839"/>
                  <a:pt x="776301" y="1169429"/>
                  <a:pt x="781050" y="1157556"/>
                </a:cubicBezTo>
                <a:cubicBezTo>
                  <a:pt x="784779" y="1148234"/>
                  <a:pt x="786904" y="1138326"/>
                  <a:pt x="790575" y="1128981"/>
                </a:cubicBezTo>
                <a:cubicBezTo>
                  <a:pt x="798553" y="1108674"/>
                  <a:pt x="808208" y="1089045"/>
                  <a:pt x="815975" y="1068656"/>
                </a:cubicBezTo>
                <a:cubicBezTo>
                  <a:pt x="824442" y="1046431"/>
                  <a:pt x="833024" y="1024250"/>
                  <a:pt x="841375" y="1001981"/>
                </a:cubicBezTo>
                <a:cubicBezTo>
                  <a:pt x="845725" y="990382"/>
                  <a:pt x="848535" y="978136"/>
                  <a:pt x="854075" y="967056"/>
                </a:cubicBezTo>
                <a:cubicBezTo>
                  <a:pt x="858308" y="958589"/>
                  <a:pt x="863171" y="950409"/>
                  <a:pt x="866775" y="941656"/>
                </a:cubicBezTo>
                <a:cubicBezTo>
                  <a:pt x="870598" y="932372"/>
                  <a:pt x="872571" y="922403"/>
                  <a:pt x="876300" y="913081"/>
                </a:cubicBezTo>
                <a:cubicBezTo>
                  <a:pt x="916145" y="813468"/>
                  <a:pt x="872193" y="927238"/>
                  <a:pt x="904875" y="855931"/>
                </a:cubicBezTo>
                <a:cubicBezTo>
                  <a:pt x="912982" y="838243"/>
                  <a:pt x="919759" y="819975"/>
                  <a:pt x="927100" y="801956"/>
                </a:cubicBezTo>
                <a:cubicBezTo>
                  <a:pt x="931401" y="791400"/>
                  <a:pt x="934145" y="780103"/>
                  <a:pt x="939800" y="770206"/>
                </a:cubicBezTo>
                <a:cubicBezTo>
                  <a:pt x="944033" y="762798"/>
                  <a:pt x="948684" y="755613"/>
                  <a:pt x="952500" y="747981"/>
                </a:cubicBezTo>
                <a:cubicBezTo>
                  <a:pt x="961393" y="730196"/>
                  <a:pt x="971612" y="712870"/>
                  <a:pt x="977900" y="694006"/>
                </a:cubicBezTo>
                <a:cubicBezTo>
                  <a:pt x="981075" y="684481"/>
                  <a:pt x="983470" y="674659"/>
                  <a:pt x="987425" y="665431"/>
                </a:cubicBezTo>
                <a:cubicBezTo>
                  <a:pt x="993018" y="652380"/>
                  <a:pt x="1006475" y="627331"/>
                  <a:pt x="1006475" y="627331"/>
                </a:cubicBezTo>
                <a:cubicBezTo>
                  <a:pt x="1008913" y="615141"/>
                  <a:pt x="1008697" y="608980"/>
                  <a:pt x="1016000" y="598756"/>
                </a:cubicBezTo>
                <a:cubicBezTo>
                  <a:pt x="1018610" y="595102"/>
                  <a:pt x="1022915" y="592885"/>
                  <a:pt x="1025525" y="589231"/>
                </a:cubicBezTo>
                <a:cubicBezTo>
                  <a:pt x="1028276" y="585380"/>
                  <a:pt x="1028878" y="580194"/>
                  <a:pt x="1031875" y="576531"/>
                </a:cubicBezTo>
                <a:cubicBezTo>
                  <a:pt x="1038509" y="568422"/>
                  <a:pt x="1054100" y="554306"/>
                  <a:pt x="1054100" y="554306"/>
                </a:cubicBezTo>
                <a:cubicBezTo>
                  <a:pt x="1055158" y="550073"/>
                  <a:pt x="1055185" y="545437"/>
                  <a:pt x="1057275" y="541606"/>
                </a:cubicBezTo>
                <a:cubicBezTo>
                  <a:pt x="1068648" y="520756"/>
                  <a:pt x="1068392" y="522553"/>
                  <a:pt x="1082675" y="513031"/>
                </a:cubicBezTo>
                <a:cubicBezTo>
                  <a:pt x="1095178" y="481775"/>
                  <a:pt x="1081112" y="508244"/>
                  <a:pt x="1098550" y="490806"/>
                </a:cubicBezTo>
                <a:cubicBezTo>
                  <a:pt x="1132119" y="457237"/>
                  <a:pt x="1097082" y="488855"/>
                  <a:pt x="1117600" y="465406"/>
                </a:cubicBezTo>
                <a:cubicBezTo>
                  <a:pt x="1163848" y="412552"/>
                  <a:pt x="1108657" y="477524"/>
                  <a:pt x="1146175" y="440006"/>
                </a:cubicBezTo>
                <a:cubicBezTo>
                  <a:pt x="1152020" y="434161"/>
                  <a:pt x="1156975" y="427481"/>
                  <a:pt x="1162050" y="420956"/>
                </a:cubicBezTo>
                <a:cubicBezTo>
                  <a:pt x="1164393" y="417944"/>
                  <a:pt x="1165610" y="414035"/>
                  <a:pt x="1168400" y="411431"/>
                </a:cubicBezTo>
                <a:cubicBezTo>
                  <a:pt x="1181576" y="399134"/>
                  <a:pt x="1195889" y="388115"/>
                  <a:pt x="1209675" y="376506"/>
                </a:cubicBezTo>
                <a:cubicBezTo>
                  <a:pt x="1215998" y="371182"/>
                  <a:pt x="1222880" y="366476"/>
                  <a:pt x="1228725" y="360631"/>
                </a:cubicBezTo>
                <a:cubicBezTo>
                  <a:pt x="1261012" y="328344"/>
                  <a:pt x="1226376" y="361241"/>
                  <a:pt x="1266825" y="328881"/>
                </a:cubicBezTo>
                <a:cubicBezTo>
                  <a:pt x="1288278" y="311719"/>
                  <a:pt x="1263289" y="325887"/>
                  <a:pt x="1289050" y="313006"/>
                </a:cubicBezTo>
                <a:cubicBezTo>
                  <a:pt x="1312082" y="282297"/>
                  <a:pt x="1286282" y="311676"/>
                  <a:pt x="1308100" y="297131"/>
                </a:cubicBezTo>
                <a:cubicBezTo>
                  <a:pt x="1311836" y="294640"/>
                  <a:pt x="1314033" y="290300"/>
                  <a:pt x="1317625" y="287606"/>
                </a:cubicBezTo>
                <a:cubicBezTo>
                  <a:pt x="1323821" y="282959"/>
                  <a:pt x="1336373" y="277274"/>
                  <a:pt x="1343025" y="271731"/>
                </a:cubicBezTo>
                <a:cubicBezTo>
                  <a:pt x="1346474" y="268856"/>
                  <a:pt x="1349375" y="265381"/>
                  <a:pt x="1352550" y="262206"/>
                </a:cubicBezTo>
                <a:cubicBezTo>
                  <a:pt x="1353608" y="259031"/>
                  <a:pt x="1353358" y="255048"/>
                  <a:pt x="1355725" y="252681"/>
                </a:cubicBezTo>
                <a:cubicBezTo>
                  <a:pt x="1359072" y="249334"/>
                  <a:pt x="1364075" y="248195"/>
                  <a:pt x="1368425" y="246331"/>
                </a:cubicBezTo>
                <a:cubicBezTo>
                  <a:pt x="1379508" y="241581"/>
                  <a:pt x="1387028" y="241859"/>
                  <a:pt x="1400175" y="239981"/>
                </a:cubicBezTo>
                <a:lnTo>
                  <a:pt x="1419225" y="233631"/>
                </a:lnTo>
                <a:lnTo>
                  <a:pt x="1428750" y="230456"/>
                </a:lnTo>
                <a:cubicBezTo>
                  <a:pt x="1466908" y="192298"/>
                  <a:pt x="1421962" y="235583"/>
                  <a:pt x="1450975" y="211406"/>
                </a:cubicBezTo>
                <a:cubicBezTo>
                  <a:pt x="1454424" y="208531"/>
                  <a:pt x="1457051" y="204756"/>
                  <a:pt x="1460500" y="201881"/>
                </a:cubicBezTo>
                <a:cubicBezTo>
                  <a:pt x="1463431" y="199438"/>
                  <a:pt x="1467327" y="198229"/>
                  <a:pt x="1470025" y="195531"/>
                </a:cubicBezTo>
                <a:cubicBezTo>
                  <a:pt x="1473767" y="191789"/>
                  <a:pt x="1475568" y="186316"/>
                  <a:pt x="1479550" y="182831"/>
                </a:cubicBezTo>
                <a:cubicBezTo>
                  <a:pt x="1484194" y="178767"/>
                  <a:pt x="1490369" y="176845"/>
                  <a:pt x="1495425" y="173306"/>
                </a:cubicBezTo>
                <a:cubicBezTo>
                  <a:pt x="1527280" y="151008"/>
                  <a:pt x="1498244" y="169899"/>
                  <a:pt x="1520825" y="151081"/>
                </a:cubicBezTo>
                <a:cubicBezTo>
                  <a:pt x="1523756" y="148638"/>
                  <a:pt x="1527175" y="146848"/>
                  <a:pt x="1530350" y="144731"/>
                </a:cubicBezTo>
                <a:cubicBezTo>
                  <a:pt x="1532467" y="141556"/>
                  <a:pt x="1535197" y="138713"/>
                  <a:pt x="1536700" y="135206"/>
                </a:cubicBezTo>
                <a:cubicBezTo>
                  <a:pt x="1538419" y="131195"/>
                  <a:pt x="1539497" y="126853"/>
                  <a:pt x="1539875" y="122506"/>
                </a:cubicBezTo>
                <a:cubicBezTo>
                  <a:pt x="1541619" y="102446"/>
                  <a:pt x="1541665" y="82269"/>
                  <a:pt x="1543050" y="62181"/>
                </a:cubicBezTo>
                <a:cubicBezTo>
                  <a:pt x="1546541" y="11563"/>
                  <a:pt x="1527672" y="92849"/>
                  <a:pt x="1484280" y="85970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600" dirty="0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00688" y="3929063"/>
            <a:ext cx="428625" cy="21431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5975350" y="3814763"/>
            <a:ext cx="196850" cy="44450"/>
          </a:xfrm>
          <a:custGeom>
            <a:avLst/>
            <a:gdLst>
              <a:gd name="connsiteX0" fmla="*/ 23415 w 197159"/>
              <a:gd name="connsiteY0" fmla="*/ 1984 h 44846"/>
              <a:gd name="connsiteX1" fmla="*/ 171052 w 197159"/>
              <a:gd name="connsiteY1" fmla="*/ 4365 h 44846"/>
              <a:gd name="connsiteX2" fmla="*/ 194865 w 197159"/>
              <a:gd name="connsiteY2" fmla="*/ 6746 h 44846"/>
              <a:gd name="connsiteX3" fmla="*/ 192484 w 197159"/>
              <a:gd name="connsiteY3" fmla="*/ 13890 h 44846"/>
              <a:gd name="connsiteX4" fmla="*/ 163909 w 197159"/>
              <a:gd name="connsiteY4" fmla="*/ 16271 h 44846"/>
              <a:gd name="connsiteX5" fmla="*/ 140096 w 197159"/>
              <a:gd name="connsiteY5" fmla="*/ 18653 h 44846"/>
              <a:gd name="connsiteX6" fmla="*/ 132952 w 197159"/>
              <a:gd name="connsiteY6" fmla="*/ 23415 h 44846"/>
              <a:gd name="connsiteX7" fmla="*/ 125809 w 197159"/>
              <a:gd name="connsiteY7" fmla="*/ 37703 h 44846"/>
              <a:gd name="connsiteX8" fmla="*/ 111521 w 197159"/>
              <a:gd name="connsiteY8" fmla="*/ 42465 h 44846"/>
              <a:gd name="connsiteX9" fmla="*/ 104377 w 197159"/>
              <a:gd name="connsiteY9" fmla="*/ 44846 h 44846"/>
              <a:gd name="connsiteX10" fmla="*/ 73421 w 197159"/>
              <a:gd name="connsiteY10" fmla="*/ 42465 h 44846"/>
              <a:gd name="connsiteX11" fmla="*/ 59134 w 197159"/>
              <a:gd name="connsiteY11" fmla="*/ 37703 h 44846"/>
              <a:gd name="connsiteX12" fmla="*/ 51990 w 197159"/>
              <a:gd name="connsiteY12" fmla="*/ 35321 h 44846"/>
              <a:gd name="connsiteX13" fmla="*/ 37702 w 197159"/>
              <a:gd name="connsiteY13" fmla="*/ 23415 h 44846"/>
              <a:gd name="connsiteX14" fmla="*/ 30559 w 197159"/>
              <a:gd name="connsiteY14" fmla="*/ 16271 h 44846"/>
              <a:gd name="connsiteX15" fmla="*/ 23415 w 197159"/>
              <a:gd name="connsiteY15" fmla="*/ 1984 h 4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7159" h="44846">
                <a:moveTo>
                  <a:pt x="23415" y="1984"/>
                </a:moveTo>
                <a:cubicBezTo>
                  <a:pt x="46831" y="0"/>
                  <a:pt x="121852" y="2998"/>
                  <a:pt x="171052" y="4365"/>
                </a:cubicBezTo>
                <a:cubicBezTo>
                  <a:pt x="179026" y="4586"/>
                  <a:pt x="187575" y="3506"/>
                  <a:pt x="194865" y="6746"/>
                </a:cubicBezTo>
                <a:cubicBezTo>
                  <a:pt x="197159" y="7765"/>
                  <a:pt x="194883" y="13152"/>
                  <a:pt x="192484" y="13890"/>
                </a:cubicBezTo>
                <a:cubicBezTo>
                  <a:pt x="183349" y="16701"/>
                  <a:pt x="173428" y="15406"/>
                  <a:pt x="163909" y="16271"/>
                </a:cubicBezTo>
                <a:lnTo>
                  <a:pt x="140096" y="18653"/>
                </a:lnTo>
                <a:cubicBezTo>
                  <a:pt x="137715" y="20240"/>
                  <a:pt x="134740" y="21180"/>
                  <a:pt x="132952" y="23415"/>
                </a:cubicBezTo>
                <a:cubicBezTo>
                  <a:pt x="128022" y="29577"/>
                  <a:pt x="133838" y="32685"/>
                  <a:pt x="125809" y="37703"/>
                </a:cubicBezTo>
                <a:cubicBezTo>
                  <a:pt x="121552" y="40364"/>
                  <a:pt x="116284" y="40878"/>
                  <a:pt x="111521" y="42465"/>
                </a:cubicBezTo>
                <a:lnTo>
                  <a:pt x="104377" y="44846"/>
                </a:lnTo>
                <a:cubicBezTo>
                  <a:pt x="94058" y="44052"/>
                  <a:pt x="83644" y="44079"/>
                  <a:pt x="73421" y="42465"/>
                </a:cubicBezTo>
                <a:cubicBezTo>
                  <a:pt x="68463" y="41682"/>
                  <a:pt x="63896" y="39290"/>
                  <a:pt x="59134" y="37703"/>
                </a:cubicBezTo>
                <a:lnTo>
                  <a:pt x="51990" y="35321"/>
                </a:lnTo>
                <a:cubicBezTo>
                  <a:pt x="31102" y="14436"/>
                  <a:pt x="57609" y="40006"/>
                  <a:pt x="37702" y="23415"/>
                </a:cubicBezTo>
                <a:cubicBezTo>
                  <a:pt x="35115" y="21259"/>
                  <a:pt x="32940" y="18652"/>
                  <a:pt x="30559" y="16271"/>
                </a:cubicBezTo>
                <a:cubicBezTo>
                  <a:pt x="25545" y="1231"/>
                  <a:pt x="0" y="3968"/>
                  <a:pt x="23415" y="1984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862513" y="3810000"/>
            <a:ext cx="1262062" cy="2014538"/>
          </a:xfrm>
          <a:custGeom>
            <a:avLst/>
            <a:gdLst>
              <a:gd name="connsiteX0" fmla="*/ 0 w 1262062"/>
              <a:gd name="connsiteY0" fmla="*/ 2014538 h 2014538"/>
              <a:gd name="connsiteX1" fmla="*/ 28575 w 1262062"/>
              <a:gd name="connsiteY1" fmla="*/ 1743075 h 2014538"/>
              <a:gd name="connsiteX2" fmla="*/ 71437 w 1262062"/>
              <a:gd name="connsiteY2" fmla="*/ 1481138 h 2014538"/>
              <a:gd name="connsiteX3" fmla="*/ 119062 w 1262062"/>
              <a:gd name="connsiteY3" fmla="*/ 1243013 h 2014538"/>
              <a:gd name="connsiteX4" fmla="*/ 176212 w 1262062"/>
              <a:gd name="connsiteY4" fmla="*/ 1028700 h 2014538"/>
              <a:gd name="connsiteX5" fmla="*/ 233362 w 1262062"/>
              <a:gd name="connsiteY5" fmla="*/ 847725 h 2014538"/>
              <a:gd name="connsiteX6" fmla="*/ 300037 w 1262062"/>
              <a:gd name="connsiteY6" fmla="*/ 704850 h 2014538"/>
              <a:gd name="connsiteX7" fmla="*/ 390525 w 1262062"/>
              <a:gd name="connsiteY7" fmla="*/ 552450 h 2014538"/>
              <a:gd name="connsiteX8" fmla="*/ 495300 w 1262062"/>
              <a:gd name="connsiteY8" fmla="*/ 414338 h 2014538"/>
              <a:gd name="connsiteX9" fmla="*/ 623887 w 1262062"/>
              <a:gd name="connsiteY9" fmla="*/ 300038 h 2014538"/>
              <a:gd name="connsiteX10" fmla="*/ 757237 w 1262062"/>
              <a:gd name="connsiteY10" fmla="*/ 204788 h 2014538"/>
              <a:gd name="connsiteX11" fmla="*/ 900112 w 1262062"/>
              <a:gd name="connsiteY11" fmla="*/ 128588 h 2014538"/>
              <a:gd name="connsiteX12" fmla="*/ 1062037 w 1262062"/>
              <a:gd name="connsiteY12" fmla="*/ 61913 h 2014538"/>
              <a:gd name="connsiteX13" fmla="*/ 1262062 w 1262062"/>
              <a:gd name="connsiteY13" fmla="*/ 0 h 2014538"/>
              <a:gd name="connsiteX14" fmla="*/ 1262062 w 1262062"/>
              <a:gd name="connsiteY14" fmla="*/ 0 h 2014538"/>
              <a:gd name="connsiteX15" fmla="*/ 1262062 w 1262062"/>
              <a:gd name="connsiteY15" fmla="*/ 0 h 2014538"/>
              <a:gd name="connsiteX16" fmla="*/ 1262062 w 1262062"/>
              <a:gd name="connsiteY16" fmla="*/ 0 h 2014538"/>
              <a:gd name="connsiteX17" fmla="*/ 1262062 w 1262062"/>
              <a:gd name="connsiteY17" fmla="*/ 0 h 201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62062" h="2014538">
                <a:moveTo>
                  <a:pt x="0" y="2014538"/>
                </a:moveTo>
                <a:cubicBezTo>
                  <a:pt x="8334" y="1923256"/>
                  <a:pt x="16669" y="1831975"/>
                  <a:pt x="28575" y="1743075"/>
                </a:cubicBezTo>
                <a:cubicBezTo>
                  <a:pt x="40481" y="1654175"/>
                  <a:pt x="56356" y="1564482"/>
                  <a:pt x="71437" y="1481138"/>
                </a:cubicBezTo>
                <a:cubicBezTo>
                  <a:pt x="86518" y="1397794"/>
                  <a:pt x="101600" y="1318419"/>
                  <a:pt x="119062" y="1243013"/>
                </a:cubicBezTo>
                <a:cubicBezTo>
                  <a:pt x="136525" y="1167607"/>
                  <a:pt x="157162" y="1094581"/>
                  <a:pt x="176212" y="1028700"/>
                </a:cubicBezTo>
                <a:cubicBezTo>
                  <a:pt x="195262" y="962819"/>
                  <a:pt x="212725" y="901700"/>
                  <a:pt x="233362" y="847725"/>
                </a:cubicBezTo>
                <a:cubicBezTo>
                  <a:pt x="254000" y="793750"/>
                  <a:pt x="273843" y="754062"/>
                  <a:pt x="300037" y="704850"/>
                </a:cubicBezTo>
                <a:cubicBezTo>
                  <a:pt x="326231" y="655638"/>
                  <a:pt x="357981" y="600869"/>
                  <a:pt x="390525" y="552450"/>
                </a:cubicBezTo>
                <a:cubicBezTo>
                  <a:pt x="423069" y="504031"/>
                  <a:pt x="456406" y="456407"/>
                  <a:pt x="495300" y="414338"/>
                </a:cubicBezTo>
                <a:cubicBezTo>
                  <a:pt x="534194" y="372269"/>
                  <a:pt x="580231" y="334963"/>
                  <a:pt x="623887" y="300038"/>
                </a:cubicBezTo>
                <a:cubicBezTo>
                  <a:pt x="667543" y="265113"/>
                  <a:pt x="711199" y="233363"/>
                  <a:pt x="757237" y="204788"/>
                </a:cubicBezTo>
                <a:cubicBezTo>
                  <a:pt x="803275" y="176213"/>
                  <a:pt x="849312" y="152400"/>
                  <a:pt x="900112" y="128588"/>
                </a:cubicBezTo>
                <a:cubicBezTo>
                  <a:pt x="950912" y="104776"/>
                  <a:pt x="1001712" y="83344"/>
                  <a:pt x="1062037" y="61913"/>
                </a:cubicBezTo>
                <a:cubicBezTo>
                  <a:pt x="1122362" y="40482"/>
                  <a:pt x="1262062" y="0"/>
                  <a:pt x="1262062" y="0"/>
                </a:cubicBezTo>
                <a:lnTo>
                  <a:pt x="1262062" y="0"/>
                </a:lnTo>
                <a:lnTo>
                  <a:pt x="1262062" y="0"/>
                </a:lnTo>
                <a:lnTo>
                  <a:pt x="1262062" y="0"/>
                </a:lnTo>
                <a:lnTo>
                  <a:pt x="1262062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flipV="1">
            <a:off x="4857750" y="1785938"/>
            <a:ext cx="1262063" cy="2014537"/>
          </a:xfrm>
          <a:custGeom>
            <a:avLst/>
            <a:gdLst>
              <a:gd name="connsiteX0" fmla="*/ 0 w 1262062"/>
              <a:gd name="connsiteY0" fmla="*/ 2014538 h 2014538"/>
              <a:gd name="connsiteX1" fmla="*/ 28575 w 1262062"/>
              <a:gd name="connsiteY1" fmla="*/ 1743075 h 2014538"/>
              <a:gd name="connsiteX2" fmla="*/ 71437 w 1262062"/>
              <a:gd name="connsiteY2" fmla="*/ 1481138 h 2014538"/>
              <a:gd name="connsiteX3" fmla="*/ 119062 w 1262062"/>
              <a:gd name="connsiteY3" fmla="*/ 1243013 h 2014538"/>
              <a:gd name="connsiteX4" fmla="*/ 176212 w 1262062"/>
              <a:gd name="connsiteY4" fmla="*/ 1028700 h 2014538"/>
              <a:gd name="connsiteX5" fmla="*/ 233362 w 1262062"/>
              <a:gd name="connsiteY5" fmla="*/ 847725 h 2014538"/>
              <a:gd name="connsiteX6" fmla="*/ 300037 w 1262062"/>
              <a:gd name="connsiteY6" fmla="*/ 704850 h 2014538"/>
              <a:gd name="connsiteX7" fmla="*/ 390525 w 1262062"/>
              <a:gd name="connsiteY7" fmla="*/ 552450 h 2014538"/>
              <a:gd name="connsiteX8" fmla="*/ 495300 w 1262062"/>
              <a:gd name="connsiteY8" fmla="*/ 414338 h 2014538"/>
              <a:gd name="connsiteX9" fmla="*/ 623887 w 1262062"/>
              <a:gd name="connsiteY9" fmla="*/ 300038 h 2014538"/>
              <a:gd name="connsiteX10" fmla="*/ 757237 w 1262062"/>
              <a:gd name="connsiteY10" fmla="*/ 204788 h 2014538"/>
              <a:gd name="connsiteX11" fmla="*/ 900112 w 1262062"/>
              <a:gd name="connsiteY11" fmla="*/ 128588 h 2014538"/>
              <a:gd name="connsiteX12" fmla="*/ 1062037 w 1262062"/>
              <a:gd name="connsiteY12" fmla="*/ 61913 h 2014538"/>
              <a:gd name="connsiteX13" fmla="*/ 1262062 w 1262062"/>
              <a:gd name="connsiteY13" fmla="*/ 0 h 2014538"/>
              <a:gd name="connsiteX14" fmla="*/ 1262062 w 1262062"/>
              <a:gd name="connsiteY14" fmla="*/ 0 h 2014538"/>
              <a:gd name="connsiteX15" fmla="*/ 1262062 w 1262062"/>
              <a:gd name="connsiteY15" fmla="*/ 0 h 2014538"/>
              <a:gd name="connsiteX16" fmla="*/ 1262062 w 1262062"/>
              <a:gd name="connsiteY16" fmla="*/ 0 h 2014538"/>
              <a:gd name="connsiteX17" fmla="*/ 1262062 w 1262062"/>
              <a:gd name="connsiteY17" fmla="*/ 0 h 201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62062" h="2014538">
                <a:moveTo>
                  <a:pt x="0" y="2014538"/>
                </a:moveTo>
                <a:cubicBezTo>
                  <a:pt x="8334" y="1923256"/>
                  <a:pt x="16669" y="1831975"/>
                  <a:pt x="28575" y="1743075"/>
                </a:cubicBezTo>
                <a:cubicBezTo>
                  <a:pt x="40481" y="1654175"/>
                  <a:pt x="56356" y="1564482"/>
                  <a:pt x="71437" y="1481138"/>
                </a:cubicBezTo>
                <a:cubicBezTo>
                  <a:pt x="86518" y="1397794"/>
                  <a:pt x="101600" y="1318419"/>
                  <a:pt x="119062" y="1243013"/>
                </a:cubicBezTo>
                <a:cubicBezTo>
                  <a:pt x="136525" y="1167607"/>
                  <a:pt x="157162" y="1094581"/>
                  <a:pt x="176212" y="1028700"/>
                </a:cubicBezTo>
                <a:cubicBezTo>
                  <a:pt x="195262" y="962819"/>
                  <a:pt x="212725" y="901700"/>
                  <a:pt x="233362" y="847725"/>
                </a:cubicBezTo>
                <a:cubicBezTo>
                  <a:pt x="254000" y="793750"/>
                  <a:pt x="273843" y="754062"/>
                  <a:pt x="300037" y="704850"/>
                </a:cubicBezTo>
                <a:cubicBezTo>
                  <a:pt x="326231" y="655638"/>
                  <a:pt x="357981" y="600869"/>
                  <a:pt x="390525" y="552450"/>
                </a:cubicBezTo>
                <a:cubicBezTo>
                  <a:pt x="423069" y="504031"/>
                  <a:pt x="456406" y="456407"/>
                  <a:pt x="495300" y="414338"/>
                </a:cubicBezTo>
                <a:cubicBezTo>
                  <a:pt x="534194" y="372269"/>
                  <a:pt x="580231" y="334963"/>
                  <a:pt x="623887" y="300038"/>
                </a:cubicBezTo>
                <a:cubicBezTo>
                  <a:pt x="667543" y="265113"/>
                  <a:pt x="711199" y="233363"/>
                  <a:pt x="757237" y="204788"/>
                </a:cubicBezTo>
                <a:cubicBezTo>
                  <a:pt x="803275" y="176213"/>
                  <a:pt x="849312" y="152400"/>
                  <a:pt x="900112" y="128588"/>
                </a:cubicBezTo>
                <a:cubicBezTo>
                  <a:pt x="950912" y="104776"/>
                  <a:pt x="1001712" y="83344"/>
                  <a:pt x="1062037" y="61913"/>
                </a:cubicBezTo>
                <a:cubicBezTo>
                  <a:pt x="1122362" y="40482"/>
                  <a:pt x="1262062" y="0"/>
                  <a:pt x="1262062" y="0"/>
                </a:cubicBezTo>
                <a:lnTo>
                  <a:pt x="1262062" y="0"/>
                </a:lnTo>
                <a:lnTo>
                  <a:pt x="1262062" y="0"/>
                </a:lnTo>
                <a:lnTo>
                  <a:pt x="1262062" y="0"/>
                </a:lnTo>
                <a:lnTo>
                  <a:pt x="1262062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5875" y="5500688"/>
            <a:ext cx="2643188" cy="78581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4.44444E-6 -0.2863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5" grpId="0" animBg="1"/>
      <p:bldP spid="17" grpId="0" animBg="1"/>
      <p:bldP spid="22" grpId="0" animBg="1"/>
      <p:bldP spid="11" grpId="0" animBg="1"/>
      <p:bldP spid="11" grpId="1" animBg="1"/>
      <p:bldP spid="11" grpId="2" animBg="1"/>
      <p:bldP spid="11" grpId="3" animBg="1"/>
      <p:bldP spid="12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ctrTitle"/>
          </p:nvPr>
        </p:nvSpPr>
        <p:spPr bwMode="auto">
          <a:xfrm>
            <a:off x="357158" y="214290"/>
            <a:ext cx="8343904" cy="14700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marL="0" indent="0" eaLnBrk="1" hangingPunct="1"/>
            <a:r>
              <a:rPr lang="ru-RU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Рассмотрим следующие виды функций, содержащих знак модуля 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subTitle" idx="1"/>
          </p:nvPr>
        </p:nvSpPr>
        <p:spPr>
          <a:xfrm>
            <a:off x="1714480" y="3214686"/>
            <a:ext cx="5715040" cy="1752600"/>
          </a:xfrm>
          <a:ln>
            <a:noFill/>
          </a:ln>
        </p:spPr>
        <p:txBody>
          <a:bodyPr>
            <a:noAutofit/>
          </a:bodyPr>
          <a:lstStyle/>
          <a:p>
            <a:pPr marL="609600" indent="-609600" algn="just" eaLnBrk="1" hangingPunct="1">
              <a:buClr>
                <a:srgbClr val="000066"/>
              </a:buClr>
              <a:buFont typeface="Arial" charset="0"/>
              <a:buChar char="•"/>
            </a:pPr>
            <a:r>
              <a:rPr lang="ru-RU" sz="3200" b="1" i="1" dirty="0" smtClean="0"/>
              <a:t>Функции вида</a:t>
            </a:r>
            <a:r>
              <a:rPr lang="ru-RU" sz="3200" b="1" dirty="0" smtClean="0"/>
              <a:t> </a:t>
            </a:r>
            <a:r>
              <a:rPr lang="en-US" sz="3200" b="1" i="1" dirty="0" smtClean="0">
                <a:solidFill>
                  <a:srgbClr val="FFC000"/>
                </a:solidFill>
              </a:rPr>
              <a:t>y=f(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r>
              <a:rPr lang="en-US" sz="3200" b="1" i="1" dirty="0" smtClean="0">
                <a:solidFill>
                  <a:srgbClr val="FFC000"/>
                </a:solidFill>
              </a:rPr>
              <a:t>x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r>
              <a:rPr lang="en-US" sz="3200" b="1" i="1" dirty="0" smtClean="0">
                <a:solidFill>
                  <a:srgbClr val="FFC000"/>
                </a:solidFill>
              </a:rPr>
              <a:t>)</a:t>
            </a:r>
          </a:p>
          <a:p>
            <a:pPr marL="609600" indent="-609600" algn="just" eaLnBrk="1" hangingPunct="1">
              <a:buClr>
                <a:srgbClr val="000066"/>
              </a:buClr>
              <a:buFont typeface="Arial" charset="0"/>
              <a:buChar char="•"/>
            </a:pPr>
            <a:r>
              <a:rPr lang="ru-RU" sz="3200" b="1" i="1" dirty="0" smtClean="0"/>
              <a:t>Функции вида</a:t>
            </a:r>
            <a:r>
              <a:rPr lang="ru-RU" sz="3200" b="1" dirty="0" smtClean="0"/>
              <a:t> </a:t>
            </a:r>
            <a:r>
              <a:rPr lang="en-US" sz="3200" b="1" i="1" dirty="0" smtClean="0">
                <a:solidFill>
                  <a:srgbClr val="FFC000"/>
                </a:solidFill>
              </a:rPr>
              <a:t>y=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r>
              <a:rPr lang="en-US" sz="3200" b="1" i="1" dirty="0" smtClean="0">
                <a:solidFill>
                  <a:srgbClr val="FFC000"/>
                </a:solidFill>
              </a:rPr>
              <a:t>f(x)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</a:p>
          <a:p>
            <a:pPr marL="609600" indent="-609600" algn="just" eaLnBrk="1" hangingPunct="1">
              <a:buClr>
                <a:srgbClr val="000066"/>
              </a:buClr>
              <a:buFont typeface="Arial" charset="0"/>
              <a:buChar char="•"/>
            </a:pPr>
            <a:r>
              <a:rPr lang="ru-RU" sz="3200" b="1" i="1" dirty="0" smtClean="0"/>
              <a:t>Функции вида</a:t>
            </a:r>
            <a:r>
              <a:rPr lang="ru-RU" sz="3200" b="1" dirty="0" smtClean="0"/>
              <a:t> </a:t>
            </a:r>
            <a:r>
              <a:rPr lang="en-US" sz="3200" b="1" i="1" dirty="0" smtClean="0">
                <a:solidFill>
                  <a:srgbClr val="FFC000"/>
                </a:solidFill>
              </a:rPr>
              <a:t>y=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r>
              <a:rPr lang="en-US" sz="3200" b="1" i="1" dirty="0" smtClean="0">
                <a:solidFill>
                  <a:srgbClr val="FFC000"/>
                </a:solidFill>
              </a:rPr>
              <a:t>f(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r>
              <a:rPr lang="en-US" sz="3200" b="1" i="1" dirty="0" smtClean="0">
                <a:solidFill>
                  <a:srgbClr val="FFC000"/>
                </a:solidFill>
              </a:rPr>
              <a:t>x|)</a:t>
            </a:r>
            <a:r>
              <a:rPr lang="en-US" sz="3200" dirty="0" smtClean="0">
                <a:solidFill>
                  <a:srgbClr val="FFC000"/>
                </a:solidFill>
              </a:rPr>
              <a:t>|</a:t>
            </a:r>
            <a:endParaRPr lang="ru-RU" sz="32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ctrTitle"/>
          </p:nvPr>
        </p:nvSpPr>
        <p:spPr bwMode="auto">
          <a:xfrm>
            <a:off x="457200" y="268288"/>
            <a:ext cx="8229600" cy="16478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/>
              </a:rPr>
              <a:t>   </a:t>
            </a:r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=</a:t>
            </a:r>
            <a:r>
              <a:rPr lang="en-US" b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10/x+2</a:t>
            </a:r>
            <a:r>
              <a:rPr lang="en-US" b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 </a:t>
            </a:r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D(y)= (-∞;0) </a:t>
            </a:r>
            <a:r>
              <a:rPr lang="el-GR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υ</a:t>
            </a:r>
            <a:r>
              <a:rPr lang="en-US" b="1" i="1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(0;∞)</a:t>
            </a:r>
          </a:p>
        </p:txBody>
      </p:sp>
      <p:sp>
        <p:nvSpPr>
          <p:cNvPr id="43012" name="Содержимое 2"/>
          <p:cNvSpPr>
            <a:spLocks/>
          </p:cNvSpPr>
          <p:nvPr/>
        </p:nvSpPr>
        <p:spPr bwMode="auto">
          <a:xfrm>
            <a:off x="539750" y="1916113"/>
            <a:ext cx="80756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 b="1" i="1">
                <a:latin typeface="Century Gothic" pitchFamily="34" charset="0"/>
              </a:rPr>
              <a:t>1.</a:t>
            </a:r>
            <a:r>
              <a:rPr lang="ru-RU" sz="3000" b="1" i="1">
                <a:latin typeface="Century Gothic" pitchFamily="34" charset="0"/>
              </a:rPr>
              <a:t>Найдём нули функции</a:t>
            </a:r>
            <a:r>
              <a:rPr lang="en-US" sz="3000" b="1" i="1">
                <a:latin typeface="Century Gothic" pitchFamily="34" charset="0"/>
              </a:rPr>
              <a:t>:</a:t>
            </a:r>
            <a:endParaRPr lang="ru-RU" sz="3000" b="1" i="1">
              <a:latin typeface="Century Gothic" pitchFamily="34" charset="0"/>
            </a:endParaRP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>
                <a:latin typeface="Century Gothic" pitchFamily="34" charset="0"/>
              </a:rPr>
              <a:t>y = l10/x + 2l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>
                <a:latin typeface="Century Gothic" pitchFamily="34" charset="0"/>
              </a:rPr>
              <a:t>10/x +2 = 0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>
                <a:latin typeface="Century Gothic" pitchFamily="34" charset="0"/>
              </a:rPr>
              <a:t>x≠0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>
                <a:latin typeface="Century Gothic" pitchFamily="34" charset="0"/>
              </a:rPr>
              <a:t>x=-5</a:t>
            </a:r>
          </a:p>
          <a:p>
            <a:pPr marL="447675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3000">
                <a:latin typeface="Century Gothic" pitchFamily="34" charset="0"/>
              </a:rPr>
              <a:t>x≠0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107950" y="2997200"/>
            <a:ext cx="260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6000"/>
              <a:t>{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107950" y="4149725"/>
            <a:ext cx="260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6000"/>
              <a:t>{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2" grpId="0"/>
      <p:bldP spid="43013" grpId="0"/>
      <p:bldP spid="430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subTitle" idx="1"/>
          </p:nvPr>
        </p:nvSpPr>
        <p:spPr>
          <a:xfrm>
            <a:off x="539750" y="404813"/>
            <a:ext cx="6491288" cy="30591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200" b="1" i="1" smtClean="0"/>
              <a:t>    Точки </a:t>
            </a:r>
            <a:r>
              <a:rPr lang="en-US" sz="2200" b="1" i="1" smtClean="0"/>
              <a:t>-</a:t>
            </a:r>
            <a:r>
              <a:rPr lang="ru-RU" sz="2200" b="1" i="1" smtClean="0"/>
              <a:t>5 и 0 разбивают числовую прямую на 3 промежутка.</a:t>
            </a:r>
          </a:p>
          <a:p>
            <a:pPr>
              <a:buFont typeface="Wingdings 2" pitchFamily="18" charset="2"/>
              <a:buNone/>
            </a:pPr>
            <a:r>
              <a:rPr lang="ru-RU" sz="2200" b="1" i="1" smtClean="0"/>
              <a:t>    Определим знаки функции  </a:t>
            </a:r>
            <a:r>
              <a:rPr lang="en-US" sz="2200" b="1" i="1" smtClean="0"/>
              <a:t>y = 10/x+2</a:t>
            </a:r>
          </a:p>
          <a:p>
            <a:pPr>
              <a:buFont typeface="Wingdings 2" pitchFamily="18" charset="2"/>
              <a:buNone/>
            </a:pPr>
            <a:r>
              <a:rPr lang="en-US" sz="2200" b="1" i="1" smtClean="0"/>
              <a:t>    </a:t>
            </a:r>
            <a:r>
              <a:rPr lang="ru-RU" sz="2200" b="1" i="1" smtClean="0"/>
              <a:t>в каждом из этих промежутков:</a:t>
            </a:r>
            <a:endParaRPr lang="en-US" sz="2200" b="1" i="1" smtClean="0"/>
          </a:p>
          <a:p>
            <a:pPr>
              <a:buFont typeface="Wingdings 2" pitchFamily="18" charset="2"/>
              <a:buNone/>
            </a:pPr>
            <a:r>
              <a:rPr lang="en-US" sz="2200" b="1" i="1" smtClean="0"/>
              <a:t>     y( 1 )  =  12&gt;0</a:t>
            </a:r>
          </a:p>
          <a:p>
            <a:pPr>
              <a:buFont typeface="Wingdings 2" pitchFamily="18" charset="2"/>
              <a:buNone/>
            </a:pPr>
            <a:r>
              <a:rPr lang="en-US" sz="2200" b="1" i="1" smtClean="0"/>
              <a:t>     y( -1 ) =  -8&lt;0</a:t>
            </a:r>
          </a:p>
          <a:p>
            <a:pPr>
              <a:buFont typeface="Wingdings 2" pitchFamily="18" charset="2"/>
              <a:buNone/>
            </a:pPr>
            <a:r>
              <a:rPr lang="en-US" sz="2200" b="1" i="1" smtClean="0"/>
              <a:t>     y(-10) =   1&gt;0</a:t>
            </a:r>
          </a:p>
          <a:p>
            <a:pPr>
              <a:buFont typeface="Wingdings 2" pitchFamily="18" charset="2"/>
              <a:buNone/>
            </a:pPr>
            <a:endParaRPr lang="en-US" sz="2200" b="1" i="1" smtClean="0"/>
          </a:p>
        </p:txBody>
      </p:sp>
      <p:graphicFrame>
        <p:nvGraphicFramePr>
          <p:cNvPr id="45069" name="Object 13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3500438"/>
          <a:ext cx="2998788" cy="606425"/>
        </p:xfrm>
        <a:graphic>
          <a:graphicData uri="http://schemas.openxmlformats.org/presentationml/2006/ole">
            <p:oleObj spid="_x0000_s134146" name="Document" r:id="rId3" imgW="2999207" imgH="606635" progId="XaraX.Document">
              <p:embed/>
            </p:oleObj>
          </a:graphicData>
        </a:graphic>
      </p:graphicFrame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900113" y="4654550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sz="2000" b="1" i="1"/>
              <a:t>y=</a:t>
            </a:r>
            <a:r>
              <a:rPr lang="en-US" sz="2000" b="1"/>
              <a:t>I</a:t>
            </a:r>
            <a:r>
              <a:rPr lang="en-US" sz="2000" b="1" i="1"/>
              <a:t>10/x+2</a:t>
            </a:r>
            <a:r>
              <a:rPr lang="en-US" sz="2000" b="1"/>
              <a:t>I</a:t>
            </a:r>
            <a:r>
              <a:rPr lang="en-US" sz="2000" b="1" i="1"/>
              <a:t>=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2557463" y="4294188"/>
            <a:ext cx="576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/>
              <a:t>{</a:t>
            </a:r>
            <a:endParaRPr lang="ru-RU" sz="6600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2916238" y="4365625"/>
            <a:ext cx="417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/>
              <a:t>10/x + 2, </a:t>
            </a:r>
            <a:r>
              <a:rPr lang="ru-RU" sz="2400" b="1" i="1"/>
              <a:t>при </a:t>
            </a:r>
            <a:r>
              <a:rPr lang="en-US" sz="2400" b="1" i="1"/>
              <a:t>x&lt;-5</a:t>
            </a:r>
            <a:r>
              <a:rPr lang="ru-RU" sz="2400" b="1" i="1"/>
              <a:t> и </a:t>
            </a:r>
            <a:r>
              <a:rPr lang="en-US" sz="2400" b="1" i="1"/>
              <a:t>x&gt;0</a:t>
            </a:r>
            <a:endParaRPr lang="ru-RU" sz="2400" b="1" i="1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2916238" y="4941888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/>
              <a:t>-10/x - 2, </a:t>
            </a:r>
            <a:r>
              <a:rPr lang="ru-RU" sz="2400" b="1" i="1"/>
              <a:t>при</a:t>
            </a:r>
            <a:r>
              <a:rPr lang="en-US" sz="2400" b="1" i="1"/>
              <a:t> </a:t>
            </a:r>
            <a:r>
              <a:rPr lang="en-US" sz="2400" b="1" i="1">
                <a:cs typeface="Arial" charset="0"/>
              </a:rPr>
              <a:t>-5</a:t>
            </a:r>
            <a:r>
              <a:rPr lang="en-US" sz="2400" b="1" i="1"/>
              <a:t> </a:t>
            </a:r>
            <a:r>
              <a:rPr lang="en-US" sz="2400" b="1" i="1">
                <a:cs typeface="Arial" charset="0"/>
              </a:rPr>
              <a:t>≤</a:t>
            </a:r>
            <a:r>
              <a:rPr lang="en-US" sz="2400" b="1" i="1"/>
              <a:t> x&lt;0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/>
      <p:bldP spid="45062" grpId="0"/>
      <p:bldP spid="4506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устой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43174" y="3714752"/>
            <a:ext cx="3929090" cy="3143248"/>
          </a:xfrm>
          <a:prstGeom prst="rect">
            <a:avLst/>
          </a:prstGeom>
        </p:spPr>
      </p:pic>
      <p:pic>
        <p:nvPicPr>
          <p:cNvPr id="4" name="Рисунок 3" descr="(-10x)-2.bmp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785794"/>
            <a:ext cx="3929090" cy="3143272"/>
          </a:xfrm>
          <a:prstGeom prst="rect">
            <a:avLst/>
          </a:prstGeom>
        </p:spPr>
      </p:pic>
      <p:pic>
        <p:nvPicPr>
          <p:cNvPr id="5" name="Рисунок 4" descr="10x+2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10" y="785794"/>
            <a:ext cx="3929090" cy="3143271"/>
          </a:xfrm>
          <a:prstGeom prst="rect">
            <a:avLst/>
          </a:prstGeom>
        </p:spPr>
      </p:pic>
      <p:pic>
        <p:nvPicPr>
          <p:cNvPr id="3" name="Рисунок 2" descr="названи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5568" y="0"/>
            <a:ext cx="4172864" cy="1000108"/>
          </a:xfrm>
          <a:prstGeom prst="rect">
            <a:avLst/>
          </a:prstGeom>
        </p:spPr>
      </p:pic>
      <p:pic>
        <p:nvPicPr>
          <p:cNvPr id="7" name="Рисунок 6" descr="подпись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86050" y="6264444"/>
            <a:ext cx="714380" cy="294682"/>
          </a:xfrm>
          <a:prstGeom prst="rect">
            <a:avLst/>
          </a:prstGeom>
        </p:spPr>
      </p:pic>
      <p:sp>
        <p:nvSpPr>
          <p:cNvPr id="8" name="Полилиния 7"/>
          <p:cNvSpPr/>
          <p:nvPr/>
        </p:nvSpPr>
        <p:spPr>
          <a:xfrm>
            <a:off x="1000100" y="919163"/>
            <a:ext cx="814413" cy="1314450"/>
          </a:xfrm>
          <a:custGeom>
            <a:avLst/>
            <a:gdLst>
              <a:gd name="connsiteX0" fmla="*/ 0 w 762000"/>
              <a:gd name="connsiteY0" fmla="*/ 1314450 h 1314450"/>
              <a:gd name="connsiteX1" fmla="*/ 142875 w 762000"/>
              <a:gd name="connsiteY1" fmla="*/ 1266825 h 1314450"/>
              <a:gd name="connsiteX2" fmla="*/ 319087 w 762000"/>
              <a:gd name="connsiteY2" fmla="*/ 1176337 h 1314450"/>
              <a:gd name="connsiteX3" fmla="*/ 428625 w 762000"/>
              <a:gd name="connsiteY3" fmla="*/ 1085850 h 1314450"/>
              <a:gd name="connsiteX4" fmla="*/ 538162 w 762000"/>
              <a:gd name="connsiteY4" fmla="*/ 942975 h 1314450"/>
              <a:gd name="connsiteX5" fmla="*/ 614362 w 762000"/>
              <a:gd name="connsiteY5" fmla="*/ 766762 h 1314450"/>
              <a:gd name="connsiteX6" fmla="*/ 690562 w 762000"/>
              <a:gd name="connsiteY6" fmla="*/ 495300 h 1314450"/>
              <a:gd name="connsiteX7" fmla="*/ 723900 w 762000"/>
              <a:gd name="connsiteY7" fmla="*/ 295275 h 1314450"/>
              <a:gd name="connsiteX8" fmla="*/ 747712 w 762000"/>
              <a:gd name="connsiteY8" fmla="*/ 138112 h 1314450"/>
              <a:gd name="connsiteX9" fmla="*/ 762000 w 762000"/>
              <a:gd name="connsiteY9" fmla="*/ 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2000" h="1314450">
                <a:moveTo>
                  <a:pt x="0" y="1314450"/>
                </a:moveTo>
                <a:cubicBezTo>
                  <a:pt x="44847" y="1302147"/>
                  <a:pt x="89694" y="1289844"/>
                  <a:pt x="142875" y="1266825"/>
                </a:cubicBezTo>
                <a:cubicBezTo>
                  <a:pt x="196056" y="1243806"/>
                  <a:pt x="271462" y="1206499"/>
                  <a:pt x="319087" y="1176337"/>
                </a:cubicBezTo>
                <a:cubicBezTo>
                  <a:pt x="366712" y="1146175"/>
                  <a:pt x="392113" y="1124744"/>
                  <a:pt x="428625" y="1085850"/>
                </a:cubicBezTo>
                <a:cubicBezTo>
                  <a:pt x="465137" y="1046956"/>
                  <a:pt x="507206" y="996156"/>
                  <a:pt x="538162" y="942975"/>
                </a:cubicBezTo>
                <a:cubicBezTo>
                  <a:pt x="569118" y="889794"/>
                  <a:pt x="588962" y="841374"/>
                  <a:pt x="614362" y="766762"/>
                </a:cubicBezTo>
                <a:cubicBezTo>
                  <a:pt x="639762" y="692150"/>
                  <a:pt x="672306" y="573881"/>
                  <a:pt x="690562" y="495300"/>
                </a:cubicBezTo>
                <a:cubicBezTo>
                  <a:pt x="708818" y="416719"/>
                  <a:pt x="714375" y="354806"/>
                  <a:pt x="723900" y="295275"/>
                </a:cubicBezTo>
                <a:cubicBezTo>
                  <a:pt x="733425" y="235744"/>
                  <a:pt x="741362" y="187325"/>
                  <a:pt x="747712" y="138112"/>
                </a:cubicBezTo>
                <a:cubicBezTo>
                  <a:pt x="754062" y="88899"/>
                  <a:pt x="758031" y="44449"/>
                  <a:pt x="76200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7405688" y="914400"/>
            <a:ext cx="1581150" cy="896938"/>
          </a:xfrm>
          <a:custGeom>
            <a:avLst/>
            <a:gdLst>
              <a:gd name="connsiteX0" fmla="*/ 0 w 1581150"/>
              <a:gd name="connsiteY0" fmla="*/ 0 h 896938"/>
              <a:gd name="connsiteX1" fmla="*/ 61912 w 1581150"/>
              <a:gd name="connsiteY1" fmla="*/ 228600 h 896938"/>
              <a:gd name="connsiteX2" fmla="*/ 142875 w 1581150"/>
              <a:gd name="connsiteY2" fmla="*/ 400050 h 896938"/>
              <a:gd name="connsiteX3" fmla="*/ 261937 w 1581150"/>
              <a:gd name="connsiteY3" fmla="*/ 552450 h 896938"/>
              <a:gd name="connsiteX4" fmla="*/ 438150 w 1581150"/>
              <a:gd name="connsiteY4" fmla="*/ 676275 h 896938"/>
              <a:gd name="connsiteX5" fmla="*/ 604837 w 1581150"/>
              <a:gd name="connsiteY5" fmla="*/ 747713 h 896938"/>
              <a:gd name="connsiteX6" fmla="*/ 857250 w 1581150"/>
              <a:gd name="connsiteY6" fmla="*/ 809625 h 896938"/>
              <a:gd name="connsiteX7" fmla="*/ 1147762 w 1581150"/>
              <a:gd name="connsiteY7" fmla="*/ 857250 h 896938"/>
              <a:gd name="connsiteX8" fmla="*/ 1462087 w 1581150"/>
              <a:gd name="connsiteY8" fmla="*/ 890588 h 896938"/>
              <a:gd name="connsiteX9" fmla="*/ 1581150 w 1581150"/>
              <a:gd name="connsiteY9" fmla="*/ 895350 h 89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1150" h="896938">
                <a:moveTo>
                  <a:pt x="0" y="0"/>
                </a:moveTo>
                <a:cubicBezTo>
                  <a:pt x="19050" y="80962"/>
                  <a:pt x="38100" y="161925"/>
                  <a:pt x="61912" y="228600"/>
                </a:cubicBezTo>
                <a:cubicBezTo>
                  <a:pt x="85725" y="295275"/>
                  <a:pt x="109538" y="346075"/>
                  <a:pt x="142875" y="400050"/>
                </a:cubicBezTo>
                <a:cubicBezTo>
                  <a:pt x="176212" y="454025"/>
                  <a:pt x="212724" y="506412"/>
                  <a:pt x="261937" y="552450"/>
                </a:cubicBezTo>
                <a:cubicBezTo>
                  <a:pt x="311150" y="598488"/>
                  <a:pt x="381000" y="643731"/>
                  <a:pt x="438150" y="676275"/>
                </a:cubicBezTo>
                <a:cubicBezTo>
                  <a:pt x="495300" y="708819"/>
                  <a:pt x="534987" y="725488"/>
                  <a:pt x="604837" y="747713"/>
                </a:cubicBezTo>
                <a:cubicBezTo>
                  <a:pt x="674687" y="769938"/>
                  <a:pt x="766763" y="791369"/>
                  <a:pt x="857250" y="809625"/>
                </a:cubicBezTo>
                <a:cubicBezTo>
                  <a:pt x="947737" y="827881"/>
                  <a:pt x="1046956" y="843756"/>
                  <a:pt x="1147762" y="857250"/>
                </a:cubicBezTo>
                <a:cubicBezTo>
                  <a:pt x="1248568" y="870744"/>
                  <a:pt x="1389856" y="884238"/>
                  <a:pt x="1462087" y="890588"/>
                </a:cubicBezTo>
                <a:cubicBezTo>
                  <a:pt x="1534318" y="896938"/>
                  <a:pt x="1557734" y="896144"/>
                  <a:pt x="1581150" y="89535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5357813" y="2066925"/>
            <a:ext cx="900112" cy="128588"/>
          </a:xfrm>
          <a:custGeom>
            <a:avLst/>
            <a:gdLst>
              <a:gd name="connsiteX0" fmla="*/ 0 w 900112"/>
              <a:gd name="connsiteY0" fmla="*/ 0 h 128588"/>
              <a:gd name="connsiteX1" fmla="*/ 238125 w 900112"/>
              <a:gd name="connsiteY1" fmla="*/ 19050 h 128588"/>
              <a:gd name="connsiteX2" fmla="*/ 461962 w 900112"/>
              <a:gd name="connsiteY2" fmla="*/ 42863 h 128588"/>
              <a:gd name="connsiteX3" fmla="*/ 623887 w 900112"/>
              <a:gd name="connsiteY3" fmla="*/ 66675 h 128588"/>
              <a:gd name="connsiteX4" fmla="*/ 776287 w 900112"/>
              <a:gd name="connsiteY4" fmla="*/ 95250 h 128588"/>
              <a:gd name="connsiteX5" fmla="*/ 900112 w 900112"/>
              <a:gd name="connsiteY5" fmla="*/ 128588 h 12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0112" h="128588">
                <a:moveTo>
                  <a:pt x="0" y="0"/>
                </a:moveTo>
                <a:lnTo>
                  <a:pt x="238125" y="19050"/>
                </a:lnTo>
                <a:cubicBezTo>
                  <a:pt x="315119" y="26194"/>
                  <a:pt x="397668" y="34926"/>
                  <a:pt x="461962" y="42863"/>
                </a:cubicBezTo>
                <a:cubicBezTo>
                  <a:pt x="526256" y="50801"/>
                  <a:pt x="571500" y="57944"/>
                  <a:pt x="623887" y="66675"/>
                </a:cubicBezTo>
                <a:cubicBezTo>
                  <a:pt x="676275" y="75406"/>
                  <a:pt x="730250" y="84931"/>
                  <a:pt x="776287" y="95250"/>
                </a:cubicBezTo>
                <a:cubicBezTo>
                  <a:pt x="822325" y="105569"/>
                  <a:pt x="861218" y="117078"/>
                  <a:pt x="900112" y="128588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9601 0.4275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4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28611 0.4379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27674 0.4307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x+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15" y="1142984"/>
            <a:ext cx="7143770" cy="5715016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8" name="Рисунок 7" descr="подпис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255" y="571480"/>
            <a:ext cx="1531491" cy="64830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9" name="Полилиния 8"/>
          <p:cNvSpPr/>
          <p:nvPr/>
        </p:nvSpPr>
        <p:spPr>
          <a:xfrm>
            <a:off x="4978400" y="1384300"/>
            <a:ext cx="2889250" cy="1625600"/>
          </a:xfrm>
          <a:custGeom>
            <a:avLst/>
            <a:gdLst>
              <a:gd name="connsiteX0" fmla="*/ 0 w 2889250"/>
              <a:gd name="connsiteY0" fmla="*/ 0 h 1625600"/>
              <a:gd name="connsiteX1" fmla="*/ 152400 w 2889250"/>
              <a:gd name="connsiteY1" fmla="*/ 501650 h 1625600"/>
              <a:gd name="connsiteX2" fmla="*/ 374650 w 2889250"/>
              <a:gd name="connsiteY2" fmla="*/ 889000 h 1625600"/>
              <a:gd name="connsiteX3" fmla="*/ 730250 w 2889250"/>
              <a:gd name="connsiteY3" fmla="*/ 1181100 h 1625600"/>
              <a:gd name="connsiteX4" fmla="*/ 1111250 w 2889250"/>
              <a:gd name="connsiteY4" fmla="*/ 1352550 h 1625600"/>
              <a:gd name="connsiteX5" fmla="*/ 1504950 w 2889250"/>
              <a:gd name="connsiteY5" fmla="*/ 1460500 h 1625600"/>
              <a:gd name="connsiteX6" fmla="*/ 1879600 w 2889250"/>
              <a:gd name="connsiteY6" fmla="*/ 1524000 h 1625600"/>
              <a:gd name="connsiteX7" fmla="*/ 2419350 w 2889250"/>
              <a:gd name="connsiteY7" fmla="*/ 1587500 h 1625600"/>
              <a:gd name="connsiteX8" fmla="*/ 2889250 w 2889250"/>
              <a:gd name="connsiteY8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9250" h="1625600">
                <a:moveTo>
                  <a:pt x="0" y="0"/>
                </a:moveTo>
                <a:cubicBezTo>
                  <a:pt x="44979" y="176741"/>
                  <a:pt x="89958" y="353483"/>
                  <a:pt x="152400" y="501650"/>
                </a:cubicBezTo>
                <a:cubicBezTo>
                  <a:pt x="214842" y="649817"/>
                  <a:pt x="278342" y="775758"/>
                  <a:pt x="374650" y="889000"/>
                </a:cubicBezTo>
                <a:cubicBezTo>
                  <a:pt x="470958" y="1002242"/>
                  <a:pt x="607483" y="1103842"/>
                  <a:pt x="730250" y="1181100"/>
                </a:cubicBezTo>
                <a:cubicBezTo>
                  <a:pt x="853017" y="1258358"/>
                  <a:pt x="982133" y="1305983"/>
                  <a:pt x="1111250" y="1352550"/>
                </a:cubicBezTo>
                <a:cubicBezTo>
                  <a:pt x="1240367" y="1399117"/>
                  <a:pt x="1376892" y="1431925"/>
                  <a:pt x="1504950" y="1460500"/>
                </a:cubicBezTo>
                <a:cubicBezTo>
                  <a:pt x="1633008" y="1489075"/>
                  <a:pt x="1727200" y="1502833"/>
                  <a:pt x="1879600" y="1524000"/>
                </a:cubicBezTo>
                <a:cubicBezTo>
                  <a:pt x="2032000" y="1545167"/>
                  <a:pt x="2251075" y="1570567"/>
                  <a:pt x="2419350" y="1587500"/>
                </a:cubicBezTo>
                <a:cubicBezTo>
                  <a:pt x="2587625" y="1604433"/>
                  <a:pt x="2738437" y="1615016"/>
                  <a:pt x="2889250" y="162560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270000" y="3473450"/>
            <a:ext cx="1644650" cy="234950"/>
          </a:xfrm>
          <a:custGeom>
            <a:avLst/>
            <a:gdLst>
              <a:gd name="connsiteX0" fmla="*/ 0 w 1644650"/>
              <a:gd name="connsiteY0" fmla="*/ 0 h 234950"/>
              <a:gd name="connsiteX1" fmla="*/ 285750 w 1644650"/>
              <a:gd name="connsiteY1" fmla="*/ 25400 h 234950"/>
              <a:gd name="connsiteX2" fmla="*/ 660400 w 1644650"/>
              <a:gd name="connsiteY2" fmla="*/ 63500 h 234950"/>
              <a:gd name="connsiteX3" fmla="*/ 1060450 w 1644650"/>
              <a:gd name="connsiteY3" fmla="*/ 107950 h 234950"/>
              <a:gd name="connsiteX4" fmla="*/ 1422400 w 1644650"/>
              <a:gd name="connsiteY4" fmla="*/ 171450 h 234950"/>
              <a:gd name="connsiteX5" fmla="*/ 1644650 w 1644650"/>
              <a:gd name="connsiteY5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4650" h="234950">
                <a:moveTo>
                  <a:pt x="0" y="0"/>
                </a:moveTo>
                <a:lnTo>
                  <a:pt x="285750" y="25400"/>
                </a:lnTo>
                <a:lnTo>
                  <a:pt x="660400" y="63500"/>
                </a:lnTo>
                <a:cubicBezTo>
                  <a:pt x="789517" y="77258"/>
                  <a:pt x="933450" y="89958"/>
                  <a:pt x="1060450" y="107950"/>
                </a:cubicBezTo>
                <a:cubicBezTo>
                  <a:pt x="1187450" y="125942"/>
                  <a:pt x="1325033" y="150283"/>
                  <a:pt x="1422400" y="171450"/>
                </a:cubicBezTo>
                <a:cubicBezTo>
                  <a:pt x="1519767" y="192617"/>
                  <a:pt x="1582208" y="213783"/>
                  <a:pt x="1644650" y="23495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928926" y="3714752"/>
            <a:ext cx="1362075" cy="2314575"/>
          </a:xfrm>
          <a:custGeom>
            <a:avLst/>
            <a:gdLst>
              <a:gd name="connsiteX0" fmla="*/ 0 w 1362075"/>
              <a:gd name="connsiteY0" fmla="*/ 0 h 2314575"/>
              <a:gd name="connsiteX1" fmla="*/ 257175 w 1362075"/>
              <a:gd name="connsiteY1" fmla="*/ 85725 h 2314575"/>
              <a:gd name="connsiteX2" fmla="*/ 619125 w 1362075"/>
              <a:gd name="connsiteY2" fmla="*/ 285750 h 2314575"/>
              <a:gd name="connsiteX3" fmla="*/ 923925 w 1362075"/>
              <a:gd name="connsiteY3" fmla="*/ 600075 h 2314575"/>
              <a:gd name="connsiteX4" fmla="*/ 1114425 w 1362075"/>
              <a:gd name="connsiteY4" fmla="*/ 981075 h 2314575"/>
              <a:gd name="connsiteX5" fmla="*/ 1228725 w 1362075"/>
              <a:gd name="connsiteY5" fmla="*/ 1390650 h 2314575"/>
              <a:gd name="connsiteX6" fmla="*/ 1304925 w 1362075"/>
              <a:gd name="connsiteY6" fmla="*/ 1771650 h 2314575"/>
              <a:gd name="connsiteX7" fmla="*/ 1362075 w 1362075"/>
              <a:gd name="connsiteY7" fmla="*/ 2314575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2075" h="2314575">
                <a:moveTo>
                  <a:pt x="0" y="0"/>
                </a:moveTo>
                <a:cubicBezTo>
                  <a:pt x="76994" y="19050"/>
                  <a:pt x="153988" y="38100"/>
                  <a:pt x="257175" y="85725"/>
                </a:cubicBezTo>
                <a:cubicBezTo>
                  <a:pt x="360362" y="133350"/>
                  <a:pt x="508000" y="200025"/>
                  <a:pt x="619125" y="285750"/>
                </a:cubicBezTo>
                <a:cubicBezTo>
                  <a:pt x="730250" y="371475"/>
                  <a:pt x="841375" y="484188"/>
                  <a:pt x="923925" y="600075"/>
                </a:cubicBezTo>
                <a:cubicBezTo>
                  <a:pt x="1006475" y="715962"/>
                  <a:pt x="1063625" y="849312"/>
                  <a:pt x="1114425" y="981075"/>
                </a:cubicBezTo>
                <a:cubicBezTo>
                  <a:pt x="1165225" y="1112838"/>
                  <a:pt x="1196975" y="1258888"/>
                  <a:pt x="1228725" y="1390650"/>
                </a:cubicBezTo>
                <a:cubicBezTo>
                  <a:pt x="1260475" y="1522412"/>
                  <a:pt x="1282700" y="1617663"/>
                  <a:pt x="1304925" y="1771650"/>
                </a:cubicBezTo>
                <a:cubicBezTo>
                  <a:pt x="1327150" y="1925637"/>
                  <a:pt x="1344612" y="2120106"/>
                  <a:pt x="1362075" y="231457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V="1">
            <a:off x="2928926" y="1428736"/>
            <a:ext cx="1362075" cy="2314575"/>
          </a:xfrm>
          <a:custGeom>
            <a:avLst/>
            <a:gdLst>
              <a:gd name="connsiteX0" fmla="*/ 0 w 1362075"/>
              <a:gd name="connsiteY0" fmla="*/ 0 h 2314575"/>
              <a:gd name="connsiteX1" fmla="*/ 257175 w 1362075"/>
              <a:gd name="connsiteY1" fmla="*/ 85725 h 2314575"/>
              <a:gd name="connsiteX2" fmla="*/ 619125 w 1362075"/>
              <a:gd name="connsiteY2" fmla="*/ 285750 h 2314575"/>
              <a:gd name="connsiteX3" fmla="*/ 923925 w 1362075"/>
              <a:gd name="connsiteY3" fmla="*/ 600075 h 2314575"/>
              <a:gd name="connsiteX4" fmla="*/ 1114425 w 1362075"/>
              <a:gd name="connsiteY4" fmla="*/ 981075 h 2314575"/>
              <a:gd name="connsiteX5" fmla="*/ 1228725 w 1362075"/>
              <a:gd name="connsiteY5" fmla="*/ 1390650 h 2314575"/>
              <a:gd name="connsiteX6" fmla="*/ 1304925 w 1362075"/>
              <a:gd name="connsiteY6" fmla="*/ 1771650 h 2314575"/>
              <a:gd name="connsiteX7" fmla="*/ 1362075 w 1362075"/>
              <a:gd name="connsiteY7" fmla="*/ 2314575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2075" h="2314575">
                <a:moveTo>
                  <a:pt x="0" y="0"/>
                </a:moveTo>
                <a:cubicBezTo>
                  <a:pt x="76994" y="19050"/>
                  <a:pt x="153988" y="38100"/>
                  <a:pt x="257175" y="85725"/>
                </a:cubicBezTo>
                <a:cubicBezTo>
                  <a:pt x="360362" y="133350"/>
                  <a:pt x="508000" y="200025"/>
                  <a:pt x="619125" y="285750"/>
                </a:cubicBezTo>
                <a:cubicBezTo>
                  <a:pt x="730250" y="371475"/>
                  <a:pt x="841375" y="484188"/>
                  <a:pt x="923925" y="600075"/>
                </a:cubicBezTo>
                <a:cubicBezTo>
                  <a:pt x="1006475" y="715962"/>
                  <a:pt x="1063625" y="849312"/>
                  <a:pt x="1114425" y="981075"/>
                </a:cubicBezTo>
                <a:cubicBezTo>
                  <a:pt x="1165225" y="1112838"/>
                  <a:pt x="1196975" y="1258888"/>
                  <a:pt x="1228725" y="1390650"/>
                </a:cubicBezTo>
                <a:cubicBezTo>
                  <a:pt x="1260475" y="1522412"/>
                  <a:pt x="1282700" y="1617663"/>
                  <a:pt x="1304925" y="1771650"/>
                </a:cubicBezTo>
                <a:cubicBezTo>
                  <a:pt x="1327150" y="1925637"/>
                  <a:pt x="1344612" y="2120106"/>
                  <a:pt x="1362075" y="231457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5786454"/>
            <a:ext cx="2071702" cy="642942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2889835" y="3719513"/>
            <a:ext cx="1491665" cy="2463238"/>
          </a:xfrm>
          <a:custGeom>
            <a:avLst/>
            <a:gdLst>
              <a:gd name="connsiteX0" fmla="*/ 1110665 w 1491665"/>
              <a:gd name="connsiteY0" fmla="*/ 1943100 h 2463238"/>
              <a:gd name="connsiteX1" fmla="*/ 1124953 w 1491665"/>
              <a:gd name="connsiteY1" fmla="*/ 2024062 h 2463238"/>
              <a:gd name="connsiteX2" fmla="*/ 1134478 w 1491665"/>
              <a:gd name="connsiteY2" fmla="*/ 2057400 h 2463238"/>
              <a:gd name="connsiteX3" fmla="*/ 1148765 w 1491665"/>
              <a:gd name="connsiteY3" fmla="*/ 2157412 h 2463238"/>
              <a:gd name="connsiteX4" fmla="*/ 1158290 w 1491665"/>
              <a:gd name="connsiteY4" fmla="*/ 2209800 h 2463238"/>
              <a:gd name="connsiteX5" fmla="*/ 1182103 w 1491665"/>
              <a:gd name="connsiteY5" fmla="*/ 2319337 h 2463238"/>
              <a:gd name="connsiteX6" fmla="*/ 1201153 w 1491665"/>
              <a:gd name="connsiteY6" fmla="*/ 2366962 h 2463238"/>
              <a:gd name="connsiteX7" fmla="*/ 1215440 w 1491665"/>
              <a:gd name="connsiteY7" fmla="*/ 2381250 h 2463238"/>
              <a:gd name="connsiteX8" fmla="*/ 1224965 w 1491665"/>
              <a:gd name="connsiteY8" fmla="*/ 2395537 h 2463238"/>
              <a:gd name="connsiteX9" fmla="*/ 1263065 w 1491665"/>
              <a:gd name="connsiteY9" fmla="*/ 2414587 h 2463238"/>
              <a:gd name="connsiteX10" fmla="*/ 1282115 w 1491665"/>
              <a:gd name="connsiteY10" fmla="*/ 2424112 h 2463238"/>
              <a:gd name="connsiteX11" fmla="*/ 1344028 w 1491665"/>
              <a:gd name="connsiteY11" fmla="*/ 2447925 h 2463238"/>
              <a:gd name="connsiteX12" fmla="*/ 1382128 w 1491665"/>
              <a:gd name="connsiteY12" fmla="*/ 2462212 h 2463238"/>
              <a:gd name="connsiteX13" fmla="*/ 1453565 w 1491665"/>
              <a:gd name="connsiteY13" fmla="*/ 2457450 h 2463238"/>
              <a:gd name="connsiteX14" fmla="*/ 1458328 w 1491665"/>
              <a:gd name="connsiteY14" fmla="*/ 2443162 h 2463238"/>
              <a:gd name="connsiteX15" fmla="*/ 1467853 w 1491665"/>
              <a:gd name="connsiteY15" fmla="*/ 2409825 h 2463238"/>
              <a:gd name="connsiteX16" fmla="*/ 1472615 w 1491665"/>
              <a:gd name="connsiteY16" fmla="*/ 2371725 h 2463238"/>
              <a:gd name="connsiteX17" fmla="*/ 1477378 w 1491665"/>
              <a:gd name="connsiteY17" fmla="*/ 2357437 h 2463238"/>
              <a:gd name="connsiteX18" fmla="*/ 1482140 w 1491665"/>
              <a:gd name="connsiteY18" fmla="*/ 2333625 h 2463238"/>
              <a:gd name="connsiteX19" fmla="*/ 1491665 w 1491665"/>
              <a:gd name="connsiteY19" fmla="*/ 2300287 h 2463238"/>
              <a:gd name="connsiteX20" fmla="*/ 1486903 w 1491665"/>
              <a:gd name="connsiteY20" fmla="*/ 2028825 h 2463238"/>
              <a:gd name="connsiteX21" fmla="*/ 1482140 w 1491665"/>
              <a:gd name="connsiteY21" fmla="*/ 2005012 h 2463238"/>
              <a:gd name="connsiteX22" fmla="*/ 1463090 w 1491665"/>
              <a:gd name="connsiteY22" fmla="*/ 1938337 h 2463238"/>
              <a:gd name="connsiteX23" fmla="*/ 1458328 w 1491665"/>
              <a:gd name="connsiteY23" fmla="*/ 1905000 h 2463238"/>
              <a:gd name="connsiteX24" fmla="*/ 1444040 w 1491665"/>
              <a:gd name="connsiteY24" fmla="*/ 1833562 h 2463238"/>
              <a:gd name="connsiteX25" fmla="*/ 1439278 w 1491665"/>
              <a:gd name="connsiteY25" fmla="*/ 1776412 h 2463238"/>
              <a:gd name="connsiteX26" fmla="*/ 1434515 w 1491665"/>
              <a:gd name="connsiteY26" fmla="*/ 1752600 h 2463238"/>
              <a:gd name="connsiteX27" fmla="*/ 1439278 w 1491665"/>
              <a:gd name="connsiteY27" fmla="*/ 1462087 h 2463238"/>
              <a:gd name="connsiteX28" fmla="*/ 1434515 w 1491665"/>
              <a:gd name="connsiteY28" fmla="*/ 1314450 h 2463238"/>
              <a:gd name="connsiteX29" fmla="*/ 1420228 w 1491665"/>
              <a:gd name="connsiteY29" fmla="*/ 1271587 h 2463238"/>
              <a:gd name="connsiteX30" fmla="*/ 1415465 w 1491665"/>
              <a:gd name="connsiteY30" fmla="*/ 1252537 h 2463238"/>
              <a:gd name="connsiteX31" fmla="*/ 1405940 w 1491665"/>
              <a:gd name="connsiteY31" fmla="*/ 1238250 h 2463238"/>
              <a:gd name="connsiteX32" fmla="*/ 1396415 w 1491665"/>
              <a:gd name="connsiteY32" fmla="*/ 1214437 h 2463238"/>
              <a:gd name="connsiteX33" fmla="*/ 1391653 w 1491665"/>
              <a:gd name="connsiteY33" fmla="*/ 1195387 h 2463238"/>
              <a:gd name="connsiteX34" fmla="*/ 1367840 w 1491665"/>
              <a:gd name="connsiteY34" fmla="*/ 1157287 h 2463238"/>
              <a:gd name="connsiteX35" fmla="*/ 1348790 w 1491665"/>
              <a:gd name="connsiteY35" fmla="*/ 1123950 h 2463238"/>
              <a:gd name="connsiteX36" fmla="*/ 1329740 w 1491665"/>
              <a:gd name="connsiteY36" fmla="*/ 1095375 h 2463238"/>
              <a:gd name="connsiteX37" fmla="*/ 1320215 w 1491665"/>
              <a:gd name="connsiteY37" fmla="*/ 1076325 h 2463238"/>
              <a:gd name="connsiteX38" fmla="*/ 1301165 w 1491665"/>
              <a:gd name="connsiteY38" fmla="*/ 1047750 h 2463238"/>
              <a:gd name="connsiteX39" fmla="*/ 1291640 w 1491665"/>
              <a:gd name="connsiteY39" fmla="*/ 1009650 h 2463238"/>
              <a:gd name="connsiteX40" fmla="*/ 1286878 w 1491665"/>
              <a:gd name="connsiteY40" fmla="*/ 995362 h 2463238"/>
              <a:gd name="connsiteX41" fmla="*/ 1277353 w 1491665"/>
              <a:gd name="connsiteY41" fmla="*/ 952500 h 2463238"/>
              <a:gd name="connsiteX42" fmla="*/ 1267828 w 1491665"/>
              <a:gd name="connsiteY42" fmla="*/ 923925 h 2463238"/>
              <a:gd name="connsiteX43" fmla="*/ 1263065 w 1491665"/>
              <a:gd name="connsiteY43" fmla="*/ 909637 h 2463238"/>
              <a:gd name="connsiteX44" fmla="*/ 1258303 w 1491665"/>
              <a:gd name="connsiteY44" fmla="*/ 895350 h 2463238"/>
              <a:gd name="connsiteX45" fmla="*/ 1244015 w 1491665"/>
              <a:gd name="connsiteY45" fmla="*/ 871537 h 2463238"/>
              <a:gd name="connsiteX46" fmla="*/ 1239253 w 1491665"/>
              <a:gd name="connsiteY46" fmla="*/ 842962 h 2463238"/>
              <a:gd name="connsiteX47" fmla="*/ 1229728 w 1491665"/>
              <a:gd name="connsiteY47" fmla="*/ 828675 h 2463238"/>
              <a:gd name="connsiteX48" fmla="*/ 1220203 w 1491665"/>
              <a:gd name="connsiteY48" fmla="*/ 809625 h 2463238"/>
              <a:gd name="connsiteX49" fmla="*/ 1210678 w 1491665"/>
              <a:gd name="connsiteY49" fmla="*/ 785812 h 2463238"/>
              <a:gd name="connsiteX50" fmla="*/ 1205915 w 1491665"/>
              <a:gd name="connsiteY50" fmla="*/ 771525 h 2463238"/>
              <a:gd name="connsiteX51" fmla="*/ 1196390 w 1491665"/>
              <a:gd name="connsiteY51" fmla="*/ 757237 h 2463238"/>
              <a:gd name="connsiteX52" fmla="*/ 1182103 w 1491665"/>
              <a:gd name="connsiteY52" fmla="*/ 723900 h 2463238"/>
              <a:gd name="connsiteX53" fmla="*/ 1177340 w 1491665"/>
              <a:gd name="connsiteY53" fmla="*/ 709612 h 2463238"/>
              <a:gd name="connsiteX54" fmla="*/ 1144003 w 1491665"/>
              <a:gd name="connsiteY54" fmla="*/ 661987 h 2463238"/>
              <a:gd name="connsiteX55" fmla="*/ 1120190 w 1491665"/>
              <a:gd name="connsiteY55" fmla="*/ 619125 h 2463238"/>
              <a:gd name="connsiteX56" fmla="*/ 1110665 w 1491665"/>
              <a:gd name="connsiteY56" fmla="*/ 600075 h 2463238"/>
              <a:gd name="connsiteX57" fmla="*/ 1101140 w 1491665"/>
              <a:gd name="connsiteY57" fmla="*/ 585787 h 2463238"/>
              <a:gd name="connsiteX58" fmla="*/ 1096378 w 1491665"/>
              <a:gd name="connsiteY58" fmla="*/ 571500 h 2463238"/>
              <a:gd name="connsiteX59" fmla="*/ 1082090 w 1491665"/>
              <a:gd name="connsiteY59" fmla="*/ 557212 h 2463238"/>
              <a:gd name="connsiteX60" fmla="*/ 1067803 w 1491665"/>
              <a:gd name="connsiteY60" fmla="*/ 538162 h 2463238"/>
              <a:gd name="connsiteX61" fmla="*/ 1048753 w 1491665"/>
              <a:gd name="connsiteY61" fmla="*/ 509587 h 2463238"/>
              <a:gd name="connsiteX62" fmla="*/ 1024940 w 1491665"/>
              <a:gd name="connsiteY62" fmla="*/ 471487 h 2463238"/>
              <a:gd name="connsiteX63" fmla="*/ 1015415 w 1491665"/>
              <a:gd name="connsiteY63" fmla="*/ 447675 h 2463238"/>
              <a:gd name="connsiteX64" fmla="*/ 991603 w 1491665"/>
              <a:gd name="connsiteY64" fmla="*/ 400050 h 2463238"/>
              <a:gd name="connsiteX65" fmla="*/ 982078 w 1491665"/>
              <a:gd name="connsiteY65" fmla="*/ 381000 h 2463238"/>
              <a:gd name="connsiteX66" fmla="*/ 967790 w 1491665"/>
              <a:gd name="connsiteY66" fmla="*/ 347662 h 2463238"/>
              <a:gd name="connsiteX67" fmla="*/ 958265 w 1491665"/>
              <a:gd name="connsiteY67" fmla="*/ 319087 h 2463238"/>
              <a:gd name="connsiteX68" fmla="*/ 924928 w 1491665"/>
              <a:gd name="connsiteY68" fmla="*/ 276225 h 2463238"/>
              <a:gd name="connsiteX69" fmla="*/ 891590 w 1491665"/>
              <a:gd name="connsiteY69" fmla="*/ 238125 h 2463238"/>
              <a:gd name="connsiteX70" fmla="*/ 877303 w 1491665"/>
              <a:gd name="connsiteY70" fmla="*/ 233362 h 2463238"/>
              <a:gd name="connsiteX71" fmla="*/ 848728 w 1491665"/>
              <a:gd name="connsiteY71" fmla="*/ 214312 h 2463238"/>
              <a:gd name="connsiteX72" fmla="*/ 820153 w 1491665"/>
              <a:gd name="connsiteY72" fmla="*/ 195262 h 2463238"/>
              <a:gd name="connsiteX73" fmla="*/ 786815 w 1491665"/>
              <a:gd name="connsiteY73" fmla="*/ 180975 h 2463238"/>
              <a:gd name="connsiteX74" fmla="*/ 658228 w 1491665"/>
              <a:gd name="connsiteY74" fmla="*/ 176212 h 2463238"/>
              <a:gd name="connsiteX75" fmla="*/ 643940 w 1491665"/>
              <a:gd name="connsiteY75" fmla="*/ 171450 h 2463238"/>
              <a:gd name="connsiteX76" fmla="*/ 615365 w 1491665"/>
              <a:gd name="connsiteY76" fmla="*/ 147637 h 2463238"/>
              <a:gd name="connsiteX77" fmla="*/ 601078 w 1491665"/>
              <a:gd name="connsiteY77" fmla="*/ 138112 h 2463238"/>
              <a:gd name="connsiteX78" fmla="*/ 591553 w 1491665"/>
              <a:gd name="connsiteY78" fmla="*/ 123825 h 2463238"/>
              <a:gd name="connsiteX79" fmla="*/ 577265 w 1491665"/>
              <a:gd name="connsiteY79" fmla="*/ 119062 h 2463238"/>
              <a:gd name="connsiteX80" fmla="*/ 515353 w 1491665"/>
              <a:gd name="connsiteY80" fmla="*/ 114300 h 2463238"/>
              <a:gd name="connsiteX81" fmla="*/ 486778 w 1491665"/>
              <a:gd name="connsiteY81" fmla="*/ 95250 h 2463238"/>
              <a:gd name="connsiteX82" fmla="*/ 458203 w 1491665"/>
              <a:gd name="connsiteY82" fmla="*/ 80962 h 2463238"/>
              <a:gd name="connsiteX83" fmla="*/ 377240 w 1491665"/>
              <a:gd name="connsiteY83" fmla="*/ 76200 h 2463238"/>
              <a:gd name="connsiteX84" fmla="*/ 334378 w 1491665"/>
              <a:gd name="connsiteY84" fmla="*/ 66675 h 2463238"/>
              <a:gd name="connsiteX85" fmla="*/ 296278 w 1491665"/>
              <a:gd name="connsiteY85" fmla="*/ 33337 h 2463238"/>
              <a:gd name="connsiteX86" fmla="*/ 220078 w 1491665"/>
              <a:gd name="connsiteY86" fmla="*/ 19050 h 2463238"/>
              <a:gd name="connsiteX87" fmla="*/ 205790 w 1491665"/>
              <a:gd name="connsiteY87" fmla="*/ 9525 h 2463238"/>
              <a:gd name="connsiteX88" fmla="*/ 177215 w 1491665"/>
              <a:gd name="connsiteY88" fmla="*/ 0 h 2463238"/>
              <a:gd name="connsiteX89" fmla="*/ 67678 w 1491665"/>
              <a:gd name="connsiteY89" fmla="*/ 4762 h 2463238"/>
              <a:gd name="connsiteX90" fmla="*/ 29578 w 1491665"/>
              <a:gd name="connsiteY90" fmla="*/ 14287 h 2463238"/>
              <a:gd name="connsiteX91" fmla="*/ 77203 w 1491665"/>
              <a:gd name="connsiteY91" fmla="*/ 38100 h 2463238"/>
              <a:gd name="connsiteX92" fmla="*/ 81965 w 1491665"/>
              <a:gd name="connsiteY92" fmla="*/ 52387 h 2463238"/>
              <a:gd name="connsiteX93" fmla="*/ 96253 w 1491665"/>
              <a:gd name="connsiteY93" fmla="*/ 66675 h 2463238"/>
              <a:gd name="connsiteX94" fmla="*/ 120065 w 1491665"/>
              <a:gd name="connsiteY94" fmla="*/ 95250 h 2463238"/>
              <a:gd name="connsiteX95" fmla="*/ 124828 w 1491665"/>
              <a:gd name="connsiteY95" fmla="*/ 109537 h 2463238"/>
              <a:gd name="connsiteX96" fmla="*/ 134353 w 1491665"/>
              <a:gd name="connsiteY96" fmla="*/ 123825 h 2463238"/>
              <a:gd name="connsiteX97" fmla="*/ 162928 w 1491665"/>
              <a:gd name="connsiteY97" fmla="*/ 161925 h 2463238"/>
              <a:gd name="connsiteX98" fmla="*/ 186740 w 1491665"/>
              <a:gd name="connsiteY98" fmla="*/ 195262 h 2463238"/>
              <a:gd name="connsiteX99" fmla="*/ 205790 w 1491665"/>
              <a:gd name="connsiteY99" fmla="*/ 223837 h 2463238"/>
              <a:gd name="connsiteX100" fmla="*/ 229603 w 1491665"/>
              <a:gd name="connsiteY100" fmla="*/ 276225 h 2463238"/>
              <a:gd name="connsiteX101" fmla="*/ 239128 w 1491665"/>
              <a:gd name="connsiteY101" fmla="*/ 309562 h 2463238"/>
              <a:gd name="connsiteX102" fmla="*/ 243890 w 1491665"/>
              <a:gd name="connsiteY102" fmla="*/ 328612 h 2463238"/>
              <a:gd name="connsiteX103" fmla="*/ 272465 w 1491665"/>
              <a:gd name="connsiteY103" fmla="*/ 361950 h 2463238"/>
              <a:gd name="connsiteX104" fmla="*/ 291515 w 1491665"/>
              <a:gd name="connsiteY104" fmla="*/ 400050 h 2463238"/>
              <a:gd name="connsiteX105" fmla="*/ 305803 w 1491665"/>
              <a:gd name="connsiteY105" fmla="*/ 419100 h 2463238"/>
              <a:gd name="connsiteX106" fmla="*/ 320090 w 1491665"/>
              <a:gd name="connsiteY106" fmla="*/ 447675 h 2463238"/>
              <a:gd name="connsiteX107" fmla="*/ 329615 w 1491665"/>
              <a:gd name="connsiteY107" fmla="*/ 466725 h 2463238"/>
              <a:gd name="connsiteX108" fmla="*/ 343903 w 1491665"/>
              <a:gd name="connsiteY108" fmla="*/ 476250 h 2463238"/>
              <a:gd name="connsiteX109" fmla="*/ 367715 w 1491665"/>
              <a:gd name="connsiteY109" fmla="*/ 509587 h 2463238"/>
              <a:gd name="connsiteX110" fmla="*/ 391528 w 1491665"/>
              <a:gd name="connsiteY110" fmla="*/ 552450 h 2463238"/>
              <a:gd name="connsiteX111" fmla="*/ 415340 w 1491665"/>
              <a:gd name="connsiteY111" fmla="*/ 600075 h 2463238"/>
              <a:gd name="connsiteX112" fmla="*/ 420103 w 1491665"/>
              <a:gd name="connsiteY112" fmla="*/ 614362 h 2463238"/>
              <a:gd name="connsiteX113" fmla="*/ 443915 w 1491665"/>
              <a:gd name="connsiteY113" fmla="*/ 671512 h 2463238"/>
              <a:gd name="connsiteX114" fmla="*/ 448678 w 1491665"/>
              <a:gd name="connsiteY114" fmla="*/ 709612 h 2463238"/>
              <a:gd name="connsiteX115" fmla="*/ 453440 w 1491665"/>
              <a:gd name="connsiteY115" fmla="*/ 738187 h 2463238"/>
              <a:gd name="connsiteX116" fmla="*/ 458203 w 1491665"/>
              <a:gd name="connsiteY116" fmla="*/ 776287 h 2463238"/>
              <a:gd name="connsiteX117" fmla="*/ 462965 w 1491665"/>
              <a:gd name="connsiteY117" fmla="*/ 795337 h 2463238"/>
              <a:gd name="connsiteX118" fmla="*/ 472490 w 1491665"/>
              <a:gd name="connsiteY118" fmla="*/ 842962 h 2463238"/>
              <a:gd name="connsiteX119" fmla="*/ 477253 w 1491665"/>
              <a:gd name="connsiteY119" fmla="*/ 885825 h 2463238"/>
              <a:gd name="connsiteX120" fmla="*/ 486778 w 1491665"/>
              <a:gd name="connsiteY120" fmla="*/ 909637 h 2463238"/>
              <a:gd name="connsiteX121" fmla="*/ 505828 w 1491665"/>
              <a:gd name="connsiteY121" fmla="*/ 947737 h 2463238"/>
              <a:gd name="connsiteX122" fmla="*/ 515353 w 1491665"/>
              <a:gd name="connsiteY122" fmla="*/ 981075 h 2463238"/>
              <a:gd name="connsiteX123" fmla="*/ 534403 w 1491665"/>
              <a:gd name="connsiteY123" fmla="*/ 1000125 h 2463238"/>
              <a:gd name="connsiteX124" fmla="*/ 548690 w 1491665"/>
              <a:gd name="connsiteY124" fmla="*/ 1023937 h 2463238"/>
              <a:gd name="connsiteX125" fmla="*/ 577265 w 1491665"/>
              <a:gd name="connsiteY125" fmla="*/ 1085850 h 2463238"/>
              <a:gd name="connsiteX126" fmla="*/ 610603 w 1491665"/>
              <a:gd name="connsiteY126" fmla="*/ 1166812 h 2463238"/>
              <a:gd name="connsiteX127" fmla="*/ 624890 w 1491665"/>
              <a:gd name="connsiteY127" fmla="*/ 1204912 h 2463238"/>
              <a:gd name="connsiteX128" fmla="*/ 658228 w 1491665"/>
              <a:gd name="connsiteY128" fmla="*/ 1257300 h 2463238"/>
              <a:gd name="connsiteX129" fmla="*/ 701090 w 1491665"/>
              <a:gd name="connsiteY129" fmla="*/ 1362075 h 2463238"/>
              <a:gd name="connsiteX130" fmla="*/ 767765 w 1491665"/>
              <a:gd name="connsiteY130" fmla="*/ 1452562 h 2463238"/>
              <a:gd name="connsiteX131" fmla="*/ 786815 w 1491665"/>
              <a:gd name="connsiteY131" fmla="*/ 1476375 h 2463238"/>
              <a:gd name="connsiteX132" fmla="*/ 796340 w 1491665"/>
              <a:gd name="connsiteY132" fmla="*/ 1490662 h 2463238"/>
              <a:gd name="connsiteX133" fmla="*/ 810628 w 1491665"/>
              <a:gd name="connsiteY133" fmla="*/ 1509712 h 2463238"/>
              <a:gd name="connsiteX134" fmla="*/ 834440 w 1491665"/>
              <a:gd name="connsiteY134" fmla="*/ 1524000 h 2463238"/>
              <a:gd name="connsiteX135" fmla="*/ 867778 w 1491665"/>
              <a:gd name="connsiteY135" fmla="*/ 1547812 h 2463238"/>
              <a:gd name="connsiteX136" fmla="*/ 882065 w 1491665"/>
              <a:gd name="connsiteY136" fmla="*/ 1562100 h 2463238"/>
              <a:gd name="connsiteX137" fmla="*/ 920165 w 1491665"/>
              <a:gd name="connsiteY137" fmla="*/ 1604962 h 2463238"/>
              <a:gd name="connsiteX138" fmla="*/ 972553 w 1491665"/>
              <a:gd name="connsiteY138" fmla="*/ 1657350 h 2463238"/>
              <a:gd name="connsiteX139" fmla="*/ 1020178 w 1491665"/>
              <a:gd name="connsiteY139" fmla="*/ 1714500 h 2463238"/>
              <a:gd name="connsiteX140" fmla="*/ 1053515 w 1491665"/>
              <a:gd name="connsiteY140" fmla="*/ 1757362 h 2463238"/>
              <a:gd name="connsiteX141" fmla="*/ 1077328 w 1491665"/>
              <a:gd name="connsiteY141" fmla="*/ 1795462 h 2463238"/>
              <a:gd name="connsiteX142" fmla="*/ 1086853 w 1491665"/>
              <a:gd name="connsiteY142" fmla="*/ 1809750 h 2463238"/>
              <a:gd name="connsiteX143" fmla="*/ 1105903 w 1491665"/>
              <a:gd name="connsiteY143" fmla="*/ 1833562 h 2463238"/>
              <a:gd name="connsiteX144" fmla="*/ 1129715 w 1491665"/>
              <a:gd name="connsiteY144" fmla="*/ 1876425 h 2463238"/>
              <a:gd name="connsiteX145" fmla="*/ 1134478 w 1491665"/>
              <a:gd name="connsiteY145" fmla="*/ 1895475 h 2463238"/>
              <a:gd name="connsiteX146" fmla="*/ 1139240 w 1491665"/>
              <a:gd name="connsiteY146" fmla="*/ 1909762 h 2463238"/>
              <a:gd name="connsiteX147" fmla="*/ 1163053 w 1491665"/>
              <a:gd name="connsiteY147" fmla="*/ 1962150 h 2463238"/>
              <a:gd name="connsiteX148" fmla="*/ 1139240 w 1491665"/>
              <a:gd name="connsiteY148" fmla="*/ 1985962 h 2463238"/>
              <a:gd name="connsiteX149" fmla="*/ 1110665 w 1491665"/>
              <a:gd name="connsiteY149" fmla="*/ 1943100 h 2463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1491665" h="2463238">
                <a:moveTo>
                  <a:pt x="1110665" y="1943100"/>
                </a:moveTo>
                <a:cubicBezTo>
                  <a:pt x="1108284" y="1949450"/>
                  <a:pt x="1119364" y="1997234"/>
                  <a:pt x="1124953" y="2024062"/>
                </a:cubicBezTo>
                <a:cubicBezTo>
                  <a:pt x="1127310" y="2035376"/>
                  <a:pt x="1132097" y="2046091"/>
                  <a:pt x="1134478" y="2057400"/>
                </a:cubicBezTo>
                <a:cubicBezTo>
                  <a:pt x="1149892" y="2130617"/>
                  <a:pt x="1139246" y="2093950"/>
                  <a:pt x="1148765" y="2157412"/>
                </a:cubicBezTo>
                <a:cubicBezTo>
                  <a:pt x="1151398" y="2174965"/>
                  <a:pt x="1155486" y="2192274"/>
                  <a:pt x="1158290" y="2209800"/>
                </a:cubicBezTo>
                <a:cubicBezTo>
                  <a:pt x="1172635" y="2299455"/>
                  <a:pt x="1158911" y="2249762"/>
                  <a:pt x="1182103" y="2319337"/>
                </a:cubicBezTo>
                <a:cubicBezTo>
                  <a:pt x="1186441" y="2332351"/>
                  <a:pt x="1192393" y="2354698"/>
                  <a:pt x="1201153" y="2366962"/>
                </a:cubicBezTo>
                <a:cubicBezTo>
                  <a:pt x="1205068" y="2372443"/>
                  <a:pt x="1211128" y="2376076"/>
                  <a:pt x="1215440" y="2381250"/>
                </a:cubicBezTo>
                <a:cubicBezTo>
                  <a:pt x="1219104" y="2385647"/>
                  <a:pt x="1220918" y="2391490"/>
                  <a:pt x="1224965" y="2395537"/>
                </a:cubicBezTo>
                <a:cubicBezTo>
                  <a:pt x="1235085" y="2405657"/>
                  <a:pt x="1250787" y="2409130"/>
                  <a:pt x="1263065" y="2414587"/>
                </a:cubicBezTo>
                <a:cubicBezTo>
                  <a:pt x="1269553" y="2417470"/>
                  <a:pt x="1275590" y="2421315"/>
                  <a:pt x="1282115" y="2424112"/>
                </a:cubicBezTo>
                <a:cubicBezTo>
                  <a:pt x="1331804" y="2445408"/>
                  <a:pt x="1226418" y="2389120"/>
                  <a:pt x="1344028" y="2447925"/>
                </a:cubicBezTo>
                <a:cubicBezTo>
                  <a:pt x="1368932" y="2460377"/>
                  <a:pt x="1356190" y="2455728"/>
                  <a:pt x="1382128" y="2462212"/>
                </a:cubicBezTo>
                <a:cubicBezTo>
                  <a:pt x="1405940" y="2460625"/>
                  <a:pt x="1430412" y="2463238"/>
                  <a:pt x="1453565" y="2457450"/>
                </a:cubicBezTo>
                <a:cubicBezTo>
                  <a:pt x="1458435" y="2456232"/>
                  <a:pt x="1456949" y="2447989"/>
                  <a:pt x="1458328" y="2443162"/>
                </a:cubicBezTo>
                <a:cubicBezTo>
                  <a:pt x="1470286" y="2401310"/>
                  <a:pt x="1456435" y="2444074"/>
                  <a:pt x="1467853" y="2409825"/>
                </a:cubicBezTo>
                <a:cubicBezTo>
                  <a:pt x="1469440" y="2397125"/>
                  <a:pt x="1470325" y="2384317"/>
                  <a:pt x="1472615" y="2371725"/>
                </a:cubicBezTo>
                <a:cubicBezTo>
                  <a:pt x="1473513" y="2366786"/>
                  <a:pt x="1476160" y="2362307"/>
                  <a:pt x="1477378" y="2357437"/>
                </a:cubicBezTo>
                <a:cubicBezTo>
                  <a:pt x="1479341" y="2349584"/>
                  <a:pt x="1480384" y="2341527"/>
                  <a:pt x="1482140" y="2333625"/>
                </a:cubicBezTo>
                <a:cubicBezTo>
                  <a:pt x="1486125" y="2315693"/>
                  <a:pt x="1486364" y="2316192"/>
                  <a:pt x="1491665" y="2300287"/>
                </a:cubicBezTo>
                <a:cubicBezTo>
                  <a:pt x="1490078" y="2209800"/>
                  <a:pt x="1489821" y="2119279"/>
                  <a:pt x="1486903" y="2028825"/>
                </a:cubicBezTo>
                <a:cubicBezTo>
                  <a:pt x="1486642" y="2020734"/>
                  <a:pt x="1483960" y="2012900"/>
                  <a:pt x="1482140" y="2005012"/>
                </a:cubicBezTo>
                <a:cubicBezTo>
                  <a:pt x="1473169" y="1966139"/>
                  <a:pt x="1474462" y="1972453"/>
                  <a:pt x="1463090" y="1938337"/>
                </a:cubicBezTo>
                <a:cubicBezTo>
                  <a:pt x="1461503" y="1927225"/>
                  <a:pt x="1460336" y="1916044"/>
                  <a:pt x="1458328" y="1905000"/>
                </a:cubicBezTo>
                <a:cubicBezTo>
                  <a:pt x="1453984" y="1881107"/>
                  <a:pt x="1444040" y="1833562"/>
                  <a:pt x="1444040" y="1833562"/>
                </a:cubicBezTo>
                <a:cubicBezTo>
                  <a:pt x="1442453" y="1814512"/>
                  <a:pt x="1441512" y="1795397"/>
                  <a:pt x="1439278" y="1776412"/>
                </a:cubicBezTo>
                <a:cubicBezTo>
                  <a:pt x="1438332" y="1768373"/>
                  <a:pt x="1434515" y="1760695"/>
                  <a:pt x="1434515" y="1752600"/>
                </a:cubicBezTo>
                <a:cubicBezTo>
                  <a:pt x="1434515" y="1655749"/>
                  <a:pt x="1437690" y="1558925"/>
                  <a:pt x="1439278" y="1462087"/>
                </a:cubicBezTo>
                <a:cubicBezTo>
                  <a:pt x="1437690" y="1412875"/>
                  <a:pt x="1439414" y="1363444"/>
                  <a:pt x="1434515" y="1314450"/>
                </a:cubicBezTo>
                <a:cubicBezTo>
                  <a:pt x="1433016" y="1299464"/>
                  <a:pt x="1423881" y="1286198"/>
                  <a:pt x="1420228" y="1271587"/>
                </a:cubicBezTo>
                <a:cubicBezTo>
                  <a:pt x="1418640" y="1265237"/>
                  <a:pt x="1418043" y="1258553"/>
                  <a:pt x="1415465" y="1252537"/>
                </a:cubicBezTo>
                <a:cubicBezTo>
                  <a:pt x="1413210" y="1247276"/>
                  <a:pt x="1408500" y="1243369"/>
                  <a:pt x="1405940" y="1238250"/>
                </a:cubicBezTo>
                <a:cubicBezTo>
                  <a:pt x="1402117" y="1230603"/>
                  <a:pt x="1399118" y="1222547"/>
                  <a:pt x="1396415" y="1214437"/>
                </a:cubicBezTo>
                <a:cubicBezTo>
                  <a:pt x="1394345" y="1208227"/>
                  <a:pt x="1394580" y="1201241"/>
                  <a:pt x="1391653" y="1195387"/>
                </a:cubicBezTo>
                <a:cubicBezTo>
                  <a:pt x="1384955" y="1181992"/>
                  <a:pt x="1374538" y="1170682"/>
                  <a:pt x="1367840" y="1157287"/>
                </a:cubicBezTo>
                <a:cubicBezTo>
                  <a:pt x="1355755" y="1133118"/>
                  <a:pt x="1362253" y="1144144"/>
                  <a:pt x="1348790" y="1123950"/>
                </a:cubicBezTo>
                <a:cubicBezTo>
                  <a:pt x="1338575" y="1093301"/>
                  <a:pt x="1352036" y="1126589"/>
                  <a:pt x="1329740" y="1095375"/>
                </a:cubicBezTo>
                <a:cubicBezTo>
                  <a:pt x="1325613" y="1089598"/>
                  <a:pt x="1323868" y="1082413"/>
                  <a:pt x="1320215" y="1076325"/>
                </a:cubicBezTo>
                <a:cubicBezTo>
                  <a:pt x="1314325" y="1066509"/>
                  <a:pt x="1301165" y="1047750"/>
                  <a:pt x="1301165" y="1047750"/>
                </a:cubicBezTo>
                <a:cubicBezTo>
                  <a:pt x="1290280" y="1015089"/>
                  <a:pt x="1303134" y="1055626"/>
                  <a:pt x="1291640" y="1009650"/>
                </a:cubicBezTo>
                <a:cubicBezTo>
                  <a:pt x="1290422" y="1004780"/>
                  <a:pt x="1288096" y="1000232"/>
                  <a:pt x="1286878" y="995362"/>
                </a:cubicBezTo>
                <a:cubicBezTo>
                  <a:pt x="1280087" y="968198"/>
                  <a:pt x="1284680" y="976923"/>
                  <a:pt x="1277353" y="952500"/>
                </a:cubicBezTo>
                <a:cubicBezTo>
                  <a:pt x="1274468" y="942883"/>
                  <a:pt x="1271003" y="933450"/>
                  <a:pt x="1267828" y="923925"/>
                </a:cubicBezTo>
                <a:lnTo>
                  <a:pt x="1263065" y="909637"/>
                </a:lnTo>
                <a:cubicBezTo>
                  <a:pt x="1261478" y="904875"/>
                  <a:pt x="1260886" y="899655"/>
                  <a:pt x="1258303" y="895350"/>
                </a:cubicBezTo>
                <a:lnTo>
                  <a:pt x="1244015" y="871537"/>
                </a:lnTo>
                <a:cubicBezTo>
                  <a:pt x="1242428" y="862012"/>
                  <a:pt x="1242307" y="852123"/>
                  <a:pt x="1239253" y="842962"/>
                </a:cubicBezTo>
                <a:cubicBezTo>
                  <a:pt x="1237443" y="837532"/>
                  <a:pt x="1232568" y="833645"/>
                  <a:pt x="1229728" y="828675"/>
                </a:cubicBezTo>
                <a:cubicBezTo>
                  <a:pt x="1226206" y="822511"/>
                  <a:pt x="1223086" y="816113"/>
                  <a:pt x="1220203" y="809625"/>
                </a:cubicBezTo>
                <a:cubicBezTo>
                  <a:pt x="1216731" y="801813"/>
                  <a:pt x="1213680" y="793817"/>
                  <a:pt x="1210678" y="785812"/>
                </a:cubicBezTo>
                <a:cubicBezTo>
                  <a:pt x="1208915" y="781112"/>
                  <a:pt x="1208160" y="776015"/>
                  <a:pt x="1205915" y="771525"/>
                </a:cubicBezTo>
                <a:cubicBezTo>
                  <a:pt x="1203355" y="766405"/>
                  <a:pt x="1199565" y="762000"/>
                  <a:pt x="1196390" y="757237"/>
                </a:cubicBezTo>
                <a:cubicBezTo>
                  <a:pt x="1185224" y="723737"/>
                  <a:pt x="1199755" y="765087"/>
                  <a:pt x="1182103" y="723900"/>
                </a:cubicBezTo>
                <a:cubicBezTo>
                  <a:pt x="1180125" y="719286"/>
                  <a:pt x="1179778" y="714001"/>
                  <a:pt x="1177340" y="709612"/>
                </a:cubicBezTo>
                <a:cubicBezTo>
                  <a:pt x="1168965" y="694537"/>
                  <a:pt x="1154704" y="676255"/>
                  <a:pt x="1144003" y="661987"/>
                </a:cubicBezTo>
                <a:cubicBezTo>
                  <a:pt x="1132348" y="627022"/>
                  <a:pt x="1141578" y="640511"/>
                  <a:pt x="1120190" y="619125"/>
                </a:cubicBezTo>
                <a:cubicBezTo>
                  <a:pt x="1117015" y="612775"/>
                  <a:pt x="1114187" y="606239"/>
                  <a:pt x="1110665" y="600075"/>
                </a:cubicBezTo>
                <a:cubicBezTo>
                  <a:pt x="1107825" y="595105"/>
                  <a:pt x="1103700" y="590907"/>
                  <a:pt x="1101140" y="585787"/>
                </a:cubicBezTo>
                <a:cubicBezTo>
                  <a:pt x="1098895" y="581297"/>
                  <a:pt x="1099163" y="575677"/>
                  <a:pt x="1096378" y="571500"/>
                </a:cubicBezTo>
                <a:cubicBezTo>
                  <a:pt x="1092642" y="565896"/>
                  <a:pt x="1086473" y="562326"/>
                  <a:pt x="1082090" y="557212"/>
                </a:cubicBezTo>
                <a:cubicBezTo>
                  <a:pt x="1076924" y="551185"/>
                  <a:pt x="1072565" y="544512"/>
                  <a:pt x="1067803" y="538162"/>
                </a:cubicBezTo>
                <a:cubicBezTo>
                  <a:pt x="1059433" y="513055"/>
                  <a:pt x="1068571" y="533370"/>
                  <a:pt x="1048753" y="509587"/>
                </a:cubicBezTo>
                <a:cubicBezTo>
                  <a:pt x="1044029" y="503919"/>
                  <a:pt x="1026103" y="473813"/>
                  <a:pt x="1024940" y="471487"/>
                </a:cubicBezTo>
                <a:cubicBezTo>
                  <a:pt x="1021117" y="463841"/>
                  <a:pt x="1019030" y="455422"/>
                  <a:pt x="1015415" y="447675"/>
                </a:cubicBezTo>
                <a:cubicBezTo>
                  <a:pt x="1007909" y="431591"/>
                  <a:pt x="999540" y="415925"/>
                  <a:pt x="991603" y="400050"/>
                </a:cubicBezTo>
                <a:cubicBezTo>
                  <a:pt x="988428" y="393700"/>
                  <a:pt x="984875" y="387525"/>
                  <a:pt x="982078" y="381000"/>
                </a:cubicBezTo>
                <a:cubicBezTo>
                  <a:pt x="977315" y="369887"/>
                  <a:pt x="972130" y="358946"/>
                  <a:pt x="967790" y="347662"/>
                </a:cubicBezTo>
                <a:cubicBezTo>
                  <a:pt x="964186" y="338291"/>
                  <a:pt x="963431" y="327696"/>
                  <a:pt x="958265" y="319087"/>
                </a:cubicBezTo>
                <a:cubicBezTo>
                  <a:pt x="948953" y="303566"/>
                  <a:pt x="934968" y="291285"/>
                  <a:pt x="924928" y="276225"/>
                </a:cubicBezTo>
                <a:cubicBezTo>
                  <a:pt x="910639" y="254791"/>
                  <a:pt x="911435" y="248048"/>
                  <a:pt x="891590" y="238125"/>
                </a:cubicBezTo>
                <a:cubicBezTo>
                  <a:pt x="887100" y="235880"/>
                  <a:pt x="882065" y="234950"/>
                  <a:pt x="877303" y="233362"/>
                </a:cubicBezTo>
                <a:cubicBezTo>
                  <a:pt x="845594" y="201655"/>
                  <a:pt x="879743" y="231543"/>
                  <a:pt x="848728" y="214312"/>
                </a:cubicBezTo>
                <a:cubicBezTo>
                  <a:pt x="838721" y="208752"/>
                  <a:pt x="829678" y="201612"/>
                  <a:pt x="820153" y="195262"/>
                </a:cubicBezTo>
                <a:cubicBezTo>
                  <a:pt x="807046" y="186524"/>
                  <a:pt x="803840" y="182073"/>
                  <a:pt x="786815" y="180975"/>
                </a:cubicBezTo>
                <a:cubicBezTo>
                  <a:pt x="744012" y="178214"/>
                  <a:pt x="701090" y="177800"/>
                  <a:pt x="658228" y="176212"/>
                </a:cubicBezTo>
                <a:cubicBezTo>
                  <a:pt x="653465" y="174625"/>
                  <a:pt x="648430" y="173695"/>
                  <a:pt x="643940" y="171450"/>
                </a:cubicBezTo>
                <a:cubicBezTo>
                  <a:pt x="626207" y="162584"/>
                  <a:pt x="631161" y="160800"/>
                  <a:pt x="615365" y="147637"/>
                </a:cubicBezTo>
                <a:cubicBezTo>
                  <a:pt x="610968" y="143973"/>
                  <a:pt x="605840" y="141287"/>
                  <a:pt x="601078" y="138112"/>
                </a:cubicBezTo>
                <a:cubicBezTo>
                  <a:pt x="597903" y="133350"/>
                  <a:pt x="596022" y="127401"/>
                  <a:pt x="591553" y="123825"/>
                </a:cubicBezTo>
                <a:cubicBezTo>
                  <a:pt x="587633" y="120689"/>
                  <a:pt x="582247" y="119685"/>
                  <a:pt x="577265" y="119062"/>
                </a:cubicBezTo>
                <a:cubicBezTo>
                  <a:pt x="556727" y="116495"/>
                  <a:pt x="535990" y="115887"/>
                  <a:pt x="515353" y="114300"/>
                </a:cubicBezTo>
                <a:lnTo>
                  <a:pt x="486778" y="95250"/>
                </a:lnTo>
                <a:cubicBezTo>
                  <a:pt x="477573" y="89113"/>
                  <a:pt x="469799" y="82122"/>
                  <a:pt x="458203" y="80962"/>
                </a:cubicBezTo>
                <a:cubicBezTo>
                  <a:pt x="431303" y="78272"/>
                  <a:pt x="404228" y="77787"/>
                  <a:pt x="377240" y="76200"/>
                </a:cubicBezTo>
                <a:cubicBezTo>
                  <a:pt x="376952" y="76152"/>
                  <a:pt x="340547" y="71610"/>
                  <a:pt x="334378" y="66675"/>
                </a:cubicBezTo>
                <a:cubicBezTo>
                  <a:pt x="306597" y="44449"/>
                  <a:pt x="353428" y="52387"/>
                  <a:pt x="296278" y="33337"/>
                </a:cubicBezTo>
                <a:cubicBezTo>
                  <a:pt x="252568" y="18767"/>
                  <a:pt x="277693" y="24811"/>
                  <a:pt x="220078" y="19050"/>
                </a:cubicBezTo>
                <a:cubicBezTo>
                  <a:pt x="215315" y="15875"/>
                  <a:pt x="211021" y="11850"/>
                  <a:pt x="205790" y="9525"/>
                </a:cubicBezTo>
                <a:cubicBezTo>
                  <a:pt x="196615" y="5447"/>
                  <a:pt x="177215" y="0"/>
                  <a:pt x="177215" y="0"/>
                </a:cubicBezTo>
                <a:lnTo>
                  <a:pt x="67678" y="4762"/>
                </a:lnTo>
                <a:cubicBezTo>
                  <a:pt x="5593" y="8414"/>
                  <a:pt x="0" y="4429"/>
                  <a:pt x="29578" y="14287"/>
                </a:cubicBezTo>
                <a:cubicBezTo>
                  <a:pt x="39630" y="54498"/>
                  <a:pt x="23874" y="16768"/>
                  <a:pt x="77203" y="38100"/>
                </a:cubicBezTo>
                <a:cubicBezTo>
                  <a:pt x="81864" y="39964"/>
                  <a:pt x="79180" y="48210"/>
                  <a:pt x="81965" y="52387"/>
                </a:cubicBezTo>
                <a:cubicBezTo>
                  <a:pt x="85701" y="57991"/>
                  <a:pt x="91941" y="61501"/>
                  <a:pt x="96253" y="66675"/>
                </a:cubicBezTo>
                <a:cubicBezTo>
                  <a:pt x="129413" y="106467"/>
                  <a:pt x="78315" y="53497"/>
                  <a:pt x="120065" y="95250"/>
                </a:cubicBezTo>
                <a:cubicBezTo>
                  <a:pt x="121653" y="100012"/>
                  <a:pt x="122583" y="105047"/>
                  <a:pt x="124828" y="109537"/>
                </a:cubicBezTo>
                <a:cubicBezTo>
                  <a:pt x="127388" y="114657"/>
                  <a:pt x="130986" y="119196"/>
                  <a:pt x="134353" y="123825"/>
                </a:cubicBezTo>
                <a:cubicBezTo>
                  <a:pt x="143690" y="136664"/>
                  <a:pt x="154122" y="148716"/>
                  <a:pt x="162928" y="161925"/>
                </a:cubicBezTo>
                <a:cubicBezTo>
                  <a:pt x="193907" y="208393"/>
                  <a:pt x="145372" y="136165"/>
                  <a:pt x="186740" y="195262"/>
                </a:cubicBezTo>
                <a:cubicBezTo>
                  <a:pt x="193305" y="204640"/>
                  <a:pt x="201539" y="213208"/>
                  <a:pt x="205790" y="223837"/>
                </a:cubicBezTo>
                <a:cubicBezTo>
                  <a:pt x="219270" y="257538"/>
                  <a:pt x="211492" y="240004"/>
                  <a:pt x="229603" y="276225"/>
                </a:cubicBezTo>
                <a:cubicBezTo>
                  <a:pt x="244490" y="335779"/>
                  <a:pt x="225463" y="261736"/>
                  <a:pt x="239128" y="309562"/>
                </a:cubicBezTo>
                <a:cubicBezTo>
                  <a:pt x="240926" y="315856"/>
                  <a:pt x="241312" y="322596"/>
                  <a:pt x="243890" y="328612"/>
                </a:cubicBezTo>
                <a:cubicBezTo>
                  <a:pt x="250872" y="344904"/>
                  <a:pt x="261172" y="347431"/>
                  <a:pt x="272465" y="361950"/>
                </a:cubicBezTo>
                <a:cubicBezTo>
                  <a:pt x="313673" y="414931"/>
                  <a:pt x="270627" y="363496"/>
                  <a:pt x="291515" y="400050"/>
                </a:cubicBezTo>
                <a:cubicBezTo>
                  <a:pt x="295453" y="406942"/>
                  <a:pt x="301040" y="412750"/>
                  <a:pt x="305803" y="419100"/>
                </a:cubicBezTo>
                <a:cubicBezTo>
                  <a:pt x="314533" y="445293"/>
                  <a:pt x="305319" y="421826"/>
                  <a:pt x="320090" y="447675"/>
                </a:cubicBezTo>
                <a:cubicBezTo>
                  <a:pt x="323612" y="453839"/>
                  <a:pt x="325070" y="461271"/>
                  <a:pt x="329615" y="466725"/>
                </a:cubicBezTo>
                <a:cubicBezTo>
                  <a:pt x="333279" y="471122"/>
                  <a:pt x="339140" y="473075"/>
                  <a:pt x="343903" y="476250"/>
                </a:cubicBezTo>
                <a:cubicBezTo>
                  <a:pt x="367540" y="535342"/>
                  <a:pt x="338290" y="475257"/>
                  <a:pt x="367715" y="509587"/>
                </a:cubicBezTo>
                <a:cubicBezTo>
                  <a:pt x="377915" y="521488"/>
                  <a:pt x="383800" y="538926"/>
                  <a:pt x="391528" y="552450"/>
                </a:cubicBezTo>
                <a:cubicBezTo>
                  <a:pt x="411431" y="587281"/>
                  <a:pt x="391042" y="539330"/>
                  <a:pt x="415340" y="600075"/>
                </a:cubicBezTo>
                <a:cubicBezTo>
                  <a:pt x="417204" y="604736"/>
                  <a:pt x="418239" y="609701"/>
                  <a:pt x="420103" y="614362"/>
                </a:cubicBezTo>
                <a:cubicBezTo>
                  <a:pt x="427768" y="633523"/>
                  <a:pt x="443915" y="671512"/>
                  <a:pt x="443915" y="671512"/>
                </a:cubicBezTo>
                <a:cubicBezTo>
                  <a:pt x="445503" y="684212"/>
                  <a:pt x="446868" y="696942"/>
                  <a:pt x="448678" y="709612"/>
                </a:cubicBezTo>
                <a:cubicBezTo>
                  <a:pt x="450044" y="719171"/>
                  <a:pt x="452074" y="728628"/>
                  <a:pt x="453440" y="738187"/>
                </a:cubicBezTo>
                <a:cubicBezTo>
                  <a:pt x="455250" y="750857"/>
                  <a:pt x="456099" y="763662"/>
                  <a:pt x="458203" y="776287"/>
                </a:cubicBezTo>
                <a:cubicBezTo>
                  <a:pt x="459279" y="782743"/>
                  <a:pt x="461794" y="788897"/>
                  <a:pt x="462965" y="795337"/>
                </a:cubicBezTo>
                <a:cubicBezTo>
                  <a:pt x="471720" y="843493"/>
                  <a:pt x="462711" y="813621"/>
                  <a:pt x="472490" y="842962"/>
                </a:cubicBezTo>
                <a:cubicBezTo>
                  <a:pt x="474078" y="857250"/>
                  <a:pt x="474241" y="871769"/>
                  <a:pt x="477253" y="885825"/>
                </a:cubicBezTo>
                <a:cubicBezTo>
                  <a:pt x="479044" y="894184"/>
                  <a:pt x="483776" y="901632"/>
                  <a:pt x="486778" y="909637"/>
                </a:cubicBezTo>
                <a:cubicBezTo>
                  <a:pt x="497032" y="936981"/>
                  <a:pt x="484228" y="911738"/>
                  <a:pt x="505828" y="947737"/>
                </a:cubicBezTo>
                <a:cubicBezTo>
                  <a:pt x="509003" y="958850"/>
                  <a:pt x="509819" y="970929"/>
                  <a:pt x="515353" y="981075"/>
                </a:cubicBezTo>
                <a:cubicBezTo>
                  <a:pt x="519653" y="988959"/>
                  <a:pt x="528890" y="993036"/>
                  <a:pt x="534403" y="1000125"/>
                </a:cubicBezTo>
                <a:cubicBezTo>
                  <a:pt x="540086" y="1007432"/>
                  <a:pt x="543928" y="1016000"/>
                  <a:pt x="548690" y="1023937"/>
                </a:cubicBezTo>
                <a:cubicBezTo>
                  <a:pt x="559579" y="1067490"/>
                  <a:pt x="544876" y="1015673"/>
                  <a:pt x="577265" y="1085850"/>
                </a:cubicBezTo>
                <a:cubicBezTo>
                  <a:pt x="589496" y="1112349"/>
                  <a:pt x="599764" y="1139714"/>
                  <a:pt x="610603" y="1166812"/>
                </a:cubicBezTo>
                <a:cubicBezTo>
                  <a:pt x="615640" y="1179405"/>
                  <a:pt x="617608" y="1193469"/>
                  <a:pt x="624890" y="1204912"/>
                </a:cubicBezTo>
                <a:lnTo>
                  <a:pt x="658228" y="1257300"/>
                </a:lnTo>
                <a:cubicBezTo>
                  <a:pt x="674982" y="1313149"/>
                  <a:pt x="669797" y="1305748"/>
                  <a:pt x="701090" y="1362075"/>
                </a:cubicBezTo>
                <a:cubicBezTo>
                  <a:pt x="742770" y="1437098"/>
                  <a:pt x="724616" y="1418042"/>
                  <a:pt x="767765" y="1452562"/>
                </a:cubicBezTo>
                <a:cubicBezTo>
                  <a:pt x="777643" y="1492071"/>
                  <a:pt x="763329" y="1457586"/>
                  <a:pt x="786815" y="1476375"/>
                </a:cubicBezTo>
                <a:cubicBezTo>
                  <a:pt x="791284" y="1479951"/>
                  <a:pt x="793013" y="1486005"/>
                  <a:pt x="796340" y="1490662"/>
                </a:cubicBezTo>
                <a:cubicBezTo>
                  <a:pt x="800954" y="1497121"/>
                  <a:pt x="804654" y="1504485"/>
                  <a:pt x="810628" y="1509712"/>
                </a:cubicBezTo>
                <a:cubicBezTo>
                  <a:pt x="817594" y="1515808"/>
                  <a:pt x="826738" y="1518865"/>
                  <a:pt x="834440" y="1524000"/>
                </a:cubicBezTo>
                <a:cubicBezTo>
                  <a:pt x="845803" y="1531575"/>
                  <a:pt x="857114" y="1539281"/>
                  <a:pt x="867778" y="1547812"/>
                </a:cubicBezTo>
                <a:cubicBezTo>
                  <a:pt x="873037" y="1552019"/>
                  <a:pt x="877514" y="1557135"/>
                  <a:pt x="882065" y="1562100"/>
                </a:cubicBezTo>
                <a:cubicBezTo>
                  <a:pt x="894982" y="1576191"/>
                  <a:pt x="906999" y="1591103"/>
                  <a:pt x="920165" y="1604962"/>
                </a:cubicBezTo>
                <a:cubicBezTo>
                  <a:pt x="937174" y="1622866"/>
                  <a:pt x="956743" y="1638378"/>
                  <a:pt x="972553" y="1657350"/>
                </a:cubicBezTo>
                <a:cubicBezTo>
                  <a:pt x="988428" y="1676400"/>
                  <a:pt x="1007420" y="1693236"/>
                  <a:pt x="1020178" y="1714500"/>
                </a:cubicBezTo>
                <a:cubicBezTo>
                  <a:pt x="1039085" y="1746013"/>
                  <a:pt x="1027920" y="1731767"/>
                  <a:pt x="1053515" y="1757362"/>
                </a:cubicBezTo>
                <a:cubicBezTo>
                  <a:pt x="1062041" y="1782937"/>
                  <a:pt x="1054032" y="1764401"/>
                  <a:pt x="1077328" y="1795462"/>
                </a:cubicBezTo>
                <a:cubicBezTo>
                  <a:pt x="1080762" y="1800041"/>
                  <a:pt x="1083419" y="1805171"/>
                  <a:pt x="1086853" y="1809750"/>
                </a:cubicBezTo>
                <a:cubicBezTo>
                  <a:pt x="1092952" y="1817882"/>
                  <a:pt x="1099553" y="1825625"/>
                  <a:pt x="1105903" y="1833562"/>
                </a:cubicBezTo>
                <a:cubicBezTo>
                  <a:pt x="1116366" y="1885882"/>
                  <a:pt x="1100570" y="1829795"/>
                  <a:pt x="1129715" y="1876425"/>
                </a:cubicBezTo>
                <a:cubicBezTo>
                  <a:pt x="1133184" y="1881976"/>
                  <a:pt x="1132680" y="1889181"/>
                  <a:pt x="1134478" y="1895475"/>
                </a:cubicBezTo>
                <a:cubicBezTo>
                  <a:pt x="1135857" y="1900302"/>
                  <a:pt x="1137163" y="1905192"/>
                  <a:pt x="1139240" y="1909762"/>
                </a:cubicBezTo>
                <a:cubicBezTo>
                  <a:pt x="1165861" y="1968329"/>
                  <a:pt x="1151916" y="1928743"/>
                  <a:pt x="1163053" y="1962150"/>
                </a:cubicBezTo>
                <a:cubicBezTo>
                  <a:pt x="1156703" y="1971675"/>
                  <a:pt x="1151940" y="1982787"/>
                  <a:pt x="1139240" y="1985962"/>
                </a:cubicBezTo>
                <a:cubicBezTo>
                  <a:pt x="1131540" y="1987887"/>
                  <a:pt x="1113046" y="1936750"/>
                  <a:pt x="1110665" y="1943100"/>
                </a:cubicBez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3574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2" grpId="2" animBg="1"/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0204" y="2705725"/>
            <a:ext cx="5163593" cy="144655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Y=|</a:t>
            </a:r>
            <a:r>
              <a:rPr lang="en-US" sz="8800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</a:t>
            </a:r>
            <a:r>
              <a:rPr lang="en-US" sz="8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(|x|)|</a:t>
            </a:r>
            <a:endParaRPr lang="ru-RU" sz="8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5" name="Рисунок 4" descr="abs (-10 div (3 abs (x) - 2) + 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774" y="500042"/>
            <a:ext cx="2192699" cy="88137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пустой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71934" y="1857364"/>
            <a:ext cx="4932262" cy="39290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42873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y=10/(3x</a:t>
            </a:r>
            <a:r>
              <a:rPr lang="ru-RU" sz="2500" b="1" dirty="0" smtClean="0">
                <a:solidFill>
                  <a:srgbClr val="FF0000"/>
                </a:solidFill>
              </a:rPr>
              <a:t>+</a:t>
            </a:r>
            <a:r>
              <a:rPr lang="en-US" sz="2500" b="1" dirty="0" smtClean="0">
                <a:solidFill>
                  <a:srgbClr val="FF0000"/>
                </a:solidFill>
              </a:rPr>
              <a:t>2)</a:t>
            </a:r>
            <a:r>
              <a:rPr lang="ru-RU" sz="2500" b="1" dirty="0" smtClean="0">
                <a:solidFill>
                  <a:srgbClr val="FF0000"/>
                </a:solidFill>
              </a:rPr>
              <a:t>-</a:t>
            </a:r>
            <a:r>
              <a:rPr lang="en-US" sz="2500" b="1" dirty="0" smtClean="0">
                <a:solidFill>
                  <a:srgbClr val="FF0000"/>
                </a:solidFill>
              </a:rPr>
              <a:t>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1857364"/>
            <a:ext cx="4929221" cy="39433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2357430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y=10/(3|x|</a:t>
            </a:r>
            <a:r>
              <a:rPr lang="ru-RU" sz="2500" b="1" dirty="0" smtClean="0">
                <a:solidFill>
                  <a:srgbClr val="FF0000"/>
                </a:solidFill>
              </a:rPr>
              <a:t>+</a:t>
            </a:r>
            <a:r>
              <a:rPr lang="en-US" sz="2500" b="1" dirty="0" smtClean="0">
                <a:solidFill>
                  <a:srgbClr val="FF0000"/>
                </a:solidFill>
              </a:rPr>
              <a:t>2)</a:t>
            </a:r>
            <a:r>
              <a:rPr lang="ru-RU" sz="2500" b="1" dirty="0" smtClean="0">
                <a:solidFill>
                  <a:srgbClr val="FF0000"/>
                </a:solidFill>
              </a:rPr>
              <a:t>-</a:t>
            </a:r>
            <a:r>
              <a:rPr lang="en-US" sz="2500" b="1" dirty="0" smtClean="0">
                <a:solidFill>
                  <a:srgbClr val="FF0000"/>
                </a:solidFill>
              </a:rPr>
              <a:t>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43372" y="4786322"/>
            <a:ext cx="1928826" cy="500066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321468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300" b="1" dirty="0" smtClean="0">
                <a:solidFill>
                  <a:srgbClr val="FF0000"/>
                </a:solidFill>
              </a:rPr>
              <a:t>y=|10/(3|x|</a:t>
            </a:r>
            <a:r>
              <a:rPr lang="ru-RU" sz="2300" b="1" dirty="0" smtClean="0">
                <a:solidFill>
                  <a:srgbClr val="FF0000"/>
                </a:solidFill>
              </a:rPr>
              <a:t>+</a:t>
            </a:r>
            <a:r>
              <a:rPr lang="en-US" sz="2300" b="1" dirty="0" smtClean="0">
                <a:solidFill>
                  <a:srgbClr val="FF0000"/>
                </a:solidFill>
              </a:rPr>
              <a:t>2)</a:t>
            </a:r>
            <a:r>
              <a:rPr lang="ru-RU" sz="2300" b="1" dirty="0" smtClean="0">
                <a:solidFill>
                  <a:srgbClr val="FF0000"/>
                </a:solidFill>
              </a:rPr>
              <a:t>-</a:t>
            </a:r>
            <a:r>
              <a:rPr lang="en-US" sz="2300" b="1" dirty="0" smtClean="0">
                <a:solidFill>
                  <a:srgbClr val="FF0000"/>
                </a:solidFill>
              </a:rPr>
              <a:t>2|</a:t>
            </a:r>
            <a:endParaRPr lang="ru-RU" sz="2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112918" y="1924051"/>
            <a:ext cx="2424198" cy="3605984"/>
          </a:xfrm>
          <a:custGeom>
            <a:avLst/>
            <a:gdLst>
              <a:gd name="connsiteX0" fmla="*/ 716257 w 2424198"/>
              <a:gd name="connsiteY0" fmla="*/ 2238375 h 2886075"/>
              <a:gd name="connsiteX1" fmla="*/ 220957 w 2424198"/>
              <a:gd name="connsiteY1" fmla="*/ 2228850 h 2886075"/>
              <a:gd name="connsiteX2" fmla="*/ 130470 w 2424198"/>
              <a:gd name="connsiteY2" fmla="*/ 2209800 h 2886075"/>
              <a:gd name="connsiteX3" fmla="*/ 116182 w 2424198"/>
              <a:gd name="connsiteY3" fmla="*/ 2205038 h 2886075"/>
              <a:gd name="connsiteX4" fmla="*/ 101895 w 2424198"/>
              <a:gd name="connsiteY4" fmla="*/ 2195513 h 2886075"/>
              <a:gd name="connsiteX5" fmla="*/ 73320 w 2424198"/>
              <a:gd name="connsiteY5" fmla="*/ 2185988 h 2886075"/>
              <a:gd name="connsiteX6" fmla="*/ 59032 w 2424198"/>
              <a:gd name="connsiteY6" fmla="*/ 2176463 h 2886075"/>
              <a:gd name="connsiteX7" fmla="*/ 16170 w 2424198"/>
              <a:gd name="connsiteY7" fmla="*/ 2162175 h 2886075"/>
              <a:gd name="connsiteX8" fmla="*/ 11407 w 2424198"/>
              <a:gd name="connsiteY8" fmla="*/ 2119313 h 2886075"/>
              <a:gd name="connsiteX9" fmla="*/ 25695 w 2424198"/>
              <a:gd name="connsiteY9" fmla="*/ 2105025 h 2886075"/>
              <a:gd name="connsiteX10" fmla="*/ 59032 w 2424198"/>
              <a:gd name="connsiteY10" fmla="*/ 2071688 h 2886075"/>
              <a:gd name="connsiteX11" fmla="*/ 92370 w 2424198"/>
              <a:gd name="connsiteY11" fmla="*/ 2057400 h 2886075"/>
              <a:gd name="connsiteX12" fmla="*/ 392407 w 2424198"/>
              <a:gd name="connsiteY12" fmla="*/ 2052638 h 2886075"/>
              <a:gd name="connsiteX13" fmla="*/ 473370 w 2424198"/>
              <a:gd name="connsiteY13" fmla="*/ 2043113 h 2886075"/>
              <a:gd name="connsiteX14" fmla="*/ 511470 w 2424198"/>
              <a:gd name="connsiteY14" fmla="*/ 2033588 h 2886075"/>
              <a:gd name="connsiteX15" fmla="*/ 530520 w 2424198"/>
              <a:gd name="connsiteY15" fmla="*/ 2028825 h 2886075"/>
              <a:gd name="connsiteX16" fmla="*/ 549570 w 2424198"/>
              <a:gd name="connsiteY16" fmla="*/ 2024063 h 2886075"/>
              <a:gd name="connsiteX17" fmla="*/ 1111545 w 2424198"/>
              <a:gd name="connsiteY17" fmla="*/ 2028825 h 2886075"/>
              <a:gd name="connsiteX18" fmla="*/ 1402057 w 2424198"/>
              <a:gd name="connsiteY18" fmla="*/ 2024063 h 2886075"/>
              <a:gd name="connsiteX19" fmla="*/ 1906882 w 2424198"/>
              <a:gd name="connsiteY19" fmla="*/ 2019300 h 2886075"/>
              <a:gd name="connsiteX20" fmla="*/ 1925932 w 2424198"/>
              <a:gd name="connsiteY20" fmla="*/ 2014538 h 2886075"/>
              <a:gd name="connsiteX21" fmla="*/ 1973557 w 2424198"/>
              <a:gd name="connsiteY21" fmla="*/ 2000250 h 2886075"/>
              <a:gd name="connsiteX22" fmla="*/ 2006895 w 2424198"/>
              <a:gd name="connsiteY22" fmla="*/ 1981200 h 2886075"/>
              <a:gd name="connsiteX23" fmla="*/ 2021182 w 2424198"/>
              <a:gd name="connsiteY23" fmla="*/ 1976438 h 2886075"/>
              <a:gd name="connsiteX24" fmla="*/ 2035470 w 2424198"/>
              <a:gd name="connsiteY24" fmla="*/ 1966913 h 2886075"/>
              <a:gd name="connsiteX25" fmla="*/ 2054520 w 2424198"/>
              <a:gd name="connsiteY25" fmla="*/ 1962150 h 2886075"/>
              <a:gd name="connsiteX26" fmla="*/ 2068807 w 2424198"/>
              <a:gd name="connsiteY26" fmla="*/ 1957388 h 2886075"/>
              <a:gd name="connsiteX27" fmla="*/ 2078332 w 2424198"/>
              <a:gd name="connsiteY27" fmla="*/ 1943100 h 2886075"/>
              <a:gd name="connsiteX28" fmla="*/ 2092620 w 2424198"/>
              <a:gd name="connsiteY28" fmla="*/ 1933575 h 2886075"/>
              <a:gd name="connsiteX29" fmla="*/ 2106907 w 2424198"/>
              <a:gd name="connsiteY29" fmla="*/ 1900238 h 2886075"/>
              <a:gd name="connsiteX30" fmla="*/ 2135482 w 2424198"/>
              <a:gd name="connsiteY30" fmla="*/ 1881188 h 2886075"/>
              <a:gd name="connsiteX31" fmla="*/ 2164057 w 2424198"/>
              <a:gd name="connsiteY31" fmla="*/ 1862138 h 2886075"/>
              <a:gd name="connsiteX32" fmla="*/ 2178345 w 2424198"/>
              <a:gd name="connsiteY32" fmla="*/ 1852613 h 2886075"/>
              <a:gd name="connsiteX33" fmla="*/ 2192632 w 2424198"/>
              <a:gd name="connsiteY33" fmla="*/ 1847850 h 2886075"/>
              <a:gd name="connsiteX34" fmla="*/ 2221207 w 2424198"/>
              <a:gd name="connsiteY34" fmla="*/ 1828800 h 2886075"/>
              <a:gd name="connsiteX35" fmla="*/ 2225970 w 2424198"/>
              <a:gd name="connsiteY35" fmla="*/ 1814513 h 2886075"/>
              <a:gd name="connsiteX36" fmla="*/ 2235495 w 2424198"/>
              <a:gd name="connsiteY36" fmla="*/ 1800225 h 2886075"/>
              <a:gd name="connsiteX37" fmla="*/ 2240257 w 2424198"/>
              <a:gd name="connsiteY37" fmla="*/ 1771650 h 2886075"/>
              <a:gd name="connsiteX38" fmla="*/ 2249782 w 2424198"/>
              <a:gd name="connsiteY38" fmla="*/ 1743075 h 2886075"/>
              <a:gd name="connsiteX39" fmla="*/ 2254545 w 2424198"/>
              <a:gd name="connsiteY39" fmla="*/ 1728788 h 2886075"/>
              <a:gd name="connsiteX40" fmla="*/ 2259307 w 2424198"/>
              <a:gd name="connsiteY40" fmla="*/ 1714500 h 2886075"/>
              <a:gd name="connsiteX41" fmla="*/ 2254545 w 2424198"/>
              <a:gd name="connsiteY41" fmla="*/ 1652588 h 2886075"/>
              <a:gd name="connsiteX42" fmla="*/ 2249782 w 2424198"/>
              <a:gd name="connsiteY42" fmla="*/ 1638300 h 2886075"/>
              <a:gd name="connsiteX43" fmla="*/ 2230732 w 2424198"/>
              <a:gd name="connsiteY43" fmla="*/ 1604963 h 2886075"/>
              <a:gd name="connsiteX44" fmla="*/ 2225970 w 2424198"/>
              <a:gd name="connsiteY44" fmla="*/ 1590675 h 2886075"/>
              <a:gd name="connsiteX45" fmla="*/ 2206920 w 2424198"/>
              <a:gd name="connsiteY45" fmla="*/ 1557338 h 2886075"/>
              <a:gd name="connsiteX46" fmla="*/ 2178345 w 2424198"/>
              <a:gd name="connsiteY46" fmla="*/ 1524000 h 2886075"/>
              <a:gd name="connsiteX47" fmla="*/ 2168820 w 2424198"/>
              <a:gd name="connsiteY47" fmla="*/ 1509713 h 2886075"/>
              <a:gd name="connsiteX48" fmla="*/ 2130720 w 2424198"/>
              <a:gd name="connsiteY48" fmla="*/ 1462088 h 2886075"/>
              <a:gd name="connsiteX49" fmla="*/ 2116432 w 2424198"/>
              <a:gd name="connsiteY49" fmla="*/ 1438275 h 2886075"/>
              <a:gd name="connsiteX50" fmla="*/ 2097382 w 2424198"/>
              <a:gd name="connsiteY50" fmla="*/ 1414463 h 2886075"/>
              <a:gd name="connsiteX51" fmla="*/ 2083095 w 2424198"/>
              <a:gd name="connsiteY51" fmla="*/ 1400175 h 2886075"/>
              <a:gd name="connsiteX52" fmla="*/ 2073570 w 2424198"/>
              <a:gd name="connsiteY52" fmla="*/ 1381125 h 2886075"/>
              <a:gd name="connsiteX53" fmla="*/ 2059282 w 2424198"/>
              <a:gd name="connsiteY53" fmla="*/ 1362075 h 2886075"/>
              <a:gd name="connsiteX54" fmla="*/ 2035470 w 2424198"/>
              <a:gd name="connsiteY54" fmla="*/ 1319213 h 2886075"/>
              <a:gd name="connsiteX55" fmla="*/ 2025945 w 2424198"/>
              <a:gd name="connsiteY55" fmla="*/ 1300163 h 2886075"/>
              <a:gd name="connsiteX56" fmla="*/ 2002132 w 2424198"/>
              <a:gd name="connsiteY56" fmla="*/ 1257300 h 2886075"/>
              <a:gd name="connsiteX57" fmla="*/ 1983082 w 2424198"/>
              <a:gd name="connsiteY57" fmla="*/ 1095375 h 2886075"/>
              <a:gd name="connsiteX58" fmla="*/ 1973557 w 2424198"/>
              <a:gd name="connsiteY58" fmla="*/ 1066800 h 2886075"/>
              <a:gd name="connsiteX59" fmla="*/ 1964032 w 2424198"/>
              <a:gd name="connsiteY59" fmla="*/ 1052513 h 2886075"/>
              <a:gd name="connsiteX60" fmla="*/ 1949745 w 2424198"/>
              <a:gd name="connsiteY60" fmla="*/ 1009650 h 2886075"/>
              <a:gd name="connsiteX61" fmla="*/ 1944982 w 2424198"/>
              <a:gd name="connsiteY61" fmla="*/ 995363 h 2886075"/>
              <a:gd name="connsiteX62" fmla="*/ 1935457 w 2424198"/>
              <a:gd name="connsiteY62" fmla="*/ 981075 h 2886075"/>
              <a:gd name="connsiteX63" fmla="*/ 1925932 w 2424198"/>
              <a:gd name="connsiteY63" fmla="*/ 962025 h 2886075"/>
              <a:gd name="connsiteX64" fmla="*/ 1921170 w 2424198"/>
              <a:gd name="connsiteY64" fmla="*/ 942975 h 2886075"/>
              <a:gd name="connsiteX65" fmla="*/ 1902120 w 2424198"/>
              <a:gd name="connsiteY65" fmla="*/ 909638 h 2886075"/>
              <a:gd name="connsiteX66" fmla="*/ 1897357 w 2424198"/>
              <a:gd name="connsiteY66" fmla="*/ 895350 h 2886075"/>
              <a:gd name="connsiteX67" fmla="*/ 1887832 w 2424198"/>
              <a:gd name="connsiteY67" fmla="*/ 852488 h 2886075"/>
              <a:gd name="connsiteX68" fmla="*/ 1892595 w 2424198"/>
              <a:gd name="connsiteY68" fmla="*/ 714375 h 2886075"/>
              <a:gd name="connsiteX69" fmla="*/ 1897357 w 2424198"/>
              <a:gd name="connsiteY69" fmla="*/ 695325 h 2886075"/>
              <a:gd name="connsiteX70" fmla="*/ 1906882 w 2424198"/>
              <a:gd name="connsiteY70" fmla="*/ 623888 h 2886075"/>
              <a:gd name="connsiteX71" fmla="*/ 1916407 w 2424198"/>
              <a:gd name="connsiteY71" fmla="*/ 581025 h 2886075"/>
              <a:gd name="connsiteX72" fmla="*/ 1935457 w 2424198"/>
              <a:gd name="connsiteY72" fmla="*/ 542925 h 2886075"/>
              <a:gd name="connsiteX73" fmla="*/ 1944982 w 2424198"/>
              <a:gd name="connsiteY73" fmla="*/ 509588 h 2886075"/>
              <a:gd name="connsiteX74" fmla="*/ 1973557 w 2424198"/>
              <a:gd name="connsiteY74" fmla="*/ 466725 h 2886075"/>
              <a:gd name="connsiteX75" fmla="*/ 1983082 w 2424198"/>
              <a:gd name="connsiteY75" fmla="*/ 447675 h 2886075"/>
              <a:gd name="connsiteX76" fmla="*/ 1992607 w 2424198"/>
              <a:gd name="connsiteY76" fmla="*/ 404813 h 2886075"/>
              <a:gd name="connsiteX77" fmla="*/ 2016420 w 2424198"/>
              <a:gd name="connsiteY77" fmla="*/ 352425 h 2886075"/>
              <a:gd name="connsiteX78" fmla="*/ 2021182 w 2424198"/>
              <a:gd name="connsiteY78" fmla="*/ 328613 h 2886075"/>
              <a:gd name="connsiteX79" fmla="*/ 2030707 w 2424198"/>
              <a:gd name="connsiteY79" fmla="*/ 309563 h 2886075"/>
              <a:gd name="connsiteX80" fmla="*/ 2040232 w 2424198"/>
              <a:gd name="connsiteY80" fmla="*/ 285750 h 2886075"/>
              <a:gd name="connsiteX81" fmla="*/ 2068807 w 2424198"/>
              <a:gd name="connsiteY81" fmla="*/ 252413 h 2886075"/>
              <a:gd name="connsiteX82" fmla="*/ 2092620 w 2424198"/>
              <a:gd name="connsiteY82" fmla="*/ 219075 h 2886075"/>
              <a:gd name="connsiteX83" fmla="*/ 2140245 w 2424198"/>
              <a:gd name="connsiteY83" fmla="*/ 161925 h 2886075"/>
              <a:gd name="connsiteX84" fmla="*/ 2159295 w 2424198"/>
              <a:gd name="connsiteY84" fmla="*/ 114300 h 2886075"/>
              <a:gd name="connsiteX85" fmla="*/ 2173582 w 2424198"/>
              <a:gd name="connsiteY85" fmla="*/ 80963 h 2886075"/>
              <a:gd name="connsiteX86" fmla="*/ 2168820 w 2424198"/>
              <a:gd name="connsiteY86" fmla="*/ 28575 h 2886075"/>
              <a:gd name="connsiteX87" fmla="*/ 2168820 w 2424198"/>
              <a:gd name="connsiteY87" fmla="*/ 0 h 2886075"/>
              <a:gd name="connsiteX88" fmla="*/ 2197395 w 2424198"/>
              <a:gd name="connsiteY88" fmla="*/ 4763 h 2886075"/>
              <a:gd name="connsiteX89" fmla="*/ 2225970 w 2424198"/>
              <a:gd name="connsiteY89" fmla="*/ 14288 h 2886075"/>
              <a:gd name="connsiteX90" fmla="*/ 2240257 w 2424198"/>
              <a:gd name="connsiteY90" fmla="*/ 19050 h 2886075"/>
              <a:gd name="connsiteX91" fmla="*/ 2268832 w 2424198"/>
              <a:gd name="connsiteY91" fmla="*/ 28575 h 2886075"/>
              <a:gd name="connsiteX92" fmla="*/ 2283120 w 2424198"/>
              <a:gd name="connsiteY92" fmla="*/ 33338 h 2886075"/>
              <a:gd name="connsiteX93" fmla="*/ 2311695 w 2424198"/>
              <a:gd name="connsiteY93" fmla="*/ 28575 h 2886075"/>
              <a:gd name="connsiteX94" fmla="*/ 2287882 w 2424198"/>
              <a:gd name="connsiteY94" fmla="*/ 23813 h 2886075"/>
              <a:gd name="connsiteX95" fmla="*/ 2335507 w 2424198"/>
              <a:gd name="connsiteY95" fmla="*/ 28575 h 2886075"/>
              <a:gd name="connsiteX96" fmla="*/ 2349795 w 2424198"/>
              <a:gd name="connsiteY96" fmla="*/ 71438 h 2886075"/>
              <a:gd name="connsiteX97" fmla="*/ 2354557 w 2424198"/>
              <a:gd name="connsiteY97" fmla="*/ 85725 h 2886075"/>
              <a:gd name="connsiteX98" fmla="*/ 2359320 w 2424198"/>
              <a:gd name="connsiteY98" fmla="*/ 109538 h 2886075"/>
              <a:gd name="connsiteX99" fmla="*/ 2364082 w 2424198"/>
              <a:gd name="connsiteY99" fmla="*/ 171450 h 2886075"/>
              <a:gd name="connsiteX100" fmla="*/ 2364082 w 2424198"/>
              <a:gd name="connsiteY100" fmla="*/ 200025 h 2886075"/>
              <a:gd name="connsiteX101" fmla="*/ 2373607 w 2424198"/>
              <a:gd name="connsiteY101" fmla="*/ 385763 h 2886075"/>
              <a:gd name="connsiteX102" fmla="*/ 2383132 w 2424198"/>
              <a:gd name="connsiteY102" fmla="*/ 414338 h 2886075"/>
              <a:gd name="connsiteX103" fmla="*/ 2383132 w 2424198"/>
              <a:gd name="connsiteY103" fmla="*/ 585788 h 2886075"/>
              <a:gd name="connsiteX104" fmla="*/ 2387895 w 2424198"/>
              <a:gd name="connsiteY104" fmla="*/ 666750 h 2886075"/>
              <a:gd name="connsiteX105" fmla="*/ 2383132 w 2424198"/>
              <a:gd name="connsiteY105" fmla="*/ 719138 h 2886075"/>
              <a:gd name="connsiteX106" fmla="*/ 2378370 w 2424198"/>
              <a:gd name="connsiteY106" fmla="*/ 733425 h 2886075"/>
              <a:gd name="connsiteX107" fmla="*/ 2383132 w 2424198"/>
              <a:gd name="connsiteY107" fmla="*/ 747713 h 2886075"/>
              <a:gd name="connsiteX108" fmla="*/ 2387895 w 2424198"/>
              <a:gd name="connsiteY108" fmla="*/ 776288 h 2886075"/>
              <a:gd name="connsiteX109" fmla="*/ 2402182 w 2424198"/>
              <a:gd name="connsiteY109" fmla="*/ 785813 h 2886075"/>
              <a:gd name="connsiteX110" fmla="*/ 2402182 w 2424198"/>
              <a:gd name="connsiteY110" fmla="*/ 862013 h 2886075"/>
              <a:gd name="connsiteX111" fmla="*/ 2406945 w 2424198"/>
              <a:gd name="connsiteY111" fmla="*/ 1019175 h 2886075"/>
              <a:gd name="connsiteX112" fmla="*/ 2411707 w 2424198"/>
              <a:gd name="connsiteY112" fmla="*/ 1042988 h 2886075"/>
              <a:gd name="connsiteX113" fmla="*/ 2416470 w 2424198"/>
              <a:gd name="connsiteY113" fmla="*/ 1071563 h 2886075"/>
              <a:gd name="connsiteX114" fmla="*/ 2421232 w 2424198"/>
              <a:gd name="connsiteY114" fmla="*/ 1209675 h 2886075"/>
              <a:gd name="connsiteX115" fmla="*/ 2406945 w 2424198"/>
              <a:gd name="connsiteY115" fmla="*/ 1219200 h 2886075"/>
              <a:gd name="connsiteX116" fmla="*/ 2387895 w 2424198"/>
              <a:gd name="connsiteY116" fmla="*/ 1214438 h 2886075"/>
              <a:gd name="connsiteX117" fmla="*/ 2373607 w 2424198"/>
              <a:gd name="connsiteY117" fmla="*/ 1204913 h 2886075"/>
              <a:gd name="connsiteX118" fmla="*/ 2359320 w 2424198"/>
              <a:gd name="connsiteY118" fmla="*/ 1190625 h 2886075"/>
              <a:gd name="connsiteX119" fmla="*/ 2345032 w 2424198"/>
              <a:gd name="connsiteY119" fmla="*/ 1185863 h 2886075"/>
              <a:gd name="connsiteX120" fmla="*/ 2335507 w 2424198"/>
              <a:gd name="connsiteY120" fmla="*/ 1223963 h 2886075"/>
              <a:gd name="connsiteX121" fmla="*/ 2330745 w 2424198"/>
              <a:gd name="connsiteY121" fmla="*/ 1238250 h 2886075"/>
              <a:gd name="connsiteX122" fmla="*/ 2325982 w 2424198"/>
              <a:gd name="connsiteY122" fmla="*/ 1257300 h 2886075"/>
              <a:gd name="connsiteX123" fmla="*/ 2316457 w 2424198"/>
              <a:gd name="connsiteY123" fmla="*/ 1400175 h 2886075"/>
              <a:gd name="connsiteX124" fmla="*/ 2302170 w 2424198"/>
              <a:gd name="connsiteY124" fmla="*/ 1414463 h 2886075"/>
              <a:gd name="connsiteX125" fmla="*/ 2297407 w 2424198"/>
              <a:gd name="connsiteY125" fmla="*/ 1438275 h 2886075"/>
              <a:gd name="connsiteX126" fmla="*/ 2306932 w 2424198"/>
              <a:gd name="connsiteY126" fmla="*/ 1485900 h 2886075"/>
              <a:gd name="connsiteX127" fmla="*/ 2316457 w 2424198"/>
              <a:gd name="connsiteY127" fmla="*/ 1571625 h 2886075"/>
              <a:gd name="connsiteX128" fmla="*/ 2311695 w 2424198"/>
              <a:gd name="connsiteY128" fmla="*/ 1652588 h 2886075"/>
              <a:gd name="connsiteX129" fmla="*/ 2302170 w 2424198"/>
              <a:gd name="connsiteY129" fmla="*/ 1666875 h 2886075"/>
              <a:gd name="connsiteX130" fmla="*/ 2287882 w 2424198"/>
              <a:gd name="connsiteY130" fmla="*/ 1695450 h 2886075"/>
              <a:gd name="connsiteX131" fmla="*/ 2292645 w 2424198"/>
              <a:gd name="connsiteY131" fmla="*/ 1833563 h 2886075"/>
              <a:gd name="connsiteX132" fmla="*/ 2292645 w 2424198"/>
              <a:gd name="connsiteY132" fmla="*/ 1928813 h 2886075"/>
              <a:gd name="connsiteX133" fmla="*/ 2297407 w 2424198"/>
              <a:gd name="connsiteY133" fmla="*/ 1985963 h 2886075"/>
              <a:gd name="connsiteX134" fmla="*/ 2306932 w 2424198"/>
              <a:gd name="connsiteY134" fmla="*/ 2014538 h 2886075"/>
              <a:gd name="connsiteX135" fmla="*/ 2311695 w 2424198"/>
              <a:gd name="connsiteY135" fmla="*/ 2033588 h 2886075"/>
              <a:gd name="connsiteX136" fmla="*/ 2316457 w 2424198"/>
              <a:gd name="connsiteY136" fmla="*/ 2047875 h 2886075"/>
              <a:gd name="connsiteX137" fmla="*/ 2321220 w 2424198"/>
              <a:gd name="connsiteY137" fmla="*/ 2076450 h 2886075"/>
              <a:gd name="connsiteX138" fmla="*/ 2311695 w 2424198"/>
              <a:gd name="connsiteY138" fmla="*/ 2109788 h 2886075"/>
              <a:gd name="connsiteX139" fmla="*/ 2311695 w 2424198"/>
              <a:gd name="connsiteY139" fmla="*/ 2138363 h 2886075"/>
              <a:gd name="connsiteX140" fmla="*/ 2316457 w 2424198"/>
              <a:gd name="connsiteY140" fmla="*/ 2152650 h 2886075"/>
              <a:gd name="connsiteX141" fmla="*/ 2325982 w 2424198"/>
              <a:gd name="connsiteY141" fmla="*/ 2238375 h 2886075"/>
              <a:gd name="connsiteX142" fmla="*/ 2330745 w 2424198"/>
              <a:gd name="connsiteY142" fmla="*/ 2309813 h 2886075"/>
              <a:gd name="connsiteX143" fmla="*/ 2340270 w 2424198"/>
              <a:gd name="connsiteY143" fmla="*/ 2328863 h 2886075"/>
              <a:gd name="connsiteX144" fmla="*/ 2345032 w 2424198"/>
              <a:gd name="connsiteY144" fmla="*/ 2371725 h 2886075"/>
              <a:gd name="connsiteX145" fmla="*/ 2354557 w 2424198"/>
              <a:gd name="connsiteY145" fmla="*/ 2409825 h 2886075"/>
              <a:gd name="connsiteX146" fmla="*/ 2349795 w 2424198"/>
              <a:gd name="connsiteY146" fmla="*/ 2709863 h 2886075"/>
              <a:gd name="connsiteX147" fmla="*/ 2340270 w 2424198"/>
              <a:gd name="connsiteY147" fmla="*/ 2724150 h 2886075"/>
              <a:gd name="connsiteX148" fmla="*/ 2335507 w 2424198"/>
              <a:gd name="connsiteY148" fmla="*/ 2738438 h 2886075"/>
              <a:gd name="connsiteX149" fmla="*/ 2330745 w 2424198"/>
              <a:gd name="connsiteY149" fmla="*/ 2767013 h 2886075"/>
              <a:gd name="connsiteX150" fmla="*/ 2325982 w 2424198"/>
              <a:gd name="connsiteY150" fmla="*/ 2886075 h 2886075"/>
              <a:gd name="connsiteX0" fmla="*/ 716257 w 2424198"/>
              <a:gd name="connsiteY0" fmla="*/ 2238375 h 3386117"/>
              <a:gd name="connsiteX1" fmla="*/ 220957 w 2424198"/>
              <a:gd name="connsiteY1" fmla="*/ 2228850 h 3386117"/>
              <a:gd name="connsiteX2" fmla="*/ 130470 w 2424198"/>
              <a:gd name="connsiteY2" fmla="*/ 2209800 h 3386117"/>
              <a:gd name="connsiteX3" fmla="*/ 116182 w 2424198"/>
              <a:gd name="connsiteY3" fmla="*/ 2205038 h 3386117"/>
              <a:gd name="connsiteX4" fmla="*/ 101895 w 2424198"/>
              <a:gd name="connsiteY4" fmla="*/ 2195513 h 3386117"/>
              <a:gd name="connsiteX5" fmla="*/ 73320 w 2424198"/>
              <a:gd name="connsiteY5" fmla="*/ 2185988 h 3386117"/>
              <a:gd name="connsiteX6" fmla="*/ 59032 w 2424198"/>
              <a:gd name="connsiteY6" fmla="*/ 2176463 h 3386117"/>
              <a:gd name="connsiteX7" fmla="*/ 16170 w 2424198"/>
              <a:gd name="connsiteY7" fmla="*/ 2162175 h 3386117"/>
              <a:gd name="connsiteX8" fmla="*/ 11407 w 2424198"/>
              <a:gd name="connsiteY8" fmla="*/ 2119313 h 3386117"/>
              <a:gd name="connsiteX9" fmla="*/ 25695 w 2424198"/>
              <a:gd name="connsiteY9" fmla="*/ 2105025 h 3386117"/>
              <a:gd name="connsiteX10" fmla="*/ 59032 w 2424198"/>
              <a:gd name="connsiteY10" fmla="*/ 2071688 h 3386117"/>
              <a:gd name="connsiteX11" fmla="*/ 92370 w 2424198"/>
              <a:gd name="connsiteY11" fmla="*/ 2057400 h 3386117"/>
              <a:gd name="connsiteX12" fmla="*/ 392407 w 2424198"/>
              <a:gd name="connsiteY12" fmla="*/ 2052638 h 3386117"/>
              <a:gd name="connsiteX13" fmla="*/ 473370 w 2424198"/>
              <a:gd name="connsiteY13" fmla="*/ 2043113 h 3386117"/>
              <a:gd name="connsiteX14" fmla="*/ 511470 w 2424198"/>
              <a:gd name="connsiteY14" fmla="*/ 2033588 h 3386117"/>
              <a:gd name="connsiteX15" fmla="*/ 530520 w 2424198"/>
              <a:gd name="connsiteY15" fmla="*/ 2028825 h 3386117"/>
              <a:gd name="connsiteX16" fmla="*/ 549570 w 2424198"/>
              <a:gd name="connsiteY16" fmla="*/ 2024063 h 3386117"/>
              <a:gd name="connsiteX17" fmla="*/ 1111545 w 2424198"/>
              <a:gd name="connsiteY17" fmla="*/ 2028825 h 3386117"/>
              <a:gd name="connsiteX18" fmla="*/ 1402057 w 2424198"/>
              <a:gd name="connsiteY18" fmla="*/ 2024063 h 3386117"/>
              <a:gd name="connsiteX19" fmla="*/ 1906882 w 2424198"/>
              <a:gd name="connsiteY19" fmla="*/ 2019300 h 3386117"/>
              <a:gd name="connsiteX20" fmla="*/ 1925932 w 2424198"/>
              <a:gd name="connsiteY20" fmla="*/ 2014538 h 3386117"/>
              <a:gd name="connsiteX21" fmla="*/ 1973557 w 2424198"/>
              <a:gd name="connsiteY21" fmla="*/ 2000250 h 3386117"/>
              <a:gd name="connsiteX22" fmla="*/ 2006895 w 2424198"/>
              <a:gd name="connsiteY22" fmla="*/ 1981200 h 3386117"/>
              <a:gd name="connsiteX23" fmla="*/ 2021182 w 2424198"/>
              <a:gd name="connsiteY23" fmla="*/ 1976438 h 3386117"/>
              <a:gd name="connsiteX24" fmla="*/ 2035470 w 2424198"/>
              <a:gd name="connsiteY24" fmla="*/ 1966913 h 3386117"/>
              <a:gd name="connsiteX25" fmla="*/ 2054520 w 2424198"/>
              <a:gd name="connsiteY25" fmla="*/ 1962150 h 3386117"/>
              <a:gd name="connsiteX26" fmla="*/ 2068807 w 2424198"/>
              <a:gd name="connsiteY26" fmla="*/ 1957388 h 3386117"/>
              <a:gd name="connsiteX27" fmla="*/ 2078332 w 2424198"/>
              <a:gd name="connsiteY27" fmla="*/ 1943100 h 3386117"/>
              <a:gd name="connsiteX28" fmla="*/ 2092620 w 2424198"/>
              <a:gd name="connsiteY28" fmla="*/ 1933575 h 3386117"/>
              <a:gd name="connsiteX29" fmla="*/ 2106907 w 2424198"/>
              <a:gd name="connsiteY29" fmla="*/ 1900238 h 3386117"/>
              <a:gd name="connsiteX30" fmla="*/ 2135482 w 2424198"/>
              <a:gd name="connsiteY30" fmla="*/ 1881188 h 3386117"/>
              <a:gd name="connsiteX31" fmla="*/ 2164057 w 2424198"/>
              <a:gd name="connsiteY31" fmla="*/ 1862138 h 3386117"/>
              <a:gd name="connsiteX32" fmla="*/ 2178345 w 2424198"/>
              <a:gd name="connsiteY32" fmla="*/ 1852613 h 3386117"/>
              <a:gd name="connsiteX33" fmla="*/ 2192632 w 2424198"/>
              <a:gd name="connsiteY33" fmla="*/ 1847850 h 3386117"/>
              <a:gd name="connsiteX34" fmla="*/ 2221207 w 2424198"/>
              <a:gd name="connsiteY34" fmla="*/ 1828800 h 3386117"/>
              <a:gd name="connsiteX35" fmla="*/ 2225970 w 2424198"/>
              <a:gd name="connsiteY35" fmla="*/ 1814513 h 3386117"/>
              <a:gd name="connsiteX36" fmla="*/ 2235495 w 2424198"/>
              <a:gd name="connsiteY36" fmla="*/ 1800225 h 3386117"/>
              <a:gd name="connsiteX37" fmla="*/ 2240257 w 2424198"/>
              <a:gd name="connsiteY37" fmla="*/ 1771650 h 3386117"/>
              <a:gd name="connsiteX38" fmla="*/ 2249782 w 2424198"/>
              <a:gd name="connsiteY38" fmla="*/ 1743075 h 3386117"/>
              <a:gd name="connsiteX39" fmla="*/ 2254545 w 2424198"/>
              <a:gd name="connsiteY39" fmla="*/ 1728788 h 3386117"/>
              <a:gd name="connsiteX40" fmla="*/ 2259307 w 2424198"/>
              <a:gd name="connsiteY40" fmla="*/ 1714500 h 3386117"/>
              <a:gd name="connsiteX41" fmla="*/ 2254545 w 2424198"/>
              <a:gd name="connsiteY41" fmla="*/ 1652588 h 3386117"/>
              <a:gd name="connsiteX42" fmla="*/ 2249782 w 2424198"/>
              <a:gd name="connsiteY42" fmla="*/ 1638300 h 3386117"/>
              <a:gd name="connsiteX43" fmla="*/ 2230732 w 2424198"/>
              <a:gd name="connsiteY43" fmla="*/ 1604963 h 3386117"/>
              <a:gd name="connsiteX44" fmla="*/ 2225970 w 2424198"/>
              <a:gd name="connsiteY44" fmla="*/ 1590675 h 3386117"/>
              <a:gd name="connsiteX45" fmla="*/ 2206920 w 2424198"/>
              <a:gd name="connsiteY45" fmla="*/ 1557338 h 3386117"/>
              <a:gd name="connsiteX46" fmla="*/ 2178345 w 2424198"/>
              <a:gd name="connsiteY46" fmla="*/ 1524000 h 3386117"/>
              <a:gd name="connsiteX47" fmla="*/ 2168820 w 2424198"/>
              <a:gd name="connsiteY47" fmla="*/ 1509713 h 3386117"/>
              <a:gd name="connsiteX48" fmla="*/ 2130720 w 2424198"/>
              <a:gd name="connsiteY48" fmla="*/ 1462088 h 3386117"/>
              <a:gd name="connsiteX49" fmla="*/ 2116432 w 2424198"/>
              <a:gd name="connsiteY49" fmla="*/ 1438275 h 3386117"/>
              <a:gd name="connsiteX50" fmla="*/ 2097382 w 2424198"/>
              <a:gd name="connsiteY50" fmla="*/ 1414463 h 3386117"/>
              <a:gd name="connsiteX51" fmla="*/ 2083095 w 2424198"/>
              <a:gd name="connsiteY51" fmla="*/ 1400175 h 3386117"/>
              <a:gd name="connsiteX52" fmla="*/ 2073570 w 2424198"/>
              <a:gd name="connsiteY52" fmla="*/ 1381125 h 3386117"/>
              <a:gd name="connsiteX53" fmla="*/ 2059282 w 2424198"/>
              <a:gd name="connsiteY53" fmla="*/ 1362075 h 3386117"/>
              <a:gd name="connsiteX54" fmla="*/ 2035470 w 2424198"/>
              <a:gd name="connsiteY54" fmla="*/ 1319213 h 3386117"/>
              <a:gd name="connsiteX55" fmla="*/ 2025945 w 2424198"/>
              <a:gd name="connsiteY55" fmla="*/ 1300163 h 3386117"/>
              <a:gd name="connsiteX56" fmla="*/ 2002132 w 2424198"/>
              <a:gd name="connsiteY56" fmla="*/ 1257300 h 3386117"/>
              <a:gd name="connsiteX57" fmla="*/ 1983082 w 2424198"/>
              <a:gd name="connsiteY57" fmla="*/ 1095375 h 3386117"/>
              <a:gd name="connsiteX58" fmla="*/ 1973557 w 2424198"/>
              <a:gd name="connsiteY58" fmla="*/ 1066800 h 3386117"/>
              <a:gd name="connsiteX59" fmla="*/ 1964032 w 2424198"/>
              <a:gd name="connsiteY59" fmla="*/ 1052513 h 3386117"/>
              <a:gd name="connsiteX60" fmla="*/ 1949745 w 2424198"/>
              <a:gd name="connsiteY60" fmla="*/ 1009650 h 3386117"/>
              <a:gd name="connsiteX61" fmla="*/ 1944982 w 2424198"/>
              <a:gd name="connsiteY61" fmla="*/ 995363 h 3386117"/>
              <a:gd name="connsiteX62" fmla="*/ 1935457 w 2424198"/>
              <a:gd name="connsiteY62" fmla="*/ 981075 h 3386117"/>
              <a:gd name="connsiteX63" fmla="*/ 1925932 w 2424198"/>
              <a:gd name="connsiteY63" fmla="*/ 962025 h 3386117"/>
              <a:gd name="connsiteX64" fmla="*/ 1921170 w 2424198"/>
              <a:gd name="connsiteY64" fmla="*/ 942975 h 3386117"/>
              <a:gd name="connsiteX65" fmla="*/ 1902120 w 2424198"/>
              <a:gd name="connsiteY65" fmla="*/ 909638 h 3386117"/>
              <a:gd name="connsiteX66" fmla="*/ 1897357 w 2424198"/>
              <a:gd name="connsiteY66" fmla="*/ 895350 h 3386117"/>
              <a:gd name="connsiteX67" fmla="*/ 1887832 w 2424198"/>
              <a:gd name="connsiteY67" fmla="*/ 852488 h 3386117"/>
              <a:gd name="connsiteX68" fmla="*/ 1892595 w 2424198"/>
              <a:gd name="connsiteY68" fmla="*/ 714375 h 3386117"/>
              <a:gd name="connsiteX69" fmla="*/ 1897357 w 2424198"/>
              <a:gd name="connsiteY69" fmla="*/ 695325 h 3386117"/>
              <a:gd name="connsiteX70" fmla="*/ 1906882 w 2424198"/>
              <a:gd name="connsiteY70" fmla="*/ 623888 h 3386117"/>
              <a:gd name="connsiteX71" fmla="*/ 1916407 w 2424198"/>
              <a:gd name="connsiteY71" fmla="*/ 581025 h 3386117"/>
              <a:gd name="connsiteX72" fmla="*/ 1935457 w 2424198"/>
              <a:gd name="connsiteY72" fmla="*/ 542925 h 3386117"/>
              <a:gd name="connsiteX73" fmla="*/ 1944982 w 2424198"/>
              <a:gd name="connsiteY73" fmla="*/ 509588 h 3386117"/>
              <a:gd name="connsiteX74" fmla="*/ 1973557 w 2424198"/>
              <a:gd name="connsiteY74" fmla="*/ 466725 h 3386117"/>
              <a:gd name="connsiteX75" fmla="*/ 1983082 w 2424198"/>
              <a:gd name="connsiteY75" fmla="*/ 447675 h 3386117"/>
              <a:gd name="connsiteX76" fmla="*/ 1992607 w 2424198"/>
              <a:gd name="connsiteY76" fmla="*/ 404813 h 3386117"/>
              <a:gd name="connsiteX77" fmla="*/ 2016420 w 2424198"/>
              <a:gd name="connsiteY77" fmla="*/ 352425 h 3386117"/>
              <a:gd name="connsiteX78" fmla="*/ 2021182 w 2424198"/>
              <a:gd name="connsiteY78" fmla="*/ 328613 h 3386117"/>
              <a:gd name="connsiteX79" fmla="*/ 2030707 w 2424198"/>
              <a:gd name="connsiteY79" fmla="*/ 309563 h 3386117"/>
              <a:gd name="connsiteX80" fmla="*/ 2040232 w 2424198"/>
              <a:gd name="connsiteY80" fmla="*/ 285750 h 3386117"/>
              <a:gd name="connsiteX81" fmla="*/ 2068807 w 2424198"/>
              <a:gd name="connsiteY81" fmla="*/ 252413 h 3386117"/>
              <a:gd name="connsiteX82" fmla="*/ 2092620 w 2424198"/>
              <a:gd name="connsiteY82" fmla="*/ 219075 h 3386117"/>
              <a:gd name="connsiteX83" fmla="*/ 2140245 w 2424198"/>
              <a:gd name="connsiteY83" fmla="*/ 161925 h 3386117"/>
              <a:gd name="connsiteX84" fmla="*/ 2159295 w 2424198"/>
              <a:gd name="connsiteY84" fmla="*/ 114300 h 3386117"/>
              <a:gd name="connsiteX85" fmla="*/ 2173582 w 2424198"/>
              <a:gd name="connsiteY85" fmla="*/ 80963 h 3386117"/>
              <a:gd name="connsiteX86" fmla="*/ 2168820 w 2424198"/>
              <a:gd name="connsiteY86" fmla="*/ 28575 h 3386117"/>
              <a:gd name="connsiteX87" fmla="*/ 2168820 w 2424198"/>
              <a:gd name="connsiteY87" fmla="*/ 0 h 3386117"/>
              <a:gd name="connsiteX88" fmla="*/ 2197395 w 2424198"/>
              <a:gd name="connsiteY88" fmla="*/ 4763 h 3386117"/>
              <a:gd name="connsiteX89" fmla="*/ 2225970 w 2424198"/>
              <a:gd name="connsiteY89" fmla="*/ 14288 h 3386117"/>
              <a:gd name="connsiteX90" fmla="*/ 2240257 w 2424198"/>
              <a:gd name="connsiteY90" fmla="*/ 19050 h 3386117"/>
              <a:gd name="connsiteX91" fmla="*/ 2268832 w 2424198"/>
              <a:gd name="connsiteY91" fmla="*/ 28575 h 3386117"/>
              <a:gd name="connsiteX92" fmla="*/ 2283120 w 2424198"/>
              <a:gd name="connsiteY92" fmla="*/ 33338 h 3386117"/>
              <a:gd name="connsiteX93" fmla="*/ 2311695 w 2424198"/>
              <a:gd name="connsiteY93" fmla="*/ 28575 h 3386117"/>
              <a:gd name="connsiteX94" fmla="*/ 2287882 w 2424198"/>
              <a:gd name="connsiteY94" fmla="*/ 23813 h 3386117"/>
              <a:gd name="connsiteX95" fmla="*/ 2335507 w 2424198"/>
              <a:gd name="connsiteY95" fmla="*/ 28575 h 3386117"/>
              <a:gd name="connsiteX96" fmla="*/ 2349795 w 2424198"/>
              <a:gd name="connsiteY96" fmla="*/ 71438 h 3386117"/>
              <a:gd name="connsiteX97" fmla="*/ 2354557 w 2424198"/>
              <a:gd name="connsiteY97" fmla="*/ 85725 h 3386117"/>
              <a:gd name="connsiteX98" fmla="*/ 2359320 w 2424198"/>
              <a:gd name="connsiteY98" fmla="*/ 109538 h 3386117"/>
              <a:gd name="connsiteX99" fmla="*/ 2364082 w 2424198"/>
              <a:gd name="connsiteY99" fmla="*/ 171450 h 3386117"/>
              <a:gd name="connsiteX100" fmla="*/ 2364082 w 2424198"/>
              <a:gd name="connsiteY100" fmla="*/ 200025 h 3386117"/>
              <a:gd name="connsiteX101" fmla="*/ 2373607 w 2424198"/>
              <a:gd name="connsiteY101" fmla="*/ 385763 h 3386117"/>
              <a:gd name="connsiteX102" fmla="*/ 2383132 w 2424198"/>
              <a:gd name="connsiteY102" fmla="*/ 414338 h 3386117"/>
              <a:gd name="connsiteX103" fmla="*/ 2383132 w 2424198"/>
              <a:gd name="connsiteY103" fmla="*/ 585788 h 3386117"/>
              <a:gd name="connsiteX104" fmla="*/ 2387895 w 2424198"/>
              <a:gd name="connsiteY104" fmla="*/ 666750 h 3386117"/>
              <a:gd name="connsiteX105" fmla="*/ 2383132 w 2424198"/>
              <a:gd name="connsiteY105" fmla="*/ 719138 h 3386117"/>
              <a:gd name="connsiteX106" fmla="*/ 2378370 w 2424198"/>
              <a:gd name="connsiteY106" fmla="*/ 733425 h 3386117"/>
              <a:gd name="connsiteX107" fmla="*/ 2383132 w 2424198"/>
              <a:gd name="connsiteY107" fmla="*/ 747713 h 3386117"/>
              <a:gd name="connsiteX108" fmla="*/ 2387895 w 2424198"/>
              <a:gd name="connsiteY108" fmla="*/ 776288 h 3386117"/>
              <a:gd name="connsiteX109" fmla="*/ 2402182 w 2424198"/>
              <a:gd name="connsiteY109" fmla="*/ 785813 h 3386117"/>
              <a:gd name="connsiteX110" fmla="*/ 2402182 w 2424198"/>
              <a:gd name="connsiteY110" fmla="*/ 862013 h 3386117"/>
              <a:gd name="connsiteX111" fmla="*/ 2406945 w 2424198"/>
              <a:gd name="connsiteY111" fmla="*/ 1019175 h 3386117"/>
              <a:gd name="connsiteX112" fmla="*/ 2411707 w 2424198"/>
              <a:gd name="connsiteY112" fmla="*/ 1042988 h 3386117"/>
              <a:gd name="connsiteX113" fmla="*/ 2416470 w 2424198"/>
              <a:gd name="connsiteY113" fmla="*/ 1071563 h 3386117"/>
              <a:gd name="connsiteX114" fmla="*/ 2421232 w 2424198"/>
              <a:gd name="connsiteY114" fmla="*/ 1209675 h 3386117"/>
              <a:gd name="connsiteX115" fmla="*/ 2406945 w 2424198"/>
              <a:gd name="connsiteY115" fmla="*/ 1219200 h 3386117"/>
              <a:gd name="connsiteX116" fmla="*/ 2387895 w 2424198"/>
              <a:gd name="connsiteY116" fmla="*/ 1214438 h 3386117"/>
              <a:gd name="connsiteX117" fmla="*/ 2373607 w 2424198"/>
              <a:gd name="connsiteY117" fmla="*/ 1204913 h 3386117"/>
              <a:gd name="connsiteX118" fmla="*/ 2359320 w 2424198"/>
              <a:gd name="connsiteY118" fmla="*/ 1190625 h 3386117"/>
              <a:gd name="connsiteX119" fmla="*/ 2345032 w 2424198"/>
              <a:gd name="connsiteY119" fmla="*/ 1185863 h 3386117"/>
              <a:gd name="connsiteX120" fmla="*/ 2335507 w 2424198"/>
              <a:gd name="connsiteY120" fmla="*/ 1223963 h 3386117"/>
              <a:gd name="connsiteX121" fmla="*/ 2330745 w 2424198"/>
              <a:gd name="connsiteY121" fmla="*/ 1238250 h 3386117"/>
              <a:gd name="connsiteX122" fmla="*/ 2325982 w 2424198"/>
              <a:gd name="connsiteY122" fmla="*/ 1257300 h 3386117"/>
              <a:gd name="connsiteX123" fmla="*/ 2316457 w 2424198"/>
              <a:gd name="connsiteY123" fmla="*/ 1400175 h 3386117"/>
              <a:gd name="connsiteX124" fmla="*/ 2302170 w 2424198"/>
              <a:gd name="connsiteY124" fmla="*/ 1414463 h 3386117"/>
              <a:gd name="connsiteX125" fmla="*/ 2297407 w 2424198"/>
              <a:gd name="connsiteY125" fmla="*/ 1438275 h 3386117"/>
              <a:gd name="connsiteX126" fmla="*/ 2306932 w 2424198"/>
              <a:gd name="connsiteY126" fmla="*/ 1485900 h 3386117"/>
              <a:gd name="connsiteX127" fmla="*/ 2316457 w 2424198"/>
              <a:gd name="connsiteY127" fmla="*/ 1571625 h 3386117"/>
              <a:gd name="connsiteX128" fmla="*/ 2311695 w 2424198"/>
              <a:gd name="connsiteY128" fmla="*/ 1652588 h 3386117"/>
              <a:gd name="connsiteX129" fmla="*/ 2302170 w 2424198"/>
              <a:gd name="connsiteY129" fmla="*/ 1666875 h 3386117"/>
              <a:gd name="connsiteX130" fmla="*/ 2287882 w 2424198"/>
              <a:gd name="connsiteY130" fmla="*/ 1695450 h 3386117"/>
              <a:gd name="connsiteX131" fmla="*/ 2292645 w 2424198"/>
              <a:gd name="connsiteY131" fmla="*/ 1833563 h 3386117"/>
              <a:gd name="connsiteX132" fmla="*/ 2292645 w 2424198"/>
              <a:gd name="connsiteY132" fmla="*/ 1928813 h 3386117"/>
              <a:gd name="connsiteX133" fmla="*/ 2297407 w 2424198"/>
              <a:gd name="connsiteY133" fmla="*/ 1985963 h 3386117"/>
              <a:gd name="connsiteX134" fmla="*/ 2306932 w 2424198"/>
              <a:gd name="connsiteY134" fmla="*/ 2014538 h 3386117"/>
              <a:gd name="connsiteX135" fmla="*/ 2311695 w 2424198"/>
              <a:gd name="connsiteY135" fmla="*/ 2033588 h 3386117"/>
              <a:gd name="connsiteX136" fmla="*/ 2316457 w 2424198"/>
              <a:gd name="connsiteY136" fmla="*/ 2047875 h 3386117"/>
              <a:gd name="connsiteX137" fmla="*/ 2321220 w 2424198"/>
              <a:gd name="connsiteY137" fmla="*/ 2076450 h 3386117"/>
              <a:gd name="connsiteX138" fmla="*/ 2311695 w 2424198"/>
              <a:gd name="connsiteY138" fmla="*/ 2109788 h 3386117"/>
              <a:gd name="connsiteX139" fmla="*/ 2311695 w 2424198"/>
              <a:gd name="connsiteY139" fmla="*/ 2138363 h 3386117"/>
              <a:gd name="connsiteX140" fmla="*/ 2316457 w 2424198"/>
              <a:gd name="connsiteY140" fmla="*/ 2152650 h 3386117"/>
              <a:gd name="connsiteX141" fmla="*/ 2325982 w 2424198"/>
              <a:gd name="connsiteY141" fmla="*/ 2238375 h 3386117"/>
              <a:gd name="connsiteX142" fmla="*/ 2330745 w 2424198"/>
              <a:gd name="connsiteY142" fmla="*/ 2309813 h 3386117"/>
              <a:gd name="connsiteX143" fmla="*/ 2340270 w 2424198"/>
              <a:gd name="connsiteY143" fmla="*/ 2328863 h 3386117"/>
              <a:gd name="connsiteX144" fmla="*/ 2345032 w 2424198"/>
              <a:gd name="connsiteY144" fmla="*/ 2371725 h 3386117"/>
              <a:gd name="connsiteX145" fmla="*/ 2354557 w 2424198"/>
              <a:gd name="connsiteY145" fmla="*/ 2409825 h 3386117"/>
              <a:gd name="connsiteX146" fmla="*/ 2349795 w 2424198"/>
              <a:gd name="connsiteY146" fmla="*/ 2709863 h 3386117"/>
              <a:gd name="connsiteX147" fmla="*/ 2340270 w 2424198"/>
              <a:gd name="connsiteY147" fmla="*/ 2724150 h 3386117"/>
              <a:gd name="connsiteX148" fmla="*/ 2335507 w 2424198"/>
              <a:gd name="connsiteY148" fmla="*/ 2738438 h 3386117"/>
              <a:gd name="connsiteX149" fmla="*/ 2330745 w 2424198"/>
              <a:gd name="connsiteY149" fmla="*/ 2767013 h 3386117"/>
              <a:gd name="connsiteX150" fmla="*/ 2325982 w 2424198"/>
              <a:gd name="connsiteY150" fmla="*/ 3386117 h 3386117"/>
              <a:gd name="connsiteX0" fmla="*/ 716257 w 2424198"/>
              <a:gd name="connsiteY0" fmla="*/ 2238375 h 3386117"/>
              <a:gd name="connsiteX1" fmla="*/ 220957 w 2424198"/>
              <a:gd name="connsiteY1" fmla="*/ 2228850 h 3386117"/>
              <a:gd name="connsiteX2" fmla="*/ 130470 w 2424198"/>
              <a:gd name="connsiteY2" fmla="*/ 2209800 h 3386117"/>
              <a:gd name="connsiteX3" fmla="*/ 116182 w 2424198"/>
              <a:gd name="connsiteY3" fmla="*/ 2205038 h 3386117"/>
              <a:gd name="connsiteX4" fmla="*/ 101895 w 2424198"/>
              <a:gd name="connsiteY4" fmla="*/ 2195513 h 3386117"/>
              <a:gd name="connsiteX5" fmla="*/ 73320 w 2424198"/>
              <a:gd name="connsiteY5" fmla="*/ 2185988 h 3386117"/>
              <a:gd name="connsiteX6" fmla="*/ 59032 w 2424198"/>
              <a:gd name="connsiteY6" fmla="*/ 2176463 h 3386117"/>
              <a:gd name="connsiteX7" fmla="*/ 16170 w 2424198"/>
              <a:gd name="connsiteY7" fmla="*/ 2162175 h 3386117"/>
              <a:gd name="connsiteX8" fmla="*/ 11407 w 2424198"/>
              <a:gd name="connsiteY8" fmla="*/ 2119313 h 3386117"/>
              <a:gd name="connsiteX9" fmla="*/ 25695 w 2424198"/>
              <a:gd name="connsiteY9" fmla="*/ 2105025 h 3386117"/>
              <a:gd name="connsiteX10" fmla="*/ 59032 w 2424198"/>
              <a:gd name="connsiteY10" fmla="*/ 2071688 h 3386117"/>
              <a:gd name="connsiteX11" fmla="*/ 92370 w 2424198"/>
              <a:gd name="connsiteY11" fmla="*/ 2057400 h 3386117"/>
              <a:gd name="connsiteX12" fmla="*/ 392407 w 2424198"/>
              <a:gd name="connsiteY12" fmla="*/ 2052638 h 3386117"/>
              <a:gd name="connsiteX13" fmla="*/ 473370 w 2424198"/>
              <a:gd name="connsiteY13" fmla="*/ 2043113 h 3386117"/>
              <a:gd name="connsiteX14" fmla="*/ 511470 w 2424198"/>
              <a:gd name="connsiteY14" fmla="*/ 2033588 h 3386117"/>
              <a:gd name="connsiteX15" fmla="*/ 530520 w 2424198"/>
              <a:gd name="connsiteY15" fmla="*/ 2028825 h 3386117"/>
              <a:gd name="connsiteX16" fmla="*/ 549570 w 2424198"/>
              <a:gd name="connsiteY16" fmla="*/ 2024063 h 3386117"/>
              <a:gd name="connsiteX17" fmla="*/ 1111545 w 2424198"/>
              <a:gd name="connsiteY17" fmla="*/ 2028825 h 3386117"/>
              <a:gd name="connsiteX18" fmla="*/ 1402057 w 2424198"/>
              <a:gd name="connsiteY18" fmla="*/ 2024063 h 3386117"/>
              <a:gd name="connsiteX19" fmla="*/ 1906882 w 2424198"/>
              <a:gd name="connsiteY19" fmla="*/ 2019300 h 3386117"/>
              <a:gd name="connsiteX20" fmla="*/ 1925932 w 2424198"/>
              <a:gd name="connsiteY20" fmla="*/ 2014538 h 3386117"/>
              <a:gd name="connsiteX21" fmla="*/ 1973557 w 2424198"/>
              <a:gd name="connsiteY21" fmla="*/ 2000250 h 3386117"/>
              <a:gd name="connsiteX22" fmla="*/ 2006895 w 2424198"/>
              <a:gd name="connsiteY22" fmla="*/ 1981200 h 3386117"/>
              <a:gd name="connsiteX23" fmla="*/ 2021182 w 2424198"/>
              <a:gd name="connsiteY23" fmla="*/ 1976438 h 3386117"/>
              <a:gd name="connsiteX24" fmla="*/ 2035470 w 2424198"/>
              <a:gd name="connsiteY24" fmla="*/ 1966913 h 3386117"/>
              <a:gd name="connsiteX25" fmla="*/ 2054520 w 2424198"/>
              <a:gd name="connsiteY25" fmla="*/ 1962150 h 3386117"/>
              <a:gd name="connsiteX26" fmla="*/ 2068807 w 2424198"/>
              <a:gd name="connsiteY26" fmla="*/ 1957388 h 3386117"/>
              <a:gd name="connsiteX27" fmla="*/ 2078332 w 2424198"/>
              <a:gd name="connsiteY27" fmla="*/ 1943100 h 3386117"/>
              <a:gd name="connsiteX28" fmla="*/ 2092620 w 2424198"/>
              <a:gd name="connsiteY28" fmla="*/ 1933575 h 3386117"/>
              <a:gd name="connsiteX29" fmla="*/ 2106907 w 2424198"/>
              <a:gd name="connsiteY29" fmla="*/ 1900238 h 3386117"/>
              <a:gd name="connsiteX30" fmla="*/ 2135482 w 2424198"/>
              <a:gd name="connsiteY30" fmla="*/ 1881188 h 3386117"/>
              <a:gd name="connsiteX31" fmla="*/ 2164057 w 2424198"/>
              <a:gd name="connsiteY31" fmla="*/ 1862138 h 3386117"/>
              <a:gd name="connsiteX32" fmla="*/ 2178345 w 2424198"/>
              <a:gd name="connsiteY32" fmla="*/ 1852613 h 3386117"/>
              <a:gd name="connsiteX33" fmla="*/ 2192632 w 2424198"/>
              <a:gd name="connsiteY33" fmla="*/ 1847850 h 3386117"/>
              <a:gd name="connsiteX34" fmla="*/ 2221207 w 2424198"/>
              <a:gd name="connsiteY34" fmla="*/ 1828800 h 3386117"/>
              <a:gd name="connsiteX35" fmla="*/ 2225970 w 2424198"/>
              <a:gd name="connsiteY35" fmla="*/ 1814513 h 3386117"/>
              <a:gd name="connsiteX36" fmla="*/ 2235495 w 2424198"/>
              <a:gd name="connsiteY36" fmla="*/ 1800225 h 3386117"/>
              <a:gd name="connsiteX37" fmla="*/ 2240257 w 2424198"/>
              <a:gd name="connsiteY37" fmla="*/ 1771650 h 3386117"/>
              <a:gd name="connsiteX38" fmla="*/ 2249782 w 2424198"/>
              <a:gd name="connsiteY38" fmla="*/ 1743075 h 3386117"/>
              <a:gd name="connsiteX39" fmla="*/ 2254545 w 2424198"/>
              <a:gd name="connsiteY39" fmla="*/ 1728788 h 3386117"/>
              <a:gd name="connsiteX40" fmla="*/ 2259307 w 2424198"/>
              <a:gd name="connsiteY40" fmla="*/ 1714500 h 3386117"/>
              <a:gd name="connsiteX41" fmla="*/ 2254545 w 2424198"/>
              <a:gd name="connsiteY41" fmla="*/ 1652588 h 3386117"/>
              <a:gd name="connsiteX42" fmla="*/ 2249782 w 2424198"/>
              <a:gd name="connsiteY42" fmla="*/ 1638300 h 3386117"/>
              <a:gd name="connsiteX43" fmla="*/ 2230732 w 2424198"/>
              <a:gd name="connsiteY43" fmla="*/ 1604963 h 3386117"/>
              <a:gd name="connsiteX44" fmla="*/ 2225970 w 2424198"/>
              <a:gd name="connsiteY44" fmla="*/ 1590675 h 3386117"/>
              <a:gd name="connsiteX45" fmla="*/ 2206920 w 2424198"/>
              <a:gd name="connsiteY45" fmla="*/ 1557338 h 3386117"/>
              <a:gd name="connsiteX46" fmla="*/ 2178345 w 2424198"/>
              <a:gd name="connsiteY46" fmla="*/ 1524000 h 3386117"/>
              <a:gd name="connsiteX47" fmla="*/ 2168820 w 2424198"/>
              <a:gd name="connsiteY47" fmla="*/ 1509713 h 3386117"/>
              <a:gd name="connsiteX48" fmla="*/ 2130720 w 2424198"/>
              <a:gd name="connsiteY48" fmla="*/ 1462088 h 3386117"/>
              <a:gd name="connsiteX49" fmla="*/ 2116432 w 2424198"/>
              <a:gd name="connsiteY49" fmla="*/ 1438275 h 3386117"/>
              <a:gd name="connsiteX50" fmla="*/ 2097382 w 2424198"/>
              <a:gd name="connsiteY50" fmla="*/ 1414463 h 3386117"/>
              <a:gd name="connsiteX51" fmla="*/ 2083095 w 2424198"/>
              <a:gd name="connsiteY51" fmla="*/ 1400175 h 3386117"/>
              <a:gd name="connsiteX52" fmla="*/ 2073570 w 2424198"/>
              <a:gd name="connsiteY52" fmla="*/ 1381125 h 3386117"/>
              <a:gd name="connsiteX53" fmla="*/ 2059282 w 2424198"/>
              <a:gd name="connsiteY53" fmla="*/ 1362075 h 3386117"/>
              <a:gd name="connsiteX54" fmla="*/ 2035470 w 2424198"/>
              <a:gd name="connsiteY54" fmla="*/ 1319213 h 3386117"/>
              <a:gd name="connsiteX55" fmla="*/ 2025945 w 2424198"/>
              <a:gd name="connsiteY55" fmla="*/ 1300163 h 3386117"/>
              <a:gd name="connsiteX56" fmla="*/ 2002132 w 2424198"/>
              <a:gd name="connsiteY56" fmla="*/ 1257300 h 3386117"/>
              <a:gd name="connsiteX57" fmla="*/ 1983082 w 2424198"/>
              <a:gd name="connsiteY57" fmla="*/ 1095375 h 3386117"/>
              <a:gd name="connsiteX58" fmla="*/ 1973557 w 2424198"/>
              <a:gd name="connsiteY58" fmla="*/ 1066800 h 3386117"/>
              <a:gd name="connsiteX59" fmla="*/ 1964032 w 2424198"/>
              <a:gd name="connsiteY59" fmla="*/ 1052513 h 3386117"/>
              <a:gd name="connsiteX60" fmla="*/ 1949745 w 2424198"/>
              <a:gd name="connsiteY60" fmla="*/ 1009650 h 3386117"/>
              <a:gd name="connsiteX61" fmla="*/ 1944982 w 2424198"/>
              <a:gd name="connsiteY61" fmla="*/ 995363 h 3386117"/>
              <a:gd name="connsiteX62" fmla="*/ 1935457 w 2424198"/>
              <a:gd name="connsiteY62" fmla="*/ 981075 h 3386117"/>
              <a:gd name="connsiteX63" fmla="*/ 1925932 w 2424198"/>
              <a:gd name="connsiteY63" fmla="*/ 962025 h 3386117"/>
              <a:gd name="connsiteX64" fmla="*/ 1921170 w 2424198"/>
              <a:gd name="connsiteY64" fmla="*/ 942975 h 3386117"/>
              <a:gd name="connsiteX65" fmla="*/ 1902120 w 2424198"/>
              <a:gd name="connsiteY65" fmla="*/ 909638 h 3386117"/>
              <a:gd name="connsiteX66" fmla="*/ 1897357 w 2424198"/>
              <a:gd name="connsiteY66" fmla="*/ 895350 h 3386117"/>
              <a:gd name="connsiteX67" fmla="*/ 1887832 w 2424198"/>
              <a:gd name="connsiteY67" fmla="*/ 852488 h 3386117"/>
              <a:gd name="connsiteX68" fmla="*/ 1892595 w 2424198"/>
              <a:gd name="connsiteY68" fmla="*/ 714375 h 3386117"/>
              <a:gd name="connsiteX69" fmla="*/ 1897357 w 2424198"/>
              <a:gd name="connsiteY69" fmla="*/ 695325 h 3386117"/>
              <a:gd name="connsiteX70" fmla="*/ 1906882 w 2424198"/>
              <a:gd name="connsiteY70" fmla="*/ 623888 h 3386117"/>
              <a:gd name="connsiteX71" fmla="*/ 1916407 w 2424198"/>
              <a:gd name="connsiteY71" fmla="*/ 581025 h 3386117"/>
              <a:gd name="connsiteX72" fmla="*/ 1935457 w 2424198"/>
              <a:gd name="connsiteY72" fmla="*/ 542925 h 3386117"/>
              <a:gd name="connsiteX73" fmla="*/ 1944982 w 2424198"/>
              <a:gd name="connsiteY73" fmla="*/ 509588 h 3386117"/>
              <a:gd name="connsiteX74" fmla="*/ 1973557 w 2424198"/>
              <a:gd name="connsiteY74" fmla="*/ 466725 h 3386117"/>
              <a:gd name="connsiteX75" fmla="*/ 1983082 w 2424198"/>
              <a:gd name="connsiteY75" fmla="*/ 447675 h 3386117"/>
              <a:gd name="connsiteX76" fmla="*/ 1992607 w 2424198"/>
              <a:gd name="connsiteY76" fmla="*/ 404813 h 3386117"/>
              <a:gd name="connsiteX77" fmla="*/ 2016420 w 2424198"/>
              <a:gd name="connsiteY77" fmla="*/ 352425 h 3386117"/>
              <a:gd name="connsiteX78" fmla="*/ 2021182 w 2424198"/>
              <a:gd name="connsiteY78" fmla="*/ 328613 h 3386117"/>
              <a:gd name="connsiteX79" fmla="*/ 2030707 w 2424198"/>
              <a:gd name="connsiteY79" fmla="*/ 309563 h 3386117"/>
              <a:gd name="connsiteX80" fmla="*/ 2040232 w 2424198"/>
              <a:gd name="connsiteY80" fmla="*/ 285750 h 3386117"/>
              <a:gd name="connsiteX81" fmla="*/ 2068807 w 2424198"/>
              <a:gd name="connsiteY81" fmla="*/ 252413 h 3386117"/>
              <a:gd name="connsiteX82" fmla="*/ 2092620 w 2424198"/>
              <a:gd name="connsiteY82" fmla="*/ 219075 h 3386117"/>
              <a:gd name="connsiteX83" fmla="*/ 2140245 w 2424198"/>
              <a:gd name="connsiteY83" fmla="*/ 161925 h 3386117"/>
              <a:gd name="connsiteX84" fmla="*/ 2159295 w 2424198"/>
              <a:gd name="connsiteY84" fmla="*/ 114300 h 3386117"/>
              <a:gd name="connsiteX85" fmla="*/ 2173582 w 2424198"/>
              <a:gd name="connsiteY85" fmla="*/ 80963 h 3386117"/>
              <a:gd name="connsiteX86" fmla="*/ 2168820 w 2424198"/>
              <a:gd name="connsiteY86" fmla="*/ 28575 h 3386117"/>
              <a:gd name="connsiteX87" fmla="*/ 2168820 w 2424198"/>
              <a:gd name="connsiteY87" fmla="*/ 0 h 3386117"/>
              <a:gd name="connsiteX88" fmla="*/ 2197395 w 2424198"/>
              <a:gd name="connsiteY88" fmla="*/ 4763 h 3386117"/>
              <a:gd name="connsiteX89" fmla="*/ 2225970 w 2424198"/>
              <a:gd name="connsiteY89" fmla="*/ 14288 h 3386117"/>
              <a:gd name="connsiteX90" fmla="*/ 2240257 w 2424198"/>
              <a:gd name="connsiteY90" fmla="*/ 19050 h 3386117"/>
              <a:gd name="connsiteX91" fmla="*/ 2268832 w 2424198"/>
              <a:gd name="connsiteY91" fmla="*/ 28575 h 3386117"/>
              <a:gd name="connsiteX92" fmla="*/ 2283120 w 2424198"/>
              <a:gd name="connsiteY92" fmla="*/ 33338 h 3386117"/>
              <a:gd name="connsiteX93" fmla="*/ 2311695 w 2424198"/>
              <a:gd name="connsiteY93" fmla="*/ 28575 h 3386117"/>
              <a:gd name="connsiteX94" fmla="*/ 2287882 w 2424198"/>
              <a:gd name="connsiteY94" fmla="*/ 23813 h 3386117"/>
              <a:gd name="connsiteX95" fmla="*/ 2335507 w 2424198"/>
              <a:gd name="connsiteY95" fmla="*/ 28575 h 3386117"/>
              <a:gd name="connsiteX96" fmla="*/ 2349795 w 2424198"/>
              <a:gd name="connsiteY96" fmla="*/ 71438 h 3386117"/>
              <a:gd name="connsiteX97" fmla="*/ 2354557 w 2424198"/>
              <a:gd name="connsiteY97" fmla="*/ 85725 h 3386117"/>
              <a:gd name="connsiteX98" fmla="*/ 2359320 w 2424198"/>
              <a:gd name="connsiteY98" fmla="*/ 109538 h 3386117"/>
              <a:gd name="connsiteX99" fmla="*/ 2364082 w 2424198"/>
              <a:gd name="connsiteY99" fmla="*/ 171450 h 3386117"/>
              <a:gd name="connsiteX100" fmla="*/ 2364082 w 2424198"/>
              <a:gd name="connsiteY100" fmla="*/ 200025 h 3386117"/>
              <a:gd name="connsiteX101" fmla="*/ 2373607 w 2424198"/>
              <a:gd name="connsiteY101" fmla="*/ 385763 h 3386117"/>
              <a:gd name="connsiteX102" fmla="*/ 2383132 w 2424198"/>
              <a:gd name="connsiteY102" fmla="*/ 414338 h 3386117"/>
              <a:gd name="connsiteX103" fmla="*/ 2383132 w 2424198"/>
              <a:gd name="connsiteY103" fmla="*/ 585788 h 3386117"/>
              <a:gd name="connsiteX104" fmla="*/ 2387895 w 2424198"/>
              <a:gd name="connsiteY104" fmla="*/ 666750 h 3386117"/>
              <a:gd name="connsiteX105" fmla="*/ 2383132 w 2424198"/>
              <a:gd name="connsiteY105" fmla="*/ 719138 h 3386117"/>
              <a:gd name="connsiteX106" fmla="*/ 2378370 w 2424198"/>
              <a:gd name="connsiteY106" fmla="*/ 733425 h 3386117"/>
              <a:gd name="connsiteX107" fmla="*/ 2383132 w 2424198"/>
              <a:gd name="connsiteY107" fmla="*/ 747713 h 3386117"/>
              <a:gd name="connsiteX108" fmla="*/ 2387895 w 2424198"/>
              <a:gd name="connsiteY108" fmla="*/ 776288 h 3386117"/>
              <a:gd name="connsiteX109" fmla="*/ 2402182 w 2424198"/>
              <a:gd name="connsiteY109" fmla="*/ 785813 h 3386117"/>
              <a:gd name="connsiteX110" fmla="*/ 2402182 w 2424198"/>
              <a:gd name="connsiteY110" fmla="*/ 862013 h 3386117"/>
              <a:gd name="connsiteX111" fmla="*/ 2406945 w 2424198"/>
              <a:gd name="connsiteY111" fmla="*/ 1019175 h 3386117"/>
              <a:gd name="connsiteX112" fmla="*/ 2411707 w 2424198"/>
              <a:gd name="connsiteY112" fmla="*/ 1042988 h 3386117"/>
              <a:gd name="connsiteX113" fmla="*/ 2416470 w 2424198"/>
              <a:gd name="connsiteY113" fmla="*/ 1071563 h 3386117"/>
              <a:gd name="connsiteX114" fmla="*/ 2421232 w 2424198"/>
              <a:gd name="connsiteY114" fmla="*/ 1209675 h 3386117"/>
              <a:gd name="connsiteX115" fmla="*/ 2406945 w 2424198"/>
              <a:gd name="connsiteY115" fmla="*/ 1219200 h 3386117"/>
              <a:gd name="connsiteX116" fmla="*/ 2387895 w 2424198"/>
              <a:gd name="connsiteY116" fmla="*/ 1214438 h 3386117"/>
              <a:gd name="connsiteX117" fmla="*/ 2373607 w 2424198"/>
              <a:gd name="connsiteY117" fmla="*/ 1204913 h 3386117"/>
              <a:gd name="connsiteX118" fmla="*/ 2359320 w 2424198"/>
              <a:gd name="connsiteY118" fmla="*/ 1190625 h 3386117"/>
              <a:gd name="connsiteX119" fmla="*/ 2345032 w 2424198"/>
              <a:gd name="connsiteY119" fmla="*/ 1185863 h 3386117"/>
              <a:gd name="connsiteX120" fmla="*/ 2335507 w 2424198"/>
              <a:gd name="connsiteY120" fmla="*/ 1223963 h 3386117"/>
              <a:gd name="connsiteX121" fmla="*/ 2330745 w 2424198"/>
              <a:gd name="connsiteY121" fmla="*/ 1238250 h 3386117"/>
              <a:gd name="connsiteX122" fmla="*/ 2325982 w 2424198"/>
              <a:gd name="connsiteY122" fmla="*/ 1257300 h 3386117"/>
              <a:gd name="connsiteX123" fmla="*/ 2316457 w 2424198"/>
              <a:gd name="connsiteY123" fmla="*/ 1400175 h 3386117"/>
              <a:gd name="connsiteX124" fmla="*/ 2302170 w 2424198"/>
              <a:gd name="connsiteY124" fmla="*/ 1414463 h 3386117"/>
              <a:gd name="connsiteX125" fmla="*/ 2297407 w 2424198"/>
              <a:gd name="connsiteY125" fmla="*/ 1438275 h 3386117"/>
              <a:gd name="connsiteX126" fmla="*/ 2306932 w 2424198"/>
              <a:gd name="connsiteY126" fmla="*/ 1485900 h 3386117"/>
              <a:gd name="connsiteX127" fmla="*/ 2316457 w 2424198"/>
              <a:gd name="connsiteY127" fmla="*/ 1571625 h 3386117"/>
              <a:gd name="connsiteX128" fmla="*/ 2311695 w 2424198"/>
              <a:gd name="connsiteY128" fmla="*/ 1652588 h 3386117"/>
              <a:gd name="connsiteX129" fmla="*/ 2302170 w 2424198"/>
              <a:gd name="connsiteY129" fmla="*/ 1666875 h 3386117"/>
              <a:gd name="connsiteX130" fmla="*/ 2287882 w 2424198"/>
              <a:gd name="connsiteY130" fmla="*/ 1695450 h 3386117"/>
              <a:gd name="connsiteX131" fmla="*/ 2292645 w 2424198"/>
              <a:gd name="connsiteY131" fmla="*/ 1833563 h 3386117"/>
              <a:gd name="connsiteX132" fmla="*/ 2292645 w 2424198"/>
              <a:gd name="connsiteY132" fmla="*/ 1928813 h 3386117"/>
              <a:gd name="connsiteX133" fmla="*/ 2297407 w 2424198"/>
              <a:gd name="connsiteY133" fmla="*/ 1985963 h 3386117"/>
              <a:gd name="connsiteX134" fmla="*/ 2306932 w 2424198"/>
              <a:gd name="connsiteY134" fmla="*/ 2014538 h 3386117"/>
              <a:gd name="connsiteX135" fmla="*/ 2311695 w 2424198"/>
              <a:gd name="connsiteY135" fmla="*/ 2033588 h 3386117"/>
              <a:gd name="connsiteX136" fmla="*/ 2316457 w 2424198"/>
              <a:gd name="connsiteY136" fmla="*/ 2047875 h 3386117"/>
              <a:gd name="connsiteX137" fmla="*/ 2321220 w 2424198"/>
              <a:gd name="connsiteY137" fmla="*/ 2076450 h 3386117"/>
              <a:gd name="connsiteX138" fmla="*/ 2311695 w 2424198"/>
              <a:gd name="connsiteY138" fmla="*/ 2109788 h 3386117"/>
              <a:gd name="connsiteX139" fmla="*/ 2311695 w 2424198"/>
              <a:gd name="connsiteY139" fmla="*/ 2138363 h 3386117"/>
              <a:gd name="connsiteX140" fmla="*/ 2316457 w 2424198"/>
              <a:gd name="connsiteY140" fmla="*/ 2152650 h 3386117"/>
              <a:gd name="connsiteX141" fmla="*/ 2325982 w 2424198"/>
              <a:gd name="connsiteY141" fmla="*/ 2238375 h 3386117"/>
              <a:gd name="connsiteX142" fmla="*/ 2330745 w 2424198"/>
              <a:gd name="connsiteY142" fmla="*/ 2309813 h 3386117"/>
              <a:gd name="connsiteX143" fmla="*/ 2340270 w 2424198"/>
              <a:gd name="connsiteY143" fmla="*/ 2328863 h 3386117"/>
              <a:gd name="connsiteX144" fmla="*/ 2345032 w 2424198"/>
              <a:gd name="connsiteY144" fmla="*/ 2371725 h 3386117"/>
              <a:gd name="connsiteX145" fmla="*/ 2354557 w 2424198"/>
              <a:gd name="connsiteY145" fmla="*/ 2409825 h 3386117"/>
              <a:gd name="connsiteX146" fmla="*/ 2349795 w 2424198"/>
              <a:gd name="connsiteY146" fmla="*/ 2709863 h 3386117"/>
              <a:gd name="connsiteX147" fmla="*/ 2340270 w 2424198"/>
              <a:gd name="connsiteY147" fmla="*/ 2724150 h 3386117"/>
              <a:gd name="connsiteX148" fmla="*/ 2335507 w 2424198"/>
              <a:gd name="connsiteY148" fmla="*/ 2738438 h 3386117"/>
              <a:gd name="connsiteX149" fmla="*/ 2330745 w 2424198"/>
              <a:gd name="connsiteY149" fmla="*/ 2767013 h 3386117"/>
              <a:gd name="connsiteX150" fmla="*/ 2325982 w 2424198"/>
              <a:gd name="connsiteY150" fmla="*/ 3386117 h 3386117"/>
              <a:gd name="connsiteX0" fmla="*/ 716257 w 2424198"/>
              <a:gd name="connsiteY0" fmla="*/ 2238375 h 3589312"/>
              <a:gd name="connsiteX1" fmla="*/ 220957 w 2424198"/>
              <a:gd name="connsiteY1" fmla="*/ 2228850 h 3589312"/>
              <a:gd name="connsiteX2" fmla="*/ 130470 w 2424198"/>
              <a:gd name="connsiteY2" fmla="*/ 2209800 h 3589312"/>
              <a:gd name="connsiteX3" fmla="*/ 116182 w 2424198"/>
              <a:gd name="connsiteY3" fmla="*/ 2205038 h 3589312"/>
              <a:gd name="connsiteX4" fmla="*/ 101895 w 2424198"/>
              <a:gd name="connsiteY4" fmla="*/ 2195513 h 3589312"/>
              <a:gd name="connsiteX5" fmla="*/ 73320 w 2424198"/>
              <a:gd name="connsiteY5" fmla="*/ 2185988 h 3589312"/>
              <a:gd name="connsiteX6" fmla="*/ 59032 w 2424198"/>
              <a:gd name="connsiteY6" fmla="*/ 2176463 h 3589312"/>
              <a:gd name="connsiteX7" fmla="*/ 16170 w 2424198"/>
              <a:gd name="connsiteY7" fmla="*/ 2162175 h 3589312"/>
              <a:gd name="connsiteX8" fmla="*/ 11407 w 2424198"/>
              <a:gd name="connsiteY8" fmla="*/ 2119313 h 3589312"/>
              <a:gd name="connsiteX9" fmla="*/ 25695 w 2424198"/>
              <a:gd name="connsiteY9" fmla="*/ 2105025 h 3589312"/>
              <a:gd name="connsiteX10" fmla="*/ 59032 w 2424198"/>
              <a:gd name="connsiteY10" fmla="*/ 2071688 h 3589312"/>
              <a:gd name="connsiteX11" fmla="*/ 92370 w 2424198"/>
              <a:gd name="connsiteY11" fmla="*/ 2057400 h 3589312"/>
              <a:gd name="connsiteX12" fmla="*/ 392407 w 2424198"/>
              <a:gd name="connsiteY12" fmla="*/ 2052638 h 3589312"/>
              <a:gd name="connsiteX13" fmla="*/ 473370 w 2424198"/>
              <a:gd name="connsiteY13" fmla="*/ 2043113 h 3589312"/>
              <a:gd name="connsiteX14" fmla="*/ 511470 w 2424198"/>
              <a:gd name="connsiteY14" fmla="*/ 2033588 h 3589312"/>
              <a:gd name="connsiteX15" fmla="*/ 530520 w 2424198"/>
              <a:gd name="connsiteY15" fmla="*/ 2028825 h 3589312"/>
              <a:gd name="connsiteX16" fmla="*/ 549570 w 2424198"/>
              <a:gd name="connsiteY16" fmla="*/ 2024063 h 3589312"/>
              <a:gd name="connsiteX17" fmla="*/ 1111545 w 2424198"/>
              <a:gd name="connsiteY17" fmla="*/ 2028825 h 3589312"/>
              <a:gd name="connsiteX18" fmla="*/ 1402057 w 2424198"/>
              <a:gd name="connsiteY18" fmla="*/ 2024063 h 3589312"/>
              <a:gd name="connsiteX19" fmla="*/ 1906882 w 2424198"/>
              <a:gd name="connsiteY19" fmla="*/ 2019300 h 3589312"/>
              <a:gd name="connsiteX20" fmla="*/ 1925932 w 2424198"/>
              <a:gd name="connsiteY20" fmla="*/ 2014538 h 3589312"/>
              <a:gd name="connsiteX21" fmla="*/ 1973557 w 2424198"/>
              <a:gd name="connsiteY21" fmla="*/ 2000250 h 3589312"/>
              <a:gd name="connsiteX22" fmla="*/ 2006895 w 2424198"/>
              <a:gd name="connsiteY22" fmla="*/ 1981200 h 3589312"/>
              <a:gd name="connsiteX23" fmla="*/ 2021182 w 2424198"/>
              <a:gd name="connsiteY23" fmla="*/ 1976438 h 3589312"/>
              <a:gd name="connsiteX24" fmla="*/ 2035470 w 2424198"/>
              <a:gd name="connsiteY24" fmla="*/ 1966913 h 3589312"/>
              <a:gd name="connsiteX25" fmla="*/ 2054520 w 2424198"/>
              <a:gd name="connsiteY25" fmla="*/ 1962150 h 3589312"/>
              <a:gd name="connsiteX26" fmla="*/ 2068807 w 2424198"/>
              <a:gd name="connsiteY26" fmla="*/ 1957388 h 3589312"/>
              <a:gd name="connsiteX27" fmla="*/ 2078332 w 2424198"/>
              <a:gd name="connsiteY27" fmla="*/ 1943100 h 3589312"/>
              <a:gd name="connsiteX28" fmla="*/ 2092620 w 2424198"/>
              <a:gd name="connsiteY28" fmla="*/ 1933575 h 3589312"/>
              <a:gd name="connsiteX29" fmla="*/ 2106907 w 2424198"/>
              <a:gd name="connsiteY29" fmla="*/ 1900238 h 3589312"/>
              <a:gd name="connsiteX30" fmla="*/ 2135482 w 2424198"/>
              <a:gd name="connsiteY30" fmla="*/ 1881188 h 3589312"/>
              <a:gd name="connsiteX31" fmla="*/ 2164057 w 2424198"/>
              <a:gd name="connsiteY31" fmla="*/ 1862138 h 3589312"/>
              <a:gd name="connsiteX32" fmla="*/ 2178345 w 2424198"/>
              <a:gd name="connsiteY32" fmla="*/ 1852613 h 3589312"/>
              <a:gd name="connsiteX33" fmla="*/ 2192632 w 2424198"/>
              <a:gd name="connsiteY33" fmla="*/ 1847850 h 3589312"/>
              <a:gd name="connsiteX34" fmla="*/ 2221207 w 2424198"/>
              <a:gd name="connsiteY34" fmla="*/ 1828800 h 3589312"/>
              <a:gd name="connsiteX35" fmla="*/ 2225970 w 2424198"/>
              <a:gd name="connsiteY35" fmla="*/ 1814513 h 3589312"/>
              <a:gd name="connsiteX36" fmla="*/ 2235495 w 2424198"/>
              <a:gd name="connsiteY36" fmla="*/ 1800225 h 3589312"/>
              <a:gd name="connsiteX37" fmla="*/ 2240257 w 2424198"/>
              <a:gd name="connsiteY37" fmla="*/ 1771650 h 3589312"/>
              <a:gd name="connsiteX38" fmla="*/ 2249782 w 2424198"/>
              <a:gd name="connsiteY38" fmla="*/ 1743075 h 3589312"/>
              <a:gd name="connsiteX39" fmla="*/ 2254545 w 2424198"/>
              <a:gd name="connsiteY39" fmla="*/ 1728788 h 3589312"/>
              <a:gd name="connsiteX40" fmla="*/ 2259307 w 2424198"/>
              <a:gd name="connsiteY40" fmla="*/ 1714500 h 3589312"/>
              <a:gd name="connsiteX41" fmla="*/ 2254545 w 2424198"/>
              <a:gd name="connsiteY41" fmla="*/ 1652588 h 3589312"/>
              <a:gd name="connsiteX42" fmla="*/ 2249782 w 2424198"/>
              <a:gd name="connsiteY42" fmla="*/ 1638300 h 3589312"/>
              <a:gd name="connsiteX43" fmla="*/ 2230732 w 2424198"/>
              <a:gd name="connsiteY43" fmla="*/ 1604963 h 3589312"/>
              <a:gd name="connsiteX44" fmla="*/ 2225970 w 2424198"/>
              <a:gd name="connsiteY44" fmla="*/ 1590675 h 3589312"/>
              <a:gd name="connsiteX45" fmla="*/ 2206920 w 2424198"/>
              <a:gd name="connsiteY45" fmla="*/ 1557338 h 3589312"/>
              <a:gd name="connsiteX46" fmla="*/ 2178345 w 2424198"/>
              <a:gd name="connsiteY46" fmla="*/ 1524000 h 3589312"/>
              <a:gd name="connsiteX47" fmla="*/ 2168820 w 2424198"/>
              <a:gd name="connsiteY47" fmla="*/ 1509713 h 3589312"/>
              <a:gd name="connsiteX48" fmla="*/ 2130720 w 2424198"/>
              <a:gd name="connsiteY48" fmla="*/ 1462088 h 3589312"/>
              <a:gd name="connsiteX49" fmla="*/ 2116432 w 2424198"/>
              <a:gd name="connsiteY49" fmla="*/ 1438275 h 3589312"/>
              <a:gd name="connsiteX50" fmla="*/ 2097382 w 2424198"/>
              <a:gd name="connsiteY50" fmla="*/ 1414463 h 3589312"/>
              <a:gd name="connsiteX51" fmla="*/ 2083095 w 2424198"/>
              <a:gd name="connsiteY51" fmla="*/ 1400175 h 3589312"/>
              <a:gd name="connsiteX52" fmla="*/ 2073570 w 2424198"/>
              <a:gd name="connsiteY52" fmla="*/ 1381125 h 3589312"/>
              <a:gd name="connsiteX53" fmla="*/ 2059282 w 2424198"/>
              <a:gd name="connsiteY53" fmla="*/ 1362075 h 3589312"/>
              <a:gd name="connsiteX54" fmla="*/ 2035470 w 2424198"/>
              <a:gd name="connsiteY54" fmla="*/ 1319213 h 3589312"/>
              <a:gd name="connsiteX55" fmla="*/ 2025945 w 2424198"/>
              <a:gd name="connsiteY55" fmla="*/ 1300163 h 3589312"/>
              <a:gd name="connsiteX56" fmla="*/ 2002132 w 2424198"/>
              <a:gd name="connsiteY56" fmla="*/ 1257300 h 3589312"/>
              <a:gd name="connsiteX57" fmla="*/ 1983082 w 2424198"/>
              <a:gd name="connsiteY57" fmla="*/ 1095375 h 3589312"/>
              <a:gd name="connsiteX58" fmla="*/ 1973557 w 2424198"/>
              <a:gd name="connsiteY58" fmla="*/ 1066800 h 3589312"/>
              <a:gd name="connsiteX59" fmla="*/ 1964032 w 2424198"/>
              <a:gd name="connsiteY59" fmla="*/ 1052513 h 3589312"/>
              <a:gd name="connsiteX60" fmla="*/ 1949745 w 2424198"/>
              <a:gd name="connsiteY60" fmla="*/ 1009650 h 3589312"/>
              <a:gd name="connsiteX61" fmla="*/ 1944982 w 2424198"/>
              <a:gd name="connsiteY61" fmla="*/ 995363 h 3589312"/>
              <a:gd name="connsiteX62" fmla="*/ 1935457 w 2424198"/>
              <a:gd name="connsiteY62" fmla="*/ 981075 h 3589312"/>
              <a:gd name="connsiteX63" fmla="*/ 1925932 w 2424198"/>
              <a:gd name="connsiteY63" fmla="*/ 962025 h 3589312"/>
              <a:gd name="connsiteX64" fmla="*/ 1921170 w 2424198"/>
              <a:gd name="connsiteY64" fmla="*/ 942975 h 3589312"/>
              <a:gd name="connsiteX65" fmla="*/ 1902120 w 2424198"/>
              <a:gd name="connsiteY65" fmla="*/ 909638 h 3589312"/>
              <a:gd name="connsiteX66" fmla="*/ 1897357 w 2424198"/>
              <a:gd name="connsiteY66" fmla="*/ 895350 h 3589312"/>
              <a:gd name="connsiteX67" fmla="*/ 1887832 w 2424198"/>
              <a:gd name="connsiteY67" fmla="*/ 852488 h 3589312"/>
              <a:gd name="connsiteX68" fmla="*/ 1892595 w 2424198"/>
              <a:gd name="connsiteY68" fmla="*/ 714375 h 3589312"/>
              <a:gd name="connsiteX69" fmla="*/ 1897357 w 2424198"/>
              <a:gd name="connsiteY69" fmla="*/ 695325 h 3589312"/>
              <a:gd name="connsiteX70" fmla="*/ 1906882 w 2424198"/>
              <a:gd name="connsiteY70" fmla="*/ 623888 h 3589312"/>
              <a:gd name="connsiteX71" fmla="*/ 1916407 w 2424198"/>
              <a:gd name="connsiteY71" fmla="*/ 581025 h 3589312"/>
              <a:gd name="connsiteX72" fmla="*/ 1935457 w 2424198"/>
              <a:gd name="connsiteY72" fmla="*/ 542925 h 3589312"/>
              <a:gd name="connsiteX73" fmla="*/ 1944982 w 2424198"/>
              <a:gd name="connsiteY73" fmla="*/ 509588 h 3589312"/>
              <a:gd name="connsiteX74" fmla="*/ 1973557 w 2424198"/>
              <a:gd name="connsiteY74" fmla="*/ 466725 h 3589312"/>
              <a:gd name="connsiteX75" fmla="*/ 1983082 w 2424198"/>
              <a:gd name="connsiteY75" fmla="*/ 447675 h 3589312"/>
              <a:gd name="connsiteX76" fmla="*/ 1992607 w 2424198"/>
              <a:gd name="connsiteY76" fmla="*/ 404813 h 3589312"/>
              <a:gd name="connsiteX77" fmla="*/ 2016420 w 2424198"/>
              <a:gd name="connsiteY77" fmla="*/ 352425 h 3589312"/>
              <a:gd name="connsiteX78" fmla="*/ 2021182 w 2424198"/>
              <a:gd name="connsiteY78" fmla="*/ 328613 h 3589312"/>
              <a:gd name="connsiteX79" fmla="*/ 2030707 w 2424198"/>
              <a:gd name="connsiteY79" fmla="*/ 309563 h 3589312"/>
              <a:gd name="connsiteX80" fmla="*/ 2040232 w 2424198"/>
              <a:gd name="connsiteY80" fmla="*/ 285750 h 3589312"/>
              <a:gd name="connsiteX81" fmla="*/ 2068807 w 2424198"/>
              <a:gd name="connsiteY81" fmla="*/ 252413 h 3589312"/>
              <a:gd name="connsiteX82" fmla="*/ 2092620 w 2424198"/>
              <a:gd name="connsiteY82" fmla="*/ 219075 h 3589312"/>
              <a:gd name="connsiteX83" fmla="*/ 2140245 w 2424198"/>
              <a:gd name="connsiteY83" fmla="*/ 161925 h 3589312"/>
              <a:gd name="connsiteX84" fmla="*/ 2159295 w 2424198"/>
              <a:gd name="connsiteY84" fmla="*/ 114300 h 3589312"/>
              <a:gd name="connsiteX85" fmla="*/ 2173582 w 2424198"/>
              <a:gd name="connsiteY85" fmla="*/ 80963 h 3589312"/>
              <a:gd name="connsiteX86" fmla="*/ 2168820 w 2424198"/>
              <a:gd name="connsiteY86" fmla="*/ 28575 h 3589312"/>
              <a:gd name="connsiteX87" fmla="*/ 2168820 w 2424198"/>
              <a:gd name="connsiteY87" fmla="*/ 0 h 3589312"/>
              <a:gd name="connsiteX88" fmla="*/ 2197395 w 2424198"/>
              <a:gd name="connsiteY88" fmla="*/ 4763 h 3589312"/>
              <a:gd name="connsiteX89" fmla="*/ 2225970 w 2424198"/>
              <a:gd name="connsiteY89" fmla="*/ 14288 h 3589312"/>
              <a:gd name="connsiteX90" fmla="*/ 2240257 w 2424198"/>
              <a:gd name="connsiteY90" fmla="*/ 19050 h 3589312"/>
              <a:gd name="connsiteX91" fmla="*/ 2268832 w 2424198"/>
              <a:gd name="connsiteY91" fmla="*/ 28575 h 3589312"/>
              <a:gd name="connsiteX92" fmla="*/ 2283120 w 2424198"/>
              <a:gd name="connsiteY92" fmla="*/ 33338 h 3589312"/>
              <a:gd name="connsiteX93" fmla="*/ 2311695 w 2424198"/>
              <a:gd name="connsiteY93" fmla="*/ 28575 h 3589312"/>
              <a:gd name="connsiteX94" fmla="*/ 2287882 w 2424198"/>
              <a:gd name="connsiteY94" fmla="*/ 23813 h 3589312"/>
              <a:gd name="connsiteX95" fmla="*/ 2335507 w 2424198"/>
              <a:gd name="connsiteY95" fmla="*/ 28575 h 3589312"/>
              <a:gd name="connsiteX96" fmla="*/ 2349795 w 2424198"/>
              <a:gd name="connsiteY96" fmla="*/ 71438 h 3589312"/>
              <a:gd name="connsiteX97" fmla="*/ 2354557 w 2424198"/>
              <a:gd name="connsiteY97" fmla="*/ 85725 h 3589312"/>
              <a:gd name="connsiteX98" fmla="*/ 2359320 w 2424198"/>
              <a:gd name="connsiteY98" fmla="*/ 109538 h 3589312"/>
              <a:gd name="connsiteX99" fmla="*/ 2364082 w 2424198"/>
              <a:gd name="connsiteY99" fmla="*/ 171450 h 3589312"/>
              <a:gd name="connsiteX100" fmla="*/ 2364082 w 2424198"/>
              <a:gd name="connsiteY100" fmla="*/ 200025 h 3589312"/>
              <a:gd name="connsiteX101" fmla="*/ 2373607 w 2424198"/>
              <a:gd name="connsiteY101" fmla="*/ 385763 h 3589312"/>
              <a:gd name="connsiteX102" fmla="*/ 2383132 w 2424198"/>
              <a:gd name="connsiteY102" fmla="*/ 414338 h 3589312"/>
              <a:gd name="connsiteX103" fmla="*/ 2383132 w 2424198"/>
              <a:gd name="connsiteY103" fmla="*/ 585788 h 3589312"/>
              <a:gd name="connsiteX104" fmla="*/ 2387895 w 2424198"/>
              <a:gd name="connsiteY104" fmla="*/ 666750 h 3589312"/>
              <a:gd name="connsiteX105" fmla="*/ 2383132 w 2424198"/>
              <a:gd name="connsiteY105" fmla="*/ 719138 h 3589312"/>
              <a:gd name="connsiteX106" fmla="*/ 2378370 w 2424198"/>
              <a:gd name="connsiteY106" fmla="*/ 733425 h 3589312"/>
              <a:gd name="connsiteX107" fmla="*/ 2383132 w 2424198"/>
              <a:gd name="connsiteY107" fmla="*/ 747713 h 3589312"/>
              <a:gd name="connsiteX108" fmla="*/ 2387895 w 2424198"/>
              <a:gd name="connsiteY108" fmla="*/ 776288 h 3589312"/>
              <a:gd name="connsiteX109" fmla="*/ 2402182 w 2424198"/>
              <a:gd name="connsiteY109" fmla="*/ 785813 h 3589312"/>
              <a:gd name="connsiteX110" fmla="*/ 2402182 w 2424198"/>
              <a:gd name="connsiteY110" fmla="*/ 862013 h 3589312"/>
              <a:gd name="connsiteX111" fmla="*/ 2406945 w 2424198"/>
              <a:gd name="connsiteY111" fmla="*/ 1019175 h 3589312"/>
              <a:gd name="connsiteX112" fmla="*/ 2411707 w 2424198"/>
              <a:gd name="connsiteY112" fmla="*/ 1042988 h 3589312"/>
              <a:gd name="connsiteX113" fmla="*/ 2416470 w 2424198"/>
              <a:gd name="connsiteY113" fmla="*/ 1071563 h 3589312"/>
              <a:gd name="connsiteX114" fmla="*/ 2421232 w 2424198"/>
              <a:gd name="connsiteY114" fmla="*/ 1209675 h 3589312"/>
              <a:gd name="connsiteX115" fmla="*/ 2406945 w 2424198"/>
              <a:gd name="connsiteY115" fmla="*/ 1219200 h 3589312"/>
              <a:gd name="connsiteX116" fmla="*/ 2387895 w 2424198"/>
              <a:gd name="connsiteY116" fmla="*/ 1214438 h 3589312"/>
              <a:gd name="connsiteX117" fmla="*/ 2373607 w 2424198"/>
              <a:gd name="connsiteY117" fmla="*/ 1204913 h 3589312"/>
              <a:gd name="connsiteX118" fmla="*/ 2359320 w 2424198"/>
              <a:gd name="connsiteY118" fmla="*/ 1190625 h 3589312"/>
              <a:gd name="connsiteX119" fmla="*/ 2345032 w 2424198"/>
              <a:gd name="connsiteY119" fmla="*/ 1185863 h 3589312"/>
              <a:gd name="connsiteX120" fmla="*/ 2335507 w 2424198"/>
              <a:gd name="connsiteY120" fmla="*/ 1223963 h 3589312"/>
              <a:gd name="connsiteX121" fmla="*/ 2330745 w 2424198"/>
              <a:gd name="connsiteY121" fmla="*/ 1238250 h 3589312"/>
              <a:gd name="connsiteX122" fmla="*/ 2325982 w 2424198"/>
              <a:gd name="connsiteY122" fmla="*/ 1257300 h 3589312"/>
              <a:gd name="connsiteX123" fmla="*/ 2316457 w 2424198"/>
              <a:gd name="connsiteY123" fmla="*/ 1400175 h 3589312"/>
              <a:gd name="connsiteX124" fmla="*/ 2302170 w 2424198"/>
              <a:gd name="connsiteY124" fmla="*/ 1414463 h 3589312"/>
              <a:gd name="connsiteX125" fmla="*/ 2297407 w 2424198"/>
              <a:gd name="connsiteY125" fmla="*/ 1438275 h 3589312"/>
              <a:gd name="connsiteX126" fmla="*/ 2306932 w 2424198"/>
              <a:gd name="connsiteY126" fmla="*/ 1485900 h 3589312"/>
              <a:gd name="connsiteX127" fmla="*/ 2316457 w 2424198"/>
              <a:gd name="connsiteY127" fmla="*/ 1571625 h 3589312"/>
              <a:gd name="connsiteX128" fmla="*/ 2311695 w 2424198"/>
              <a:gd name="connsiteY128" fmla="*/ 1652588 h 3589312"/>
              <a:gd name="connsiteX129" fmla="*/ 2302170 w 2424198"/>
              <a:gd name="connsiteY129" fmla="*/ 1666875 h 3589312"/>
              <a:gd name="connsiteX130" fmla="*/ 2287882 w 2424198"/>
              <a:gd name="connsiteY130" fmla="*/ 1695450 h 3589312"/>
              <a:gd name="connsiteX131" fmla="*/ 2292645 w 2424198"/>
              <a:gd name="connsiteY131" fmla="*/ 1833563 h 3589312"/>
              <a:gd name="connsiteX132" fmla="*/ 2292645 w 2424198"/>
              <a:gd name="connsiteY132" fmla="*/ 1928813 h 3589312"/>
              <a:gd name="connsiteX133" fmla="*/ 2297407 w 2424198"/>
              <a:gd name="connsiteY133" fmla="*/ 1985963 h 3589312"/>
              <a:gd name="connsiteX134" fmla="*/ 2306932 w 2424198"/>
              <a:gd name="connsiteY134" fmla="*/ 2014538 h 3589312"/>
              <a:gd name="connsiteX135" fmla="*/ 2311695 w 2424198"/>
              <a:gd name="connsiteY135" fmla="*/ 2033588 h 3589312"/>
              <a:gd name="connsiteX136" fmla="*/ 2316457 w 2424198"/>
              <a:gd name="connsiteY136" fmla="*/ 2047875 h 3589312"/>
              <a:gd name="connsiteX137" fmla="*/ 2321220 w 2424198"/>
              <a:gd name="connsiteY137" fmla="*/ 2076450 h 3589312"/>
              <a:gd name="connsiteX138" fmla="*/ 2311695 w 2424198"/>
              <a:gd name="connsiteY138" fmla="*/ 2109788 h 3589312"/>
              <a:gd name="connsiteX139" fmla="*/ 2311695 w 2424198"/>
              <a:gd name="connsiteY139" fmla="*/ 2138363 h 3589312"/>
              <a:gd name="connsiteX140" fmla="*/ 2316457 w 2424198"/>
              <a:gd name="connsiteY140" fmla="*/ 2152650 h 3589312"/>
              <a:gd name="connsiteX141" fmla="*/ 2325982 w 2424198"/>
              <a:gd name="connsiteY141" fmla="*/ 2238375 h 3589312"/>
              <a:gd name="connsiteX142" fmla="*/ 2330745 w 2424198"/>
              <a:gd name="connsiteY142" fmla="*/ 2309813 h 3589312"/>
              <a:gd name="connsiteX143" fmla="*/ 2340270 w 2424198"/>
              <a:gd name="connsiteY143" fmla="*/ 2328863 h 3589312"/>
              <a:gd name="connsiteX144" fmla="*/ 2345032 w 2424198"/>
              <a:gd name="connsiteY144" fmla="*/ 2371725 h 3589312"/>
              <a:gd name="connsiteX145" fmla="*/ 2354557 w 2424198"/>
              <a:gd name="connsiteY145" fmla="*/ 2409825 h 3589312"/>
              <a:gd name="connsiteX146" fmla="*/ 2349795 w 2424198"/>
              <a:gd name="connsiteY146" fmla="*/ 2709863 h 3589312"/>
              <a:gd name="connsiteX147" fmla="*/ 2340270 w 2424198"/>
              <a:gd name="connsiteY147" fmla="*/ 2724150 h 3589312"/>
              <a:gd name="connsiteX148" fmla="*/ 2335507 w 2424198"/>
              <a:gd name="connsiteY148" fmla="*/ 2738438 h 3589312"/>
              <a:gd name="connsiteX149" fmla="*/ 2330745 w 2424198"/>
              <a:gd name="connsiteY149" fmla="*/ 2767013 h 3589312"/>
              <a:gd name="connsiteX150" fmla="*/ 2325982 w 2424198"/>
              <a:gd name="connsiteY150" fmla="*/ 3486128 h 3589312"/>
              <a:gd name="connsiteX151" fmla="*/ 2325982 w 2424198"/>
              <a:gd name="connsiteY151" fmla="*/ 3386117 h 3589312"/>
              <a:gd name="connsiteX0" fmla="*/ 716257 w 2424198"/>
              <a:gd name="connsiteY0" fmla="*/ 2238375 h 3589312"/>
              <a:gd name="connsiteX1" fmla="*/ 220957 w 2424198"/>
              <a:gd name="connsiteY1" fmla="*/ 2228850 h 3589312"/>
              <a:gd name="connsiteX2" fmla="*/ 130470 w 2424198"/>
              <a:gd name="connsiteY2" fmla="*/ 2209800 h 3589312"/>
              <a:gd name="connsiteX3" fmla="*/ 116182 w 2424198"/>
              <a:gd name="connsiteY3" fmla="*/ 2205038 h 3589312"/>
              <a:gd name="connsiteX4" fmla="*/ 101895 w 2424198"/>
              <a:gd name="connsiteY4" fmla="*/ 2195513 h 3589312"/>
              <a:gd name="connsiteX5" fmla="*/ 73320 w 2424198"/>
              <a:gd name="connsiteY5" fmla="*/ 2185988 h 3589312"/>
              <a:gd name="connsiteX6" fmla="*/ 59032 w 2424198"/>
              <a:gd name="connsiteY6" fmla="*/ 2176463 h 3589312"/>
              <a:gd name="connsiteX7" fmla="*/ 16170 w 2424198"/>
              <a:gd name="connsiteY7" fmla="*/ 2162175 h 3589312"/>
              <a:gd name="connsiteX8" fmla="*/ 11407 w 2424198"/>
              <a:gd name="connsiteY8" fmla="*/ 2119313 h 3589312"/>
              <a:gd name="connsiteX9" fmla="*/ 25695 w 2424198"/>
              <a:gd name="connsiteY9" fmla="*/ 2105025 h 3589312"/>
              <a:gd name="connsiteX10" fmla="*/ 59032 w 2424198"/>
              <a:gd name="connsiteY10" fmla="*/ 2071688 h 3589312"/>
              <a:gd name="connsiteX11" fmla="*/ 92370 w 2424198"/>
              <a:gd name="connsiteY11" fmla="*/ 2057400 h 3589312"/>
              <a:gd name="connsiteX12" fmla="*/ 392407 w 2424198"/>
              <a:gd name="connsiteY12" fmla="*/ 2052638 h 3589312"/>
              <a:gd name="connsiteX13" fmla="*/ 473370 w 2424198"/>
              <a:gd name="connsiteY13" fmla="*/ 2043113 h 3589312"/>
              <a:gd name="connsiteX14" fmla="*/ 511470 w 2424198"/>
              <a:gd name="connsiteY14" fmla="*/ 2033588 h 3589312"/>
              <a:gd name="connsiteX15" fmla="*/ 530520 w 2424198"/>
              <a:gd name="connsiteY15" fmla="*/ 2028825 h 3589312"/>
              <a:gd name="connsiteX16" fmla="*/ 549570 w 2424198"/>
              <a:gd name="connsiteY16" fmla="*/ 2024063 h 3589312"/>
              <a:gd name="connsiteX17" fmla="*/ 1111545 w 2424198"/>
              <a:gd name="connsiteY17" fmla="*/ 2028825 h 3589312"/>
              <a:gd name="connsiteX18" fmla="*/ 1402057 w 2424198"/>
              <a:gd name="connsiteY18" fmla="*/ 2024063 h 3589312"/>
              <a:gd name="connsiteX19" fmla="*/ 1906882 w 2424198"/>
              <a:gd name="connsiteY19" fmla="*/ 2019300 h 3589312"/>
              <a:gd name="connsiteX20" fmla="*/ 1925932 w 2424198"/>
              <a:gd name="connsiteY20" fmla="*/ 2014538 h 3589312"/>
              <a:gd name="connsiteX21" fmla="*/ 1973557 w 2424198"/>
              <a:gd name="connsiteY21" fmla="*/ 2000250 h 3589312"/>
              <a:gd name="connsiteX22" fmla="*/ 2006895 w 2424198"/>
              <a:gd name="connsiteY22" fmla="*/ 1981200 h 3589312"/>
              <a:gd name="connsiteX23" fmla="*/ 2021182 w 2424198"/>
              <a:gd name="connsiteY23" fmla="*/ 1976438 h 3589312"/>
              <a:gd name="connsiteX24" fmla="*/ 2035470 w 2424198"/>
              <a:gd name="connsiteY24" fmla="*/ 1966913 h 3589312"/>
              <a:gd name="connsiteX25" fmla="*/ 2054520 w 2424198"/>
              <a:gd name="connsiteY25" fmla="*/ 1962150 h 3589312"/>
              <a:gd name="connsiteX26" fmla="*/ 2068807 w 2424198"/>
              <a:gd name="connsiteY26" fmla="*/ 1957388 h 3589312"/>
              <a:gd name="connsiteX27" fmla="*/ 2078332 w 2424198"/>
              <a:gd name="connsiteY27" fmla="*/ 1943100 h 3589312"/>
              <a:gd name="connsiteX28" fmla="*/ 2092620 w 2424198"/>
              <a:gd name="connsiteY28" fmla="*/ 1933575 h 3589312"/>
              <a:gd name="connsiteX29" fmla="*/ 2106907 w 2424198"/>
              <a:gd name="connsiteY29" fmla="*/ 1900238 h 3589312"/>
              <a:gd name="connsiteX30" fmla="*/ 2135482 w 2424198"/>
              <a:gd name="connsiteY30" fmla="*/ 1881188 h 3589312"/>
              <a:gd name="connsiteX31" fmla="*/ 2164057 w 2424198"/>
              <a:gd name="connsiteY31" fmla="*/ 1862138 h 3589312"/>
              <a:gd name="connsiteX32" fmla="*/ 2178345 w 2424198"/>
              <a:gd name="connsiteY32" fmla="*/ 1852613 h 3589312"/>
              <a:gd name="connsiteX33" fmla="*/ 2192632 w 2424198"/>
              <a:gd name="connsiteY33" fmla="*/ 1847850 h 3589312"/>
              <a:gd name="connsiteX34" fmla="*/ 2221207 w 2424198"/>
              <a:gd name="connsiteY34" fmla="*/ 1828800 h 3589312"/>
              <a:gd name="connsiteX35" fmla="*/ 2225970 w 2424198"/>
              <a:gd name="connsiteY35" fmla="*/ 1814513 h 3589312"/>
              <a:gd name="connsiteX36" fmla="*/ 2235495 w 2424198"/>
              <a:gd name="connsiteY36" fmla="*/ 1800225 h 3589312"/>
              <a:gd name="connsiteX37" fmla="*/ 2240257 w 2424198"/>
              <a:gd name="connsiteY37" fmla="*/ 1771650 h 3589312"/>
              <a:gd name="connsiteX38" fmla="*/ 2249782 w 2424198"/>
              <a:gd name="connsiteY38" fmla="*/ 1743075 h 3589312"/>
              <a:gd name="connsiteX39" fmla="*/ 2254545 w 2424198"/>
              <a:gd name="connsiteY39" fmla="*/ 1728788 h 3589312"/>
              <a:gd name="connsiteX40" fmla="*/ 2259307 w 2424198"/>
              <a:gd name="connsiteY40" fmla="*/ 1714500 h 3589312"/>
              <a:gd name="connsiteX41" fmla="*/ 2254545 w 2424198"/>
              <a:gd name="connsiteY41" fmla="*/ 1652588 h 3589312"/>
              <a:gd name="connsiteX42" fmla="*/ 2249782 w 2424198"/>
              <a:gd name="connsiteY42" fmla="*/ 1638300 h 3589312"/>
              <a:gd name="connsiteX43" fmla="*/ 2230732 w 2424198"/>
              <a:gd name="connsiteY43" fmla="*/ 1604963 h 3589312"/>
              <a:gd name="connsiteX44" fmla="*/ 2225970 w 2424198"/>
              <a:gd name="connsiteY44" fmla="*/ 1590675 h 3589312"/>
              <a:gd name="connsiteX45" fmla="*/ 2206920 w 2424198"/>
              <a:gd name="connsiteY45" fmla="*/ 1557338 h 3589312"/>
              <a:gd name="connsiteX46" fmla="*/ 2178345 w 2424198"/>
              <a:gd name="connsiteY46" fmla="*/ 1524000 h 3589312"/>
              <a:gd name="connsiteX47" fmla="*/ 2168820 w 2424198"/>
              <a:gd name="connsiteY47" fmla="*/ 1509713 h 3589312"/>
              <a:gd name="connsiteX48" fmla="*/ 2130720 w 2424198"/>
              <a:gd name="connsiteY48" fmla="*/ 1462088 h 3589312"/>
              <a:gd name="connsiteX49" fmla="*/ 2116432 w 2424198"/>
              <a:gd name="connsiteY49" fmla="*/ 1438275 h 3589312"/>
              <a:gd name="connsiteX50" fmla="*/ 2097382 w 2424198"/>
              <a:gd name="connsiteY50" fmla="*/ 1414463 h 3589312"/>
              <a:gd name="connsiteX51" fmla="*/ 2083095 w 2424198"/>
              <a:gd name="connsiteY51" fmla="*/ 1400175 h 3589312"/>
              <a:gd name="connsiteX52" fmla="*/ 2073570 w 2424198"/>
              <a:gd name="connsiteY52" fmla="*/ 1381125 h 3589312"/>
              <a:gd name="connsiteX53" fmla="*/ 2059282 w 2424198"/>
              <a:gd name="connsiteY53" fmla="*/ 1362075 h 3589312"/>
              <a:gd name="connsiteX54" fmla="*/ 2035470 w 2424198"/>
              <a:gd name="connsiteY54" fmla="*/ 1319213 h 3589312"/>
              <a:gd name="connsiteX55" fmla="*/ 2025945 w 2424198"/>
              <a:gd name="connsiteY55" fmla="*/ 1300163 h 3589312"/>
              <a:gd name="connsiteX56" fmla="*/ 2002132 w 2424198"/>
              <a:gd name="connsiteY56" fmla="*/ 1257300 h 3589312"/>
              <a:gd name="connsiteX57" fmla="*/ 1983082 w 2424198"/>
              <a:gd name="connsiteY57" fmla="*/ 1095375 h 3589312"/>
              <a:gd name="connsiteX58" fmla="*/ 1973557 w 2424198"/>
              <a:gd name="connsiteY58" fmla="*/ 1066800 h 3589312"/>
              <a:gd name="connsiteX59" fmla="*/ 1964032 w 2424198"/>
              <a:gd name="connsiteY59" fmla="*/ 1052513 h 3589312"/>
              <a:gd name="connsiteX60" fmla="*/ 1949745 w 2424198"/>
              <a:gd name="connsiteY60" fmla="*/ 1009650 h 3589312"/>
              <a:gd name="connsiteX61" fmla="*/ 1944982 w 2424198"/>
              <a:gd name="connsiteY61" fmla="*/ 995363 h 3589312"/>
              <a:gd name="connsiteX62" fmla="*/ 1935457 w 2424198"/>
              <a:gd name="connsiteY62" fmla="*/ 981075 h 3589312"/>
              <a:gd name="connsiteX63" fmla="*/ 1925932 w 2424198"/>
              <a:gd name="connsiteY63" fmla="*/ 962025 h 3589312"/>
              <a:gd name="connsiteX64" fmla="*/ 1921170 w 2424198"/>
              <a:gd name="connsiteY64" fmla="*/ 942975 h 3589312"/>
              <a:gd name="connsiteX65" fmla="*/ 1902120 w 2424198"/>
              <a:gd name="connsiteY65" fmla="*/ 909638 h 3589312"/>
              <a:gd name="connsiteX66" fmla="*/ 1897357 w 2424198"/>
              <a:gd name="connsiteY66" fmla="*/ 895350 h 3589312"/>
              <a:gd name="connsiteX67" fmla="*/ 1887832 w 2424198"/>
              <a:gd name="connsiteY67" fmla="*/ 852488 h 3589312"/>
              <a:gd name="connsiteX68" fmla="*/ 1892595 w 2424198"/>
              <a:gd name="connsiteY68" fmla="*/ 714375 h 3589312"/>
              <a:gd name="connsiteX69" fmla="*/ 1897357 w 2424198"/>
              <a:gd name="connsiteY69" fmla="*/ 695325 h 3589312"/>
              <a:gd name="connsiteX70" fmla="*/ 1906882 w 2424198"/>
              <a:gd name="connsiteY70" fmla="*/ 623888 h 3589312"/>
              <a:gd name="connsiteX71" fmla="*/ 1916407 w 2424198"/>
              <a:gd name="connsiteY71" fmla="*/ 581025 h 3589312"/>
              <a:gd name="connsiteX72" fmla="*/ 1935457 w 2424198"/>
              <a:gd name="connsiteY72" fmla="*/ 542925 h 3589312"/>
              <a:gd name="connsiteX73" fmla="*/ 1944982 w 2424198"/>
              <a:gd name="connsiteY73" fmla="*/ 509588 h 3589312"/>
              <a:gd name="connsiteX74" fmla="*/ 1973557 w 2424198"/>
              <a:gd name="connsiteY74" fmla="*/ 466725 h 3589312"/>
              <a:gd name="connsiteX75" fmla="*/ 1983082 w 2424198"/>
              <a:gd name="connsiteY75" fmla="*/ 447675 h 3589312"/>
              <a:gd name="connsiteX76" fmla="*/ 1992607 w 2424198"/>
              <a:gd name="connsiteY76" fmla="*/ 404813 h 3589312"/>
              <a:gd name="connsiteX77" fmla="*/ 2016420 w 2424198"/>
              <a:gd name="connsiteY77" fmla="*/ 352425 h 3589312"/>
              <a:gd name="connsiteX78" fmla="*/ 2021182 w 2424198"/>
              <a:gd name="connsiteY78" fmla="*/ 328613 h 3589312"/>
              <a:gd name="connsiteX79" fmla="*/ 2030707 w 2424198"/>
              <a:gd name="connsiteY79" fmla="*/ 309563 h 3589312"/>
              <a:gd name="connsiteX80" fmla="*/ 2040232 w 2424198"/>
              <a:gd name="connsiteY80" fmla="*/ 285750 h 3589312"/>
              <a:gd name="connsiteX81" fmla="*/ 2068807 w 2424198"/>
              <a:gd name="connsiteY81" fmla="*/ 252413 h 3589312"/>
              <a:gd name="connsiteX82" fmla="*/ 2092620 w 2424198"/>
              <a:gd name="connsiteY82" fmla="*/ 219075 h 3589312"/>
              <a:gd name="connsiteX83" fmla="*/ 2140245 w 2424198"/>
              <a:gd name="connsiteY83" fmla="*/ 161925 h 3589312"/>
              <a:gd name="connsiteX84" fmla="*/ 2159295 w 2424198"/>
              <a:gd name="connsiteY84" fmla="*/ 114300 h 3589312"/>
              <a:gd name="connsiteX85" fmla="*/ 2173582 w 2424198"/>
              <a:gd name="connsiteY85" fmla="*/ 80963 h 3589312"/>
              <a:gd name="connsiteX86" fmla="*/ 2168820 w 2424198"/>
              <a:gd name="connsiteY86" fmla="*/ 28575 h 3589312"/>
              <a:gd name="connsiteX87" fmla="*/ 2168820 w 2424198"/>
              <a:gd name="connsiteY87" fmla="*/ 0 h 3589312"/>
              <a:gd name="connsiteX88" fmla="*/ 2197395 w 2424198"/>
              <a:gd name="connsiteY88" fmla="*/ 4763 h 3589312"/>
              <a:gd name="connsiteX89" fmla="*/ 2225970 w 2424198"/>
              <a:gd name="connsiteY89" fmla="*/ 14288 h 3589312"/>
              <a:gd name="connsiteX90" fmla="*/ 2240257 w 2424198"/>
              <a:gd name="connsiteY90" fmla="*/ 19050 h 3589312"/>
              <a:gd name="connsiteX91" fmla="*/ 2268832 w 2424198"/>
              <a:gd name="connsiteY91" fmla="*/ 28575 h 3589312"/>
              <a:gd name="connsiteX92" fmla="*/ 2283120 w 2424198"/>
              <a:gd name="connsiteY92" fmla="*/ 33338 h 3589312"/>
              <a:gd name="connsiteX93" fmla="*/ 2311695 w 2424198"/>
              <a:gd name="connsiteY93" fmla="*/ 28575 h 3589312"/>
              <a:gd name="connsiteX94" fmla="*/ 2287882 w 2424198"/>
              <a:gd name="connsiteY94" fmla="*/ 23813 h 3589312"/>
              <a:gd name="connsiteX95" fmla="*/ 2335507 w 2424198"/>
              <a:gd name="connsiteY95" fmla="*/ 28575 h 3589312"/>
              <a:gd name="connsiteX96" fmla="*/ 2349795 w 2424198"/>
              <a:gd name="connsiteY96" fmla="*/ 71438 h 3589312"/>
              <a:gd name="connsiteX97" fmla="*/ 2354557 w 2424198"/>
              <a:gd name="connsiteY97" fmla="*/ 85725 h 3589312"/>
              <a:gd name="connsiteX98" fmla="*/ 2359320 w 2424198"/>
              <a:gd name="connsiteY98" fmla="*/ 109538 h 3589312"/>
              <a:gd name="connsiteX99" fmla="*/ 2364082 w 2424198"/>
              <a:gd name="connsiteY99" fmla="*/ 171450 h 3589312"/>
              <a:gd name="connsiteX100" fmla="*/ 2364082 w 2424198"/>
              <a:gd name="connsiteY100" fmla="*/ 200025 h 3589312"/>
              <a:gd name="connsiteX101" fmla="*/ 2373607 w 2424198"/>
              <a:gd name="connsiteY101" fmla="*/ 385763 h 3589312"/>
              <a:gd name="connsiteX102" fmla="*/ 2383132 w 2424198"/>
              <a:gd name="connsiteY102" fmla="*/ 414338 h 3589312"/>
              <a:gd name="connsiteX103" fmla="*/ 2383132 w 2424198"/>
              <a:gd name="connsiteY103" fmla="*/ 585788 h 3589312"/>
              <a:gd name="connsiteX104" fmla="*/ 2387895 w 2424198"/>
              <a:gd name="connsiteY104" fmla="*/ 666750 h 3589312"/>
              <a:gd name="connsiteX105" fmla="*/ 2383132 w 2424198"/>
              <a:gd name="connsiteY105" fmla="*/ 719138 h 3589312"/>
              <a:gd name="connsiteX106" fmla="*/ 2378370 w 2424198"/>
              <a:gd name="connsiteY106" fmla="*/ 733425 h 3589312"/>
              <a:gd name="connsiteX107" fmla="*/ 2383132 w 2424198"/>
              <a:gd name="connsiteY107" fmla="*/ 747713 h 3589312"/>
              <a:gd name="connsiteX108" fmla="*/ 2387895 w 2424198"/>
              <a:gd name="connsiteY108" fmla="*/ 776288 h 3589312"/>
              <a:gd name="connsiteX109" fmla="*/ 2402182 w 2424198"/>
              <a:gd name="connsiteY109" fmla="*/ 785813 h 3589312"/>
              <a:gd name="connsiteX110" fmla="*/ 2402182 w 2424198"/>
              <a:gd name="connsiteY110" fmla="*/ 862013 h 3589312"/>
              <a:gd name="connsiteX111" fmla="*/ 2406945 w 2424198"/>
              <a:gd name="connsiteY111" fmla="*/ 1019175 h 3589312"/>
              <a:gd name="connsiteX112" fmla="*/ 2411707 w 2424198"/>
              <a:gd name="connsiteY112" fmla="*/ 1042988 h 3589312"/>
              <a:gd name="connsiteX113" fmla="*/ 2416470 w 2424198"/>
              <a:gd name="connsiteY113" fmla="*/ 1071563 h 3589312"/>
              <a:gd name="connsiteX114" fmla="*/ 2421232 w 2424198"/>
              <a:gd name="connsiteY114" fmla="*/ 1209675 h 3589312"/>
              <a:gd name="connsiteX115" fmla="*/ 2406945 w 2424198"/>
              <a:gd name="connsiteY115" fmla="*/ 1219200 h 3589312"/>
              <a:gd name="connsiteX116" fmla="*/ 2387895 w 2424198"/>
              <a:gd name="connsiteY116" fmla="*/ 1214438 h 3589312"/>
              <a:gd name="connsiteX117" fmla="*/ 2373607 w 2424198"/>
              <a:gd name="connsiteY117" fmla="*/ 1204913 h 3589312"/>
              <a:gd name="connsiteX118" fmla="*/ 2359320 w 2424198"/>
              <a:gd name="connsiteY118" fmla="*/ 1190625 h 3589312"/>
              <a:gd name="connsiteX119" fmla="*/ 2345032 w 2424198"/>
              <a:gd name="connsiteY119" fmla="*/ 1185863 h 3589312"/>
              <a:gd name="connsiteX120" fmla="*/ 2335507 w 2424198"/>
              <a:gd name="connsiteY120" fmla="*/ 1223963 h 3589312"/>
              <a:gd name="connsiteX121" fmla="*/ 2330745 w 2424198"/>
              <a:gd name="connsiteY121" fmla="*/ 1238250 h 3589312"/>
              <a:gd name="connsiteX122" fmla="*/ 2325982 w 2424198"/>
              <a:gd name="connsiteY122" fmla="*/ 1257300 h 3589312"/>
              <a:gd name="connsiteX123" fmla="*/ 2316457 w 2424198"/>
              <a:gd name="connsiteY123" fmla="*/ 1400175 h 3589312"/>
              <a:gd name="connsiteX124" fmla="*/ 2302170 w 2424198"/>
              <a:gd name="connsiteY124" fmla="*/ 1414463 h 3589312"/>
              <a:gd name="connsiteX125" fmla="*/ 2297407 w 2424198"/>
              <a:gd name="connsiteY125" fmla="*/ 1438275 h 3589312"/>
              <a:gd name="connsiteX126" fmla="*/ 2306932 w 2424198"/>
              <a:gd name="connsiteY126" fmla="*/ 1485900 h 3589312"/>
              <a:gd name="connsiteX127" fmla="*/ 2316457 w 2424198"/>
              <a:gd name="connsiteY127" fmla="*/ 1571625 h 3589312"/>
              <a:gd name="connsiteX128" fmla="*/ 2311695 w 2424198"/>
              <a:gd name="connsiteY128" fmla="*/ 1652588 h 3589312"/>
              <a:gd name="connsiteX129" fmla="*/ 2302170 w 2424198"/>
              <a:gd name="connsiteY129" fmla="*/ 1666875 h 3589312"/>
              <a:gd name="connsiteX130" fmla="*/ 2287882 w 2424198"/>
              <a:gd name="connsiteY130" fmla="*/ 1695450 h 3589312"/>
              <a:gd name="connsiteX131" fmla="*/ 2292645 w 2424198"/>
              <a:gd name="connsiteY131" fmla="*/ 1833563 h 3589312"/>
              <a:gd name="connsiteX132" fmla="*/ 2292645 w 2424198"/>
              <a:gd name="connsiteY132" fmla="*/ 1928813 h 3589312"/>
              <a:gd name="connsiteX133" fmla="*/ 2297407 w 2424198"/>
              <a:gd name="connsiteY133" fmla="*/ 1985963 h 3589312"/>
              <a:gd name="connsiteX134" fmla="*/ 2306932 w 2424198"/>
              <a:gd name="connsiteY134" fmla="*/ 2014538 h 3589312"/>
              <a:gd name="connsiteX135" fmla="*/ 2311695 w 2424198"/>
              <a:gd name="connsiteY135" fmla="*/ 2033588 h 3589312"/>
              <a:gd name="connsiteX136" fmla="*/ 2316457 w 2424198"/>
              <a:gd name="connsiteY136" fmla="*/ 2047875 h 3589312"/>
              <a:gd name="connsiteX137" fmla="*/ 2321220 w 2424198"/>
              <a:gd name="connsiteY137" fmla="*/ 2076450 h 3589312"/>
              <a:gd name="connsiteX138" fmla="*/ 2311695 w 2424198"/>
              <a:gd name="connsiteY138" fmla="*/ 2109788 h 3589312"/>
              <a:gd name="connsiteX139" fmla="*/ 2311695 w 2424198"/>
              <a:gd name="connsiteY139" fmla="*/ 2138363 h 3589312"/>
              <a:gd name="connsiteX140" fmla="*/ 2316457 w 2424198"/>
              <a:gd name="connsiteY140" fmla="*/ 2152650 h 3589312"/>
              <a:gd name="connsiteX141" fmla="*/ 2325982 w 2424198"/>
              <a:gd name="connsiteY141" fmla="*/ 2238375 h 3589312"/>
              <a:gd name="connsiteX142" fmla="*/ 2330745 w 2424198"/>
              <a:gd name="connsiteY142" fmla="*/ 2309813 h 3589312"/>
              <a:gd name="connsiteX143" fmla="*/ 2340270 w 2424198"/>
              <a:gd name="connsiteY143" fmla="*/ 2328863 h 3589312"/>
              <a:gd name="connsiteX144" fmla="*/ 2345032 w 2424198"/>
              <a:gd name="connsiteY144" fmla="*/ 2371725 h 3589312"/>
              <a:gd name="connsiteX145" fmla="*/ 2354557 w 2424198"/>
              <a:gd name="connsiteY145" fmla="*/ 2409825 h 3589312"/>
              <a:gd name="connsiteX146" fmla="*/ 2349795 w 2424198"/>
              <a:gd name="connsiteY146" fmla="*/ 2709863 h 3589312"/>
              <a:gd name="connsiteX147" fmla="*/ 2340270 w 2424198"/>
              <a:gd name="connsiteY147" fmla="*/ 2724150 h 3589312"/>
              <a:gd name="connsiteX148" fmla="*/ 2335507 w 2424198"/>
              <a:gd name="connsiteY148" fmla="*/ 2738438 h 3589312"/>
              <a:gd name="connsiteX149" fmla="*/ 2330745 w 2424198"/>
              <a:gd name="connsiteY149" fmla="*/ 2767013 h 3589312"/>
              <a:gd name="connsiteX150" fmla="*/ 2325982 w 2424198"/>
              <a:gd name="connsiteY150" fmla="*/ 3486128 h 3589312"/>
              <a:gd name="connsiteX151" fmla="*/ 2325982 w 2424198"/>
              <a:gd name="connsiteY151" fmla="*/ 3386117 h 3589312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2325982 w 2424198"/>
              <a:gd name="connsiteY152" fmla="*/ 3386117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540132 w 2424198"/>
              <a:gd name="connsiteY152" fmla="*/ 2314523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540132 w 2424198"/>
              <a:gd name="connsiteY152" fmla="*/ 2314523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54348 w 2424198"/>
              <a:gd name="connsiteY152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1254348 w 2424198"/>
              <a:gd name="connsiteY153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682812 w 2424198"/>
              <a:gd name="connsiteY153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682812 w 2424198"/>
              <a:gd name="connsiteY153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682812 w 2424198"/>
              <a:gd name="connsiteY153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578112 w 2424198"/>
              <a:gd name="connsiteY153" fmla="*/ 2233612 h 3605984"/>
              <a:gd name="connsiteX154" fmla="*/ 682812 w 2424198"/>
              <a:gd name="connsiteY154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6945 w 2424198"/>
              <a:gd name="connsiteY111" fmla="*/ 1019175 h 3605984"/>
              <a:gd name="connsiteX112" fmla="*/ 2411707 w 2424198"/>
              <a:gd name="connsiteY112" fmla="*/ 1042988 h 3605984"/>
              <a:gd name="connsiteX113" fmla="*/ 2416470 w 2424198"/>
              <a:gd name="connsiteY113" fmla="*/ 1071563 h 3605984"/>
              <a:gd name="connsiteX114" fmla="*/ 2421232 w 2424198"/>
              <a:gd name="connsiteY114" fmla="*/ 1209675 h 3605984"/>
              <a:gd name="connsiteX115" fmla="*/ 2406945 w 2424198"/>
              <a:gd name="connsiteY115" fmla="*/ 1219200 h 3605984"/>
              <a:gd name="connsiteX116" fmla="*/ 2387895 w 2424198"/>
              <a:gd name="connsiteY116" fmla="*/ 1214438 h 3605984"/>
              <a:gd name="connsiteX117" fmla="*/ 2373607 w 2424198"/>
              <a:gd name="connsiteY117" fmla="*/ 1204913 h 3605984"/>
              <a:gd name="connsiteX118" fmla="*/ 2359320 w 2424198"/>
              <a:gd name="connsiteY118" fmla="*/ 1190625 h 3605984"/>
              <a:gd name="connsiteX119" fmla="*/ 2345032 w 2424198"/>
              <a:gd name="connsiteY119" fmla="*/ 1185863 h 3605984"/>
              <a:gd name="connsiteX120" fmla="*/ 2335507 w 2424198"/>
              <a:gd name="connsiteY120" fmla="*/ 1223963 h 3605984"/>
              <a:gd name="connsiteX121" fmla="*/ 2330745 w 2424198"/>
              <a:gd name="connsiteY121" fmla="*/ 1238250 h 3605984"/>
              <a:gd name="connsiteX122" fmla="*/ 2325982 w 2424198"/>
              <a:gd name="connsiteY122" fmla="*/ 1257300 h 3605984"/>
              <a:gd name="connsiteX123" fmla="*/ 2316457 w 2424198"/>
              <a:gd name="connsiteY123" fmla="*/ 1400175 h 3605984"/>
              <a:gd name="connsiteX124" fmla="*/ 2302170 w 2424198"/>
              <a:gd name="connsiteY124" fmla="*/ 1414463 h 3605984"/>
              <a:gd name="connsiteX125" fmla="*/ 2297407 w 2424198"/>
              <a:gd name="connsiteY125" fmla="*/ 1438275 h 3605984"/>
              <a:gd name="connsiteX126" fmla="*/ 2306932 w 2424198"/>
              <a:gd name="connsiteY126" fmla="*/ 1485900 h 3605984"/>
              <a:gd name="connsiteX127" fmla="*/ 2316457 w 2424198"/>
              <a:gd name="connsiteY127" fmla="*/ 1571625 h 3605984"/>
              <a:gd name="connsiteX128" fmla="*/ 2311695 w 2424198"/>
              <a:gd name="connsiteY128" fmla="*/ 1652588 h 3605984"/>
              <a:gd name="connsiteX129" fmla="*/ 2302170 w 2424198"/>
              <a:gd name="connsiteY129" fmla="*/ 1666875 h 3605984"/>
              <a:gd name="connsiteX130" fmla="*/ 2287882 w 2424198"/>
              <a:gd name="connsiteY130" fmla="*/ 1695450 h 3605984"/>
              <a:gd name="connsiteX131" fmla="*/ 2292645 w 2424198"/>
              <a:gd name="connsiteY131" fmla="*/ 1833563 h 3605984"/>
              <a:gd name="connsiteX132" fmla="*/ 2292645 w 2424198"/>
              <a:gd name="connsiteY132" fmla="*/ 1928813 h 3605984"/>
              <a:gd name="connsiteX133" fmla="*/ 2297407 w 2424198"/>
              <a:gd name="connsiteY133" fmla="*/ 1985963 h 3605984"/>
              <a:gd name="connsiteX134" fmla="*/ 2306932 w 2424198"/>
              <a:gd name="connsiteY134" fmla="*/ 2014538 h 3605984"/>
              <a:gd name="connsiteX135" fmla="*/ 2311695 w 2424198"/>
              <a:gd name="connsiteY135" fmla="*/ 2033588 h 3605984"/>
              <a:gd name="connsiteX136" fmla="*/ 2316457 w 2424198"/>
              <a:gd name="connsiteY136" fmla="*/ 2047875 h 3605984"/>
              <a:gd name="connsiteX137" fmla="*/ 2321220 w 2424198"/>
              <a:gd name="connsiteY137" fmla="*/ 2076450 h 3605984"/>
              <a:gd name="connsiteX138" fmla="*/ 2311695 w 2424198"/>
              <a:gd name="connsiteY138" fmla="*/ 2109788 h 3605984"/>
              <a:gd name="connsiteX139" fmla="*/ 2311695 w 2424198"/>
              <a:gd name="connsiteY139" fmla="*/ 2138363 h 3605984"/>
              <a:gd name="connsiteX140" fmla="*/ 2316457 w 2424198"/>
              <a:gd name="connsiteY140" fmla="*/ 2152650 h 3605984"/>
              <a:gd name="connsiteX141" fmla="*/ 2325982 w 2424198"/>
              <a:gd name="connsiteY141" fmla="*/ 2238375 h 3605984"/>
              <a:gd name="connsiteX142" fmla="*/ 2330745 w 2424198"/>
              <a:gd name="connsiteY142" fmla="*/ 2309813 h 3605984"/>
              <a:gd name="connsiteX143" fmla="*/ 2340270 w 2424198"/>
              <a:gd name="connsiteY143" fmla="*/ 2328863 h 3605984"/>
              <a:gd name="connsiteX144" fmla="*/ 2345032 w 2424198"/>
              <a:gd name="connsiteY144" fmla="*/ 2371725 h 3605984"/>
              <a:gd name="connsiteX145" fmla="*/ 2354557 w 2424198"/>
              <a:gd name="connsiteY145" fmla="*/ 2409825 h 3605984"/>
              <a:gd name="connsiteX146" fmla="*/ 2349795 w 2424198"/>
              <a:gd name="connsiteY146" fmla="*/ 2709863 h 3605984"/>
              <a:gd name="connsiteX147" fmla="*/ 2340270 w 2424198"/>
              <a:gd name="connsiteY147" fmla="*/ 2724150 h 3605984"/>
              <a:gd name="connsiteX148" fmla="*/ 2335507 w 2424198"/>
              <a:gd name="connsiteY148" fmla="*/ 2738438 h 3605984"/>
              <a:gd name="connsiteX149" fmla="*/ 2330745 w 2424198"/>
              <a:gd name="connsiteY149" fmla="*/ 2767013 h 3605984"/>
              <a:gd name="connsiteX150" fmla="*/ 2325982 w 2424198"/>
              <a:gd name="connsiteY150" fmla="*/ 3486128 h 3605984"/>
              <a:gd name="connsiteX151" fmla="*/ 2044961 w 2424198"/>
              <a:gd name="connsiteY151" fmla="*/ 3343249 h 3605984"/>
              <a:gd name="connsiteX152" fmla="*/ 1211524 w 2424198"/>
              <a:gd name="connsiteY152" fmla="*/ 2414587 h 3605984"/>
              <a:gd name="connsiteX153" fmla="*/ 506642 w 2424198"/>
              <a:gd name="connsiteY153" fmla="*/ 2233612 h 3605984"/>
              <a:gd name="connsiteX154" fmla="*/ 682812 w 2424198"/>
              <a:gd name="connsiteY154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330712 w 2424198"/>
              <a:gd name="connsiteY111" fmla="*/ 909637 h 3605984"/>
              <a:gd name="connsiteX112" fmla="*/ 2406945 w 2424198"/>
              <a:gd name="connsiteY112" fmla="*/ 1019175 h 3605984"/>
              <a:gd name="connsiteX113" fmla="*/ 2411707 w 2424198"/>
              <a:gd name="connsiteY113" fmla="*/ 1042988 h 3605984"/>
              <a:gd name="connsiteX114" fmla="*/ 2416470 w 2424198"/>
              <a:gd name="connsiteY114" fmla="*/ 1071563 h 3605984"/>
              <a:gd name="connsiteX115" fmla="*/ 2421232 w 2424198"/>
              <a:gd name="connsiteY115" fmla="*/ 1209675 h 3605984"/>
              <a:gd name="connsiteX116" fmla="*/ 2406945 w 2424198"/>
              <a:gd name="connsiteY116" fmla="*/ 1219200 h 3605984"/>
              <a:gd name="connsiteX117" fmla="*/ 2387895 w 2424198"/>
              <a:gd name="connsiteY117" fmla="*/ 1214438 h 3605984"/>
              <a:gd name="connsiteX118" fmla="*/ 2373607 w 2424198"/>
              <a:gd name="connsiteY118" fmla="*/ 1204913 h 3605984"/>
              <a:gd name="connsiteX119" fmla="*/ 2359320 w 2424198"/>
              <a:gd name="connsiteY119" fmla="*/ 1190625 h 3605984"/>
              <a:gd name="connsiteX120" fmla="*/ 2345032 w 2424198"/>
              <a:gd name="connsiteY120" fmla="*/ 1185863 h 3605984"/>
              <a:gd name="connsiteX121" fmla="*/ 2335507 w 2424198"/>
              <a:gd name="connsiteY121" fmla="*/ 1223963 h 3605984"/>
              <a:gd name="connsiteX122" fmla="*/ 2330745 w 2424198"/>
              <a:gd name="connsiteY122" fmla="*/ 1238250 h 3605984"/>
              <a:gd name="connsiteX123" fmla="*/ 2325982 w 2424198"/>
              <a:gd name="connsiteY123" fmla="*/ 1257300 h 3605984"/>
              <a:gd name="connsiteX124" fmla="*/ 2316457 w 2424198"/>
              <a:gd name="connsiteY124" fmla="*/ 1400175 h 3605984"/>
              <a:gd name="connsiteX125" fmla="*/ 2302170 w 2424198"/>
              <a:gd name="connsiteY125" fmla="*/ 1414463 h 3605984"/>
              <a:gd name="connsiteX126" fmla="*/ 2297407 w 2424198"/>
              <a:gd name="connsiteY126" fmla="*/ 1438275 h 3605984"/>
              <a:gd name="connsiteX127" fmla="*/ 2306932 w 2424198"/>
              <a:gd name="connsiteY127" fmla="*/ 1485900 h 3605984"/>
              <a:gd name="connsiteX128" fmla="*/ 2316457 w 2424198"/>
              <a:gd name="connsiteY128" fmla="*/ 1571625 h 3605984"/>
              <a:gd name="connsiteX129" fmla="*/ 2311695 w 2424198"/>
              <a:gd name="connsiteY129" fmla="*/ 1652588 h 3605984"/>
              <a:gd name="connsiteX130" fmla="*/ 2302170 w 2424198"/>
              <a:gd name="connsiteY130" fmla="*/ 1666875 h 3605984"/>
              <a:gd name="connsiteX131" fmla="*/ 2287882 w 2424198"/>
              <a:gd name="connsiteY131" fmla="*/ 1695450 h 3605984"/>
              <a:gd name="connsiteX132" fmla="*/ 2292645 w 2424198"/>
              <a:gd name="connsiteY132" fmla="*/ 1833563 h 3605984"/>
              <a:gd name="connsiteX133" fmla="*/ 2292645 w 2424198"/>
              <a:gd name="connsiteY133" fmla="*/ 1928813 h 3605984"/>
              <a:gd name="connsiteX134" fmla="*/ 2297407 w 2424198"/>
              <a:gd name="connsiteY134" fmla="*/ 1985963 h 3605984"/>
              <a:gd name="connsiteX135" fmla="*/ 2306932 w 2424198"/>
              <a:gd name="connsiteY135" fmla="*/ 2014538 h 3605984"/>
              <a:gd name="connsiteX136" fmla="*/ 2311695 w 2424198"/>
              <a:gd name="connsiteY136" fmla="*/ 2033588 h 3605984"/>
              <a:gd name="connsiteX137" fmla="*/ 2316457 w 2424198"/>
              <a:gd name="connsiteY137" fmla="*/ 2047875 h 3605984"/>
              <a:gd name="connsiteX138" fmla="*/ 2321220 w 2424198"/>
              <a:gd name="connsiteY138" fmla="*/ 2076450 h 3605984"/>
              <a:gd name="connsiteX139" fmla="*/ 2311695 w 2424198"/>
              <a:gd name="connsiteY139" fmla="*/ 2109788 h 3605984"/>
              <a:gd name="connsiteX140" fmla="*/ 2311695 w 2424198"/>
              <a:gd name="connsiteY140" fmla="*/ 2138363 h 3605984"/>
              <a:gd name="connsiteX141" fmla="*/ 2316457 w 2424198"/>
              <a:gd name="connsiteY141" fmla="*/ 2152650 h 3605984"/>
              <a:gd name="connsiteX142" fmla="*/ 2325982 w 2424198"/>
              <a:gd name="connsiteY142" fmla="*/ 2238375 h 3605984"/>
              <a:gd name="connsiteX143" fmla="*/ 2330745 w 2424198"/>
              <a:gd name="connsiteY143" fmla="*/ 2309813 h 3605984"/>
              <a:gd name="connsiteX144" fmla="*/ 2340270 w 2424198"/>
              <a:gd name="connsiteY144" fmla="*/ 2328863 h 3605984"/>
              <a:gd name="connsiteX145" fmla="*/ 2345032 w 2424198"/>
              <a:gd name="connsiteY145" fmla="*/ 2371725 h 3605984"/>
              <a:gd name="connsiteX146" fmla="*/ 2354557 w 2424198"/>
              <a:gd name="connsiteY146" fmla="*/ 2409825 h 3605984"/>
              <a:gd name="connsiteX147" fmla="*/ 2349795 w 2424198"/>
              <a:gd name="connsiteY147" fmla="*/ 2709863 h 3605984"/>
              <a:gd name="connsiteX148" fmla="*/ 2340270 w 2424198"/>
              <a:gd name="connsiteY148" fmla="*/ 2724150 h 3605984"/>
              <a:gd name="connsiteX149" fmla="*/ 2335507 w 2424198"/>
              <a:gd name="connsiteY149" fmla="*/ 2738438 h 3605984"/>
              <a:gd name="connsiteX150" fmla="*/ 2330745 w 2424198"/>
              <a:gd name="connsiteY150" fmla="*/ 2767013 h 3605984"/>
              <a:gd name="connsiteX151" fmla="*/ 2325982 w 2424198"/>
              <a:gd name="connsiteY151" fmla="*/ 3486128 h 3605984"/>
              <a:gd name="connsiteX152" fmla="*/ 2044961 w 2424198"/>
              <a:gd name="connsiteY152" fmla="*/ 3343249 h 3605984"/>
              <a:gd name="connsiteX153" fmla="*/ 1211524 w 2424198"/>
              <a:gd name="connsiteY153" fmla="*/ 2414587 h 3605984"/>
              <a:gd name="connsiteX154" fmla="*/ 506642 w 2424198"/>
              <a:gd name="connsiteY154" fmla="*/ 2233612 h 3605984"/>
              <a:gd name="connsiteX155" fmla="*/ 682812 w 2424198"/>
              <a:gd name="connsiteY155" fmla="*/ 2243061 h 3605984"/>
              <a:gd name="connsiteX0" fmla="*/ 716257 w 2424198"/>
              <a:gd name="connsiteY0" fmla="*/ 2238375 h 3605984"/>
              <a:gd name="connsiteX1" fmla="*/ 220957 w 2424198"/>
              <a:gd name="connsiteY1" fmla="*/ 2228850 h 3605984"/>
              <a:gd name="connsiteX2" fmla="*/ 130470 w 2424198"/>
              <a:gd name="connsiteY2" fmla="*/ 2209800 h 3605984"/>
              <a:gd name="connsiteX3" fmla="*/ 116182 w 2424198"/>
              <a:gd name="connsiteY3" fmla="*/ 2205038 h 3605984"/>
              <a:gd name="connsiteX4" fmla="*/ 101895 w 2424198"/>
              <a:gd name="connsiteY4" fmla="*/ 2195513 h 3605984"/>
              <a:gd name="connsiteX5" fmla="*/ 73320 w 2424198"/>
              <a:gd name="connsiteY5" fmla="*/ 2185988 h 3605984"/>
              <a:gd name="connsiteX6" fmla="*/ 59032 w 2424198"/>
              <a:gd name="connsiteY6" fmla="*/ 2176463 h 3605984"/>
              <a:gd name="connsiteX7" fmla="*/ 16170 w 2424198"/>
              <a:gd name="connsiteY7" fmla="*/ 2162175 h 3605984"/>
              <a:gd name="connsiteX8" fmla="*/ 11407 w 2424198"/>
              <a:gd name="connsiteY8" fmla="*/ 2119313 h 3605984"/>
              <a:gd name="connsiteX9" fmla="*/ 25695 w 2424198"/>
              <a:gd name="connsiteY9" fmla="*/ 2105025 h 3605984"/>
              <a:gd name="connsiteX10" fmla="*/ 59032 w 2424198"/>
              <a:gd name="connsiteY10" fmla="*/ 2071688 h 3605984"/>
              <a:gd name="connsiteX11" fmla="*/ 92370 w 2424198"/>
              <a:gd name="connsiteY11" fmla="*/ 2057400 h 3605984"/>
              <a:gd name="connsiteX12" fmla="*/ 392407 w 2424198"/>
              <a:gd name="connsiteY12" fmla="*/ 2052638 h 3605984"/>
              <a:gd name="connsiteX13" fmla="*/ 473370 w 2424198"/>
              <a:gd name="connsiteY13" fmla="*/ 2043113 h 3605984"/>
              <a:gd name="connsiteX14" fmla="*/ 511470 w 2424198"/>
              <a:gd name="connsiteY14" fmla="*/ 2033588 h 3605984"/>
              <a:gd name="connsiteX15" fmla="*/ 530520 w 2424198"/>
              <a:gd name="connsiteY15" fmla="*/ 2028825 h 3605984"/>
              <a:gd name="connsiteX16" fmla="*/ 549570 w 2424198"/>
              <a:gd name="connsiteY16" fmla="*/ 2024063 h 3605984"/>
              <a:gd name="connsiteX17" fmla="*/ 1111545 w 2424198"/>
              <a:gd name="connsiteY17" fmla="*/ 2028825 h 3605984"/>
              <a:gd name="connsiteX18" fmla="*/ 1402057 w 2424198"/>
              <a:gd name="connsiteY18" fmla="*/ 2024063 h 3605984"/>
              <a:gd name="connsiteX19" fmla="*/ 1906882 w 2424198"/>
              <a:gd name="connsiteY19" fmla="*/ 2019300 h 3605984"/>
              <a:gd name="connsiteX20" fmla="*/ 1925932 w 2424198"/>
              <a:gd name="connsiteY20" fmla="*/ 2014538 h 3605984"/>
              <a:gd name="connsiteX21" fmla="*/ 1973557 w 2424198"/>
              <a:gd name="connsiteY21" fmla="*/ 2000250 h 3605984"/>
              <a:gd name="connsiteX22" fmla="*/ 2006895 w 2424198"/>
              <a:gd name="connsiteY22" fmla="*/ 1981200 h 3605984"/>
              <a:gd name="connsiteX23" fmla="*/ 2021182 w 2424198"/>
              <a:gd name="connsiteY23" fmla="*/ 1976438 h 3605984"/>
              <a:gd name="connsiteX24" fmla="*/ 2035470 w 2424198"/>
              <a:gd name="connsiteY24" fmla="*/ 1966913 h 3605984"/>
              <a:gd name="connsiteX25" fmla="*/ 2054520 w 2424198"/>
              <a:gd name="connsiteY25" fmla="*/ 1962150 h 3605984"/>
              <a:gd name="connsiteX26" fmla="*/ 2068807 w 2424198"/>
              <a:gd name="connsiteY26" fmla="*/ 1957388 h 3605984"/>
              <a:gd name="connsiteX27" fmla="*/ 2078332 w 2424198"/>
              <a:gd name="connsiteY27" fmla="*/ 1943100 h 3605984"/>
              <a:gd name="connsiteX28" fmla="*/ 2092620 w 2424198"/>
              <a:gd name="connsiteY28" fmla="*/ 1933575 h 3605984"/>
              <a:gd name="connsiteX29" fmla="*/ 2106907 w 2424198"/>
              <a:gd name="connsiteY29" fmla="*/ 1900238 h 3605984"/>
              <a:gd name="connsiteX30" fmla="*/ 2135482 w 2424198"/>
              <a:gd name="connsiteY30" fmla="*/ 1881188 h 3605984"/>
              <a:gd name="connsiteX31" fmla="*/ 2164057 w 2424198"/>
              <a:gd name="connsiteY31" fmla="*/ 1862138 h 3605984"/>
              <a:gd name="connsiteX32" fmla="*/ 2178345 w 2424198"/>
              <a:gd name="connsiteY32" fmla="*/ 1852613 h 3605984"/>
              <a:gd name="connsiteX33" fmla="*/ 2192632 w 2424198"/>
              <a:gd name="connsiteY33" fmla="*/ 1847850 h 3605984"/>
              <a:gd name="connsiteX34" fmla="*/ 2221207 w 2424198"/>
              <a:gd name="connsiteY34" fmla="*/ 1828800 h 3605984"/>
              <a:gd name="connsiteX35" fmla="*/ 2225970 w 2424198"/>
              <a:gd name="connsiteY35" fmla="*/ 1814513 h 3605984"/>
              <a:gd name="connsiteX36" fmla="*/ 2235495 w 2424198"/>
              <a:gd name="connsiteY36" fmla="*/ 1800225 h 3605984"/>
              <a:gd name="connsiteX37" fmla="*/ 2240257 w 2424198"/>
              <a:gd name="connsiteY37" fmla="*/ 1771650 h 3605984"/>
              <a:gd name="connsiteX38" fmla="*/ 2249782 w 2424198"/>
              <a:gd name="connsiteY38" fmla="*/ 1743075 h 3605984"/>
              <a:gd name="connsiteX39" fmla="*/ 2254545 w 2424198"/>
              <a:gd name="connsiteY39" fmla="*/ 1728788 h 3605984"/>
              <a:gd name="connsiteX40" fmla="*/ 2259307 w 2424198"/>
              <a:gd name="connsiteY40" fmla="*/ 1714500 h 3605984"/>
              <a:gd name="connsiteX41" fmla="*/ 2254545 w 2424198"/>
              <a:gd name="connsiteY41" fmla="*/ 1652588 h 3605984"/>
              <a:gd name="connsiteX42" fmla="*/ 2249782 w 2424198"/>
              <a:gd name="connsiteY42" fmla="*/ 1638300 h 3605984"/>
              <a:gd name="connsiteX43" fmla="*/ 2230732 w 2424198"/>
              <a:gd name="connsiteY43" fmla="*/ 1604963 h 3605984"/>
              <a:gd name="connsiteX44" fmla="*/ 2225970 w 2424198"/>
              <a:gd name="connsiteY44" fmla="*/ 1590675 h 3605984"/>
              <a:gd name="connsiteX45" fmla="*/ 2206920 w 2424198"/>
              <a:gd name="connsiteY45" fmla="*/ 1557338 h 3605984"/>
              <a:gd name="connsiteX46" fmla="*/ 2178345 w 2424198"/>
              <a:gd name="connsiteY46" fmla="*/ 1524000 h 3605984"/>
              <a:gd name="connsiteX47" fmla="*/ 2168820 w 2424198"/>
              <a:gd name="connsiteY47" fmla="*/ 1509713 h 3605984"/>
              <a:gd name="connsiteX48" fmla="*/ 2130720 w 2424198"/>
              <a:gd name="connsiteY48" fmla="*/ 1462088 h 3605984"/>
              <a:gd name="connsiteX49" fmla="*/ 2116432 w 2424198"/>
              <a:gd name="connsiteY49" fmla="*/ 1438275 h 3605984"/>
              <a:gd name="connsiteX50" fmla="*/ 2097382 w 2424198"/>
              <a:gd name="connsiteY50" fmla="*/ 1414463 h 3605984"/>
              <a:gd name="connsiteX51" fmla="*/ 2083095 w 2424198"/>
              <a:gd name="connsiteY51" fmla="*/ 1400175 h 3605984"/>
              <a:gd name="connsiteX52" fmla="*/ 2073570 w 2424198"/>
              <a:gd name="connsiteY52" fmla="*/ 1381125 h 3605984"/>
              <a:gd name="connsiteX53" fmla="*/ 2059282 w 2424198"/>
              <a:gd name="connsiteY53" fmla="*/ 1362075 h 3605984"/>
              <a:gd name="connsiteX54" fmla="*/ 2035470 w 2424198"/>
              <a:gd name="connsiteY54" fmla="*/ 1319213 h 3605984"/>
              <a:gd name="connsiteX55" fmla="*/ 2025945 w 2424198"/>
              <a:gd name="connsiteY55" fmla="*/ 1300163 h 3605984"/>
              <a:gd name="connsiteX56" fmla="*/ 2002132 w 2424198"/>
              <a:gd name="connsiteY56" fmla="*/ 1257300 h 3605984"/>
              <a:gd name="connsiteX57" fmla="*/ 1983082 w 2424198"/>
              <a:gd name="connsiteY57" fmla="*/ 1095375 h 3605984"/>
              <a:gd name="connsiteX58" fmla="*/ 1973557 w 2424198"/>
              <a:gd name="connsiteY58" fmla="*/ 1066800 h 3605984"/>
              <a:gd name="connsiteX59" fmla="*/ 1964032 w 2424198"/>
              <a:gd name="connsiteY59" fmla="*/ 1052513 h 3605984"/>
              <a:gd name="connsiteX60" fmla="*/ 1949745 w 2424198"/>
              <a:gd name="connsiteY60" fmla="*/ 1009650 h 3605984"/>
              <a:gd name="connsiteX61" fmla="*/ 1944982 w 2424198"/>
              <a:gd name="connsiteY61" fmla="*/ 995363 h 3605984"/>
              <a:gd name="connsiteX62" fmla="*/ 1935457 w 2424198"/>
              <a:gd name="connsiteY62" fmla="*/ 981075 h 3605984"/>
              <a:gd name="connsiteX63" fmla="*/ 1925932 w 2424198"/>
              <a:gd name="connsiteY63" fmla="*/ 962025 h 3605984"/>
              <a:gd name="connsiteX64" fmla="*/ 1921170 w 2424198"/>
              <a:gd name="connsiteY64" fmla="*/ 942975 h 3605984"/>
              <a:gd name="connsiteX65" fmla="*/ 1902120 w 2424198"/>
              <a:gd name="connsiteY65" fmla="*/ 909638 h 3605984"/>
              <a:gd name="connsiteX66" fmla="*/ 1897357 w 2424198"/>
              <a:gd name="connsiteY66" fmla="*/ 895350 h 3605984"/>
              <a:gd name="connsiteX67" fmla="*/ 1887832 w 2424198"/>
              <a:gd name="connsiteY67" fmla="*/ 852488 h 3605984"/>
              <a:gd name="connsiteX68" fmla="*/ 1892595 w 2424198"/>
              <a:gd name="connsiteY68" fmla="*/ 714375 h 3605984"/>
              <a:gd name="connsiteX69" fmla="*/ 1897357 w 2424198"/>
              <a:gd name="connsiteY69" fmla="*/ 695325 h 3605984"/>
              <a:gd name="connsiteX70" fmla="*/ 1906882 w 2424198"/>
              <a:gd name="connsiteY70" fmla="*/ 623888 h 3605984"/>
              <a:gd name="connsiteX71" fmla="*/ 1916407 w 2424198"/>
              <a:gd name="connsiteY71" fmla="*/ 581025 h 3605984"/>
              <a:gd name="connsiteX72" fmla="*/ 1935457 w 2424198"/>
              <a:gd name="connsiteY72" fmla="*/ 542925 h 3605984"/>
              <a:gd name="connsiteX73" fmla="*/ 1944982 w 2424198"/>
              <a:gd name="connsiteY73" fmla="*/ 509588 h 3605984"/>
              <a:gd name="connsiteX74" fmla="*/ 1973557 w 2424198"/>
              <a:gd name="connsiteY74" fmla="*/ 466725 h 3605984"/>
              <a:gd name="connsiteX75" fmla="*/ 1983082 w 2424198"/>
              <a:gd name="connsiteY75" fmla="*/ 447675 h 3605984"/>
              <a:gd name="connsiteX76" fmla="*/ 1992607 w 2424198"/>
              <a:gd name="connsiteY76" fmla="*/ 404813 h 3605984"/>
              <a:gd name="connsiteX77" fmla="*/ 2016420 w 2424198"/>
              <a:gd name="connsiteY77" fmla="*/ 352425 h 3605984"/>
              <a:gd name="connsiteX78" fmla="*/ 2021182 w 2424198"/>
              <a:gd name="connsiteY78" fmla="*/ 328613 h 3605984"/>
              <a:gd name="connsiteX79" fmla="*/ 2030707 w 2424198"/>
              <a:gd name="connsiteY79" fmla="*/ 309563 h 3605984"/>
              <a:gd name="connsiteX80" fmla="*/ 2040232 w 2424198"/>
              <a:gd name="connsiteY80" fmla="*/ 285750 h 3605984"/>
              <a:gd name="connsiteX81" fmla="*/ 2068807 w 2424198"/>
              <a:gd name="connsiteY81" fmla="*/ 252413 h 3605984"/>
              <a:gd name="connsiteX82" fmla="*/ 2092620 w 2424198"/>
              <a:gd name="connsiteY82" fmla="*/ 219075 h 3605984"/>
              <a:gd name="connsiteX83" fmla="*/ 2140245 w 2424198"/>
              <a:gd name="connsiteY83" fmla="*/ 161925 h 3605984"/>
              <a:gd name="connsiteX84" fmla="*/ 2159295 w 2424198"/>
              <a:gd name="connsiteY84" fmla="*/ 114300 h 3605984"/>
              <a:gd name="connsiteX85" fmla="*/ 2173582 w 2424198"/>
              <a:gd name="connsiteY85" fmla="*/ 80963 h 3605984"/>
              <a:gd name="connsiteX86" fmla="*/ 2168820 w 2424198"/>
              <a:gd name="connsiteY86" fmla="*/ 28575 h 3605984"/>
              <a:gd name="connsiteX87" fmla="*/ 2168820 w 2424198"/>
              <a:gd name="connsiteY87" fmla="*/ 0 h 3605984"/>
              <a:gd name="connsiteX88" fmla="*/ 2197395 w 2424198"/>
              <a:gd name="connsiteY88" fmla="*/ 4763 h 3605984"/>
              <a:gd name="connsiteX89" fmla="*/ 2225970 w 2424198"/>
              <a:gd name="connsiteY89" fmla="*/ 14288 h 3605984"/>
              <a:gd name="connsiteX90" fmla="*/ 2240257 w 2424198"/>
              <a:gd name="connsiteY90" fmla="*/ 19050 h 3605984"/>
              <a:gd name="connsiteX91" fmla="*/ 2268832 w 2424198"/>
              <a:gd name="connsiteY91" fmla="*/ 28575 h 3605984"/>
              <a:gd name="connsiteX92" fmla="*/ 2283120 w 2424198"/>
              <a:gd name="connsiteY92" fmla="*/ 33338 h 3605984"/>
              <a:gd name="connsiteX93" fmla="*/ 2311695 w 2424198"/>
              <a:gd name="connsiteY93" fmla="*/ 28575 h 3605984"/>
              <a:gd name="connsiteX94" fmla="*/ 2287882 w 2424198"/>
              <a:gd name="connsiteY94" fmla="*/ 23813 h 3605984"/>
              <a:gd name="connsiteX95" fmla="*/ 2335507 w 2424198"/>
              <a:gd name="connsiteY95" fmla="*/ 28575 h 3605984"/>
              <a:gd name="connsiteX96" fmla="*/ 2349795 w 2424198"/>
              <a:gd name="connsiteY96" fmla="*/ 71438 h 3605984"/>
              <a:gd name="connsiteX97" fmla="*/ 2354557 w 2424198"/>
              <a:gd name="connsiteY97" fmla="*/ 85725 h 3605984"/>
              <a:gd name="connsiteX98" fmla="*/ 2359320 w 2424198"/>
              <a:gd name="connsiteY98" fmla="*/ 109538 h 3605984"/>
              <a:gd name="connsiteX99" fmla="*/ 2364082 w 2424198"/>
              <a:gd name="connsiteY99" fmla="*/ 171450 h 3605984"/>
              <a:gd name="connsiteX100" fmla="*/ 2364082 w 2424198"/>
              <a:gd name="connsiteY100" fmla="*/ 200025 h 3605984"/>
              <a:gd name="connsiteX101" fmla="*/ 2373607 w 2424198"/>
              <a:gd name="connsiteY101" fmla="*/ 385763 h 3605984"/>
              <a:gd name="connsiteX102" fmla="*/ 2383132 w 2424198"/>
              <a:gd name="connsiteY102" fmla="*/ 414338 h 3605984"/>
              <a:gd name="connsiteX103" fmla="*/ 2383132 w 2424198"/>
              <a:gd name="connsiteY103" fmla="*/ 585788 h 3605984"/>
              <a:gd name="connsiteX104" fmla="*/ 2387895 w 2424198"/>
              <a:gd name="connsiteY104" fmla="*/ 666750 h 3605984"/>
              <a:gd name="connsiteX105" fmla="*/ 2383132 w 2424198"/>
              <a:gd name="connsiteY105" fmla="*/ 719138 h 3605984"/>
              <a:gd name="connsiteX106" fmla="*/ 2378370 w 2424198"/>
              <a:gd name="connsiteY106" fmla="*/ 733425 h 3605984"/>
              <a:gd name="connsiteX107" fmla="*/ 2383132 w 2424198"/>
              <a:gd name="connsiteY107" fmla="*/ 747713 h 3605984"/>
              <a:gd name="connsiteX108" fmla="*/ 2387895 w 2424198"/>
              <a:gd name="connsiteY108" fmla="*/ 776288 h 3605984"/>
              <a:gd name="connsiteX109" fmla="*/ 2402182 w 2424198"/>
              <a:gd name="connsiteY109" fmla="*/ 785813 h 3605984"/>
              <a:gd name="connsiteX110" fmla="*/ 2402182 w 2424198"/>
              <a:gd name="connsiteY110" fmla="*/ 862013 h 3605984"/>
              <a:gd name="connsiteX111" fmla="*/ 2402118 w 2424198"/>
              <a:gd name="connsiteY111" fmla="*/ 909637 h 3605984"/>
              <a:gd name="connsiteX112" fmla="*/ 2406945 w 2424198"/>
              <a:gd name="connsiteY112" fmla="*/ 1019175 h 3605984"/>
              <a:gd name="connsiteX113" fmla="*/ 2411707 w 2424198"/>
              <a:gd name="connsiteY113" fmla="*/ 1042988 h 3605984"/>
              <a:gd name="connsiteX114" fmla="*/ 2416470 w 2424198"/>
              <a:gd name="connsiteY114" fmla="*/ 1071563 h 3605984"/>
              <a:gd name="connsiteX115" fmla="*/ 2421232 w 2424198"/>
              <a:gd name="connsiteY115" fmla="*/ 1209675 h 3605984"/>
              <a:gd name="connsiteX116" fmla="*/ 2406945 w 2424198"/>
              <a:gd name="connsiteY116" fmla="*/ 1219200 h 3605984"/>
              <a:gd name="connsiteX117" fmla="*/ 2387895 w 2424198"/>
              <a:gd name="connsiteY117" fmla="*/ 1214438 h 3605984"/>
              <a:gd name="connsiteX118" fmla="*/ 2373607 w 2424198"/>
              <a:gd name="connsiteY118" fmla="*/ 1204913 h 3605984"/>
              <a:gd name="connsiteX119" fmla="*/ 2359320 w 2424198"/>
              <a:gd name="connsiteY119" fmla="*/ 1190625 h 3605984"/>
              <a:gd name="connsiteX120" fmla="*/ 2345032 w 2424198"/>
              <a:gd name="connsiteY120" fmla="*/ 1185863 h 3605984"/>
              <a:gd name="connsiteX121" fmla="*/ 2335507 w 2424198"/>
              <a:gd name="connsiteY121" fmla="*/ 1223963 h 3605984"/>
              <a:gd name="connsiteX122" fmla="*/ 2330745 w 2424198"/>
              <a:gd name="connsiteY122" fmla="*/ 1238250 h 3605984"/>
              <a:gd name="connsiteX123" fmla="*/ 2325982 w 2424198"/>
              <a:gd name="connsiteY123" fmla="*/ 1257300 h 3605984"/>
              <a:gd name="connsiteX124" fmla="*/ 2316457 w 2424198"/>
              <a:gd name="connsiteY124" fmla="*/ 1400175 h 3605984"/>
              <a:gd name="connsiteX125" fmla="*/ 2302170 w 2424198"/>
              <a:gd name="connsiteY125" fmla="*/ 1414463 h 3605984"/>
              <a:gd name="connsiteX126" fmla="*/ 2297407 w 2424198"/>
              <a:gd name="connsiteY126" fmla="*/ 1438275 h 3605984"/>
              <a:gd name="connsiteX127" fmla="*/ 2306932 w 2424198"/>
              <a:gd name="connsiteY127" fmla="*/ 1485900 h 3605984"/>
              <a:gd name="connsiteX128" fmla="*/ 2316457 w 2424198"/>
              <a:gd name="connsiteY128" fmla="*/ 1571625 h 3605984"/>
              <a:gd name="connsiteX129" fmla="*/ 2311695 w 2424198"/>
              <a:gd name="connsiteY129" fmla="*/ 1652588 h 3605984"/>
              <a:gd name="connsiteX130" fmla="*/ 2302170 w 2424198"/>
              <a:gd name="connsiteY130" fmla="*/ 1666875 h 3605984"/>
              <a:gd name="connsiteX131" fmla="*/ 2287882 w 2424198"/>
              <a:gd name="connsiteY131" fmla="*/ 1695450 h 3605984"/>
              <a:gd name="connsiteX132" fmla="*/ 2292645 w 2424198"/>
              <a:gd name="connsiteY132" fmla="*/ 1833563 h 3605984"/>
              <a:gd name="connsiteX133" fmla="*/ 2292645 w 2424198"/>
              <a:gd name="connsiteY133" fmla="*/ 1928813 h 3605984"/>
              <a:gd name="connsiteX134" fmla="*/ 2297407 w 2424198"/>
              <a:gd name="connsiteY134" fmla="*/ 1985963 h 3605984"/>
              <a:gd name="connsiteX135" fmla="*/ 2306932 w 2424198"/>
              <a:gd name="connsiteY135" fmla="*/ 2014538 h 3605984"/>
              <a:gd name="connsiteX136" fmla="*/ 2311695 w 2424198"/>
              <a:gd name="connsiteY136" fmla="*/ 2033588 h 3605984"/>
              <a:gd name="connsiteX137" fmla="*/ 2316457 w 2424198"/>
              <a:gd name="connsiteY137" fmla="*/ 2047875 h 3605984"/>
              <a:gd name="connsiteX138" fmla="*/ 2321220 w 2424198"/>
              <a:gd name="connsiteY138" fmla="*/ 2076450 h 3605984"/>
              <a:gd name="connsiteX139" fmla="*/ 2311695 w 2424198"/>
              <a:gd name="connsiteY139" fmla="*/ 2109788 h 3605984"/>
              <a:gd name="connsiteX140" fmla="*/ 2311695 w 2424198"/>
              <a:gd name="connsiteY140" fmla="*/ 2138363 h 3605984"/>
              <a:gd name="connsiteX141" fmla="*/ 2316457 w 2424198"/>
              <a:gd name="connsiteY141" fmla="*/ 2152650 h 3605984"/>
              <a:gd name="connsiteX142" fmla="*/ 2325982 w 2424198"/>
              <a:gd name="connsiteY142" fmla="*/ 2238375 h 3605984"/>
              <a:gd name="connsiteX143" fmla="*/ 2330745 w 2424198"/>
              <a:gd name="connsiteY143" fmla="*/ 2309813 h 3605984"/>
              <a:gd name="connsiteX144" fmla="*/ 2340270 w 2424198"/>
              <a:gd name="connsiteY144" fmla="*/ 2328863 h 3605984"/>
              <a:gd name="connsiteX145" fmla="*/ 2345032 w 2424198"/>
              <a:gd name="connsiteY145" fmla="*/ 2371725 h 3605984"/>
              <a:gd name="connsiteX146" fmla="*/ 2354557 w 2424198"/>
              <a:gd name="connsiteY146" fmla="*/ 2409825 h 3605984"/>
              <a:gd name="connsiteX147" fmla="*/ 2349795 w 2424198"/>
              <a:gd name="connsiteY147" fmla="*/ 2709863 h 3605984"/>
              <a:gd name="connsiteX148" fmla="*/ 2340270 w 2424198"/>
              <a:gd name="connsiteY148" fmla="*/ 2724150 h 3605984"/>
              <a:gd name="connsiteX149" fmla="*/ 2335507 w 2424198"/>
              <a:gd name="connsiteY149" fmla="*/ 2738438 h 3605984"/>
              <a:gd name="connsiteX150" fmla="*/ 2330745 w 2424198"/>
              <a:gd name="connsiteY150" fmla="*/ 2767013 h 3605984"/>
              <a:gd name="connsiteX151" fmla="*/ 2325982 w 2424198"/>
              <a:gd name="connsiteY151" fmla="*/ 3486128 h 3605984"/>
              <a:gd name="connsiteX152" fmla="*/ 2044961 w 2424198"/>
              <a:gd name="connsiteY152" fmla="*/ 3343249 h 3605984"/>
              <a:gd name="connsiteX153" fmla="*/ 1211524 w 2424198"/>
              <a:gd name="connsiteY153" fmla="*/ 2414587 h 3605984"/>
              <a:gd name="connsiteX154" fmla="*/ 506642 w 2424198"/>
              <a:gd name="connsiteY154" fmla="*/ 2233612 h 3605984"/>
              <a:gd name="connsiteX155" fmla="*/ 682812 w 2424198"/>
              <a:gd name="connsiteY155" fmla="*/ 2243061 h 3605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2424198" h="3605984">
                <a:moveTo>
                  <a:pt x="716257" y="2238375"/>
                </a:moveTo>
                <a:cubicBezTo>
                  <a:pt x="551157" y="2235200"/>
                  <a:pt x="385942" y="2235782"/>
                  <a:pt x="220957" y="2228850"/>
                </a:cubicBezTo>
                <a:cubicBezTo>
                  <a:pt x="216720" y="2228672"/>
                  <a:pt x="153236" y="2216304"/>
                  <a:pt x="130470" y="2209800"/>
                </a:cubicBezTo>
                <a:cubicBezTo>
                  <a:pt x="125643" y="2208421"/>
                  <a:pt x="120945" y="2206625"/>
                  <a:pt x="116182" y="2205038"/>
                </a:cubicBezTo>
                <a:cubicBezTo>
                  <a:pt x="111420" y="2201863"/>
                  <a:pt x="107125" y="2197838"/>
                  <a:pt x="101895" y="2195513"/>
                </a:cubicBezTo>
                <a:cubicBezTo>
                  <a:pt x="92720" y="2191435"/>
                  <a:pt x="73320" y="2185988"/>
                  <a:pt x="73320" y="2185988"/>
                </a:cubicBezTo>
                <a:cubicBezTo>
                  <a:pt x="68557" y="2182813"/>
                  <a:pt x="64316" y="2178665"/>
                  <a:pt x="59032" y="2176463"/>
                </a:cubicBezTo>
                <a:cubicBezTo>
                  <a:pt x="45130" y="2170670"/>
                  <a:pt x="16170" y="2162175"/>
                  <a:pt x="16170" y="2162175"/>
                </a:cubicBezTo>
                <a:cubicBezTo>
                  <a:pt x="4669" y="2144925"/>
                  <a:pt x="0" y="2144978"/>
                  <a:pt x="11407" y="2119313"/>
                </a:cubicBezTo>
                <a:cubicBezTo>
                  <a:pt x="14142" y="2113158"/>
                  <a:pt x="21560" y="2110342"/>
                  <a:pt x="25695" y="2105025"/>
                </a:cubicBezTo>
                <a:cubicBezTo>
                  <a:pt x="52442" y="2070636"/>
                  <a:pt x="31730" y="2080788"/>
                  <a:pt x="59032" y="2071688"/>
                </a:cubicBezTo>
                <a:cubicBezTo>
                  <a:pt x="71327" y="2063491"/>
                  <a:pt x="76274" y="2057880"/>
                  <a:pt x="92370" y="2057400"/>
                </a:cubicBezTo>
                <a:cubicBezTo>
                  <a:pt x="192350" y="2054416"/>
                  <a:pt x="292395" y="2054225"/>
                  <a:pt x="392407" y="2052638"/>
                </a:cubicBezTo>
                <a:lnTo>
                  <a:pt x="473370" y="2043113"/>
                </a:lnTo>
                <a:cubicBezTo>
                  <a:pt x="486237" y="2040701"/>
                  <a:pt x="498770" y="2036763"/>
                  <a:pt x="511470" y="2033588"/>
                </a:cubicBezTo>
                <a:lnTo>
                  <a:pt x="530520" y="2028825"/>
                </a:lnTo>
                <a:lnTo>
                  <a:pt x="549570" y="2024063"/>
                </a:lnTo>
                <a:lnTo>
                  <a:pt x="1111545" y="2028825"/>
                </a:lnTo>
                <a:cubicBezTo>
                  <a:pt x="1208395" y="2028825"/>
                  <a:pt x="1305214" y="2025223"/>
                  <a:pt x="1402057" y="2024063"/>
                </a:cubicBezTo>
                <a:lnTo>
                  <a:pt x="1906882" y="2019300"/>
                </a:lnTo>
                <a:cubicBezTo>
                  <a:pt x="1913232" y="2017713"/>
                  <a:pt x="1919663" y="2016419"/>
                  <a:pt x="1925932" y="2014538"/>
                </a:cubicBezTo>
                <a:cubicBezTo>
                  <a:pt x="1983931" y="1997139"/>
                  <a:pt x="1929633" y="2011232"/>
                  <a:pt x="1973557" y="2000250"/>
                </a:cubicBezTo>
                <a:cubicBezTo>
                  <a:pt x="1987905" y="1990685"/>
                  <a:pt x="1989978" y="1988450"/>
                  <a:pt x="2006895" y="1981200"/>
                </a:cubicBezTo>
                <a:cubicBezTo>
                  <a:pt x="2011509" y="1979223"/>
                  <a:pt x="2016420" y="1978025"/>
                  <a:pt x="2021182" y="1976438"/>
                </a:cubicBezTo>
                <a:cubicBezTo>
                  <a:pt x="2025945" y="1973263"/>
                  <a:pt x="2030209" y="1969168"/>
                  <a:pt x="2035470" y="1966913"/>
                </a:cubicBezTo>
                <a:cubicBezTo>
                  <a:pt x="2041486" y="1964335"/>
                  <a:pt x="2048226" y="1963948"/>
                  <a:pt x="2054520" y="1962150"/>
                </a:cubicBezTo>
                <a:cubicBezTo>
                  <a:pt x="2059347" y="1960771"/>
                  <a:pt x="2064045" y="1958975"/>
                  <a:pt x="2068807" y="1957388"/>
                </a:cubicBezTo>
                <a:cubicBezTo>
                  <a:pt x="2071982" y="1952625"/>
                  <a:pt x="2074285" y="1947147"/>
                  <a:pt x="2078332" y="1943100"/>
                </a:cubicBezTo>
                <a:cubicBezTo>
                  <a:pt x="2082379" y="1939053"/>
                  <a:pt x="2089445" y="1938338"/>
                  <a:pt x="2092620" y="1933575"/>
                </a:cubicBezTo>
                <a:cubicBezTo>
                  <a:pt x="2108331" y="1910009"/>
                  <a:pt x="2085391" y="1919064"/>
                  <a:pt x="2106907" y="1900238"/>
                </a:cubicBezTo>
                <a:cubicBezTo>
                  <a:pt x="2115522" y="1892700"/>
                  <a:pt x="2125957" y="1887538"/>
                  <a:pt x="2135482" y="1881188"/>
                </a:cubicBezTo>
                <a:lnTo>
                  <a:pt x="2164057" y="1862138"/>
                </a:lnTo>
                <a:cubicBezTo>
                  <a:pt x="2168820" y="1858963"/>
                  <a:pt x="2172915" y="1854423"/>
                  <a:pt x="2178345" y="1852613"/>
                </a:cubicBezTo>
                <a:cubicBezTo>
                  <a:pt x="2183107" y="1851025"/>
                  <a:pt x="2188244" y="1850288"/>
                  <a:pt x="2192632" y="1847850"/>
                </a:cubicBezTo>
                <a:cubicBezTo>
                  <a:pt x="2202639" y="1842290"/>
                  <a:pt x="2221207" y="1828800"/>
                  <a:pt x="2221207" y="1828800"/>
                </a:cubicBezTo>
                <a:cubicBezTo>
                  <a:pt x="2222795" y="1824038"/>
                  <a:pt x="2223725" y="1819003"/>
                  <a:pt x="2225970" y="1814513"/>
                </a:cubicBezTo>
                <a:cubicBezTo>
                  <a:pt x="2228530" y="1809393"/>
                  <a:pt x="2233685" y="1805655"/>
                  <a:pt x="2235495" y="1800225"/>
                </a:cubicBezTo>
                <a:cubicBezTo>
                  <a:pt x="2238548" y="1791064"/>
                  <a:pt x="2237915" y="1781018"/>
                  <a:pt x="2240257" y="1771650"/>
                </a:cubicBezTo>
                <a:cubicBezTo>
                  <a:pt x="2242692" y="1761910"/>
                  <a:pt x="2246607" y="1752600"/>
                  <a:pt x="2249782" y="1743075"/>
                </a:cubicBezTo>
                <a:lnTo>
                  <a:pt x="2254545" y="1728788"/>
                </a:lnTo>
                <a:lnTo>
                  <a:pt x="2259307" y="1714500"/>
                </a:lnTo>
                <a:cubicBezTo>
                  <a:pt x="2257720" y="1693863"/>
                  <a:pt x="2257112" y="1673126"/>
                  <a:pt x="2254545" y="1652588"/>
                </a:cubicBezTo>
                <a:cubicBezTo>
                  <a:pt x="2253922" y="1647606"/>
                  <a:pt x="2251760" y="1642914"/>
                  <a:pt x="2249782" y="1638300"/>
                </a:cubicBezTo>
                <a:cubicBezTo>
                  <a:pt x="2242530" y="1621380"/>
                  <a:pt x="2240299" y="1619312"/>
                  <a:pt x="2230732" y="1604963"/>
                </a:cubicBezTo>
                <a:cubicBezTo>
                  <a:pt x="2229145" y="1600200"/>
                  <a:pt x="2227947" y="1595289"/>
                  <a:pt x="2225970" y="1590675"/>
                </a:cubicBezTo>
                <a:cubicBezTo>
                  <a:pt x="2221860" y="1581084"/>
                  <a:pt x="2213954" y="1565779"/>
                  <a:pt x="2206920" y="1557338"/>
                </a:cubicBezTo>
                <a:cubicBezTo>
                  <a:pt x="2172305" y="1515801"/>
                  <a:pt x="2214013" y="1573936"/>
                  <a:pt x="2178345" y="1524000"/>
                </a:cubicBezTo>
                <a:cubicBezTo>
                  <a:pt x="2175018" y="1519342"/>
                  <a:pt x="2172310" y="1514250"/>
                  <a:pt x="2168820" y="1509713"/>
                </a:cubicBezTo>
                <a:cubicBezTo>
                  <a:pt x="2156425" y="1493599"/>
                  <a:pt x="2141180" y="1479521"/>
                  <a:pt x="2130720" y="1462088"/>
                </a:cubicBezTo>
                <a:cubicBezTo>
                  <a:pt x="2125957" y="1454150"/>
                  <a:pt x="2121741" y="1445858"/>
                  <a:pt x="2116432" y="1438275"/>
                </a:cubicBezTo>
                <a:cubicBezTo>
                  <a:pt x="2110603" y="1429948"/>
                  <a:pt x="2104076" y="1422113"/>
                  <a:pt x="2097382" y="1414463"/>
                </a:cubicBezTo>
                <a:cubicBezTo>
                  <a:pt x="2092947" y="1409394"/>
                  <a:pt x="2087010" y="1405656"/>
                  <a:pt x="2083095" y="1400175"/>
                </a:cubicBezTo>
                <a:cubicBezTo>
                  <a:pt x="2078969" y="1394398"/>
                  <a:pt x="2077333" y="1387145"/>
                  <a:pt x="2073570" y="1381125"/>
                </a:cubicBezTo>
                <a:cubicBezTo>
                  <a:pt x="2069363" y="1374394"/>
                  <a:pt x="2064045" y="1368425"/>
                  <a:pt x="2059282" y="1362075"/>
                </a:cubicBezTo>
                <a:cubicBezTo>
                  <a:pt x="2046114" y="1322568"/>
                  <a:pt x="2068220" y="1384712"/>
                  <a:pt x="2035470" y="1319213"/>
                </a:cubicBezTo>
                <a:cubicBezTo>
                  <a:pt x="2032295" y="1312863"/>
                  <a:pt x="2029598" y="1306251"/>
                  <a:pt x="2025945" y="1300163"/>
                </a:cubicBezTo>
                <a:cubicBezTo>
                  <a:pt x="2001380" y="1259222"/>
                  <a:pt x="2011712" y="1286039"/>
                  <a:pt x="2002132" y="1257300"/>
                </a:cubicBezTo>
                <a:cubicBezTo>
                  <a:pt x="1995675" y="1176584"/>
                  <a:pt x="1999687" y="1157644"/>
                  <a:pt x="1983082" y="1095375"/>
                </a:cubicBezTo>
                <a:cubicBezTo>
                  <a:pt x="1980495" y="1085674"/>
                  <a:pt x="1977635" y="1075975"/>
                  <a:pt x="1973557" y="1066800"/>
                </a:cubicBezTo>
                <a:cubicBezTo>
                  <a:pt x="1971232" y="1061570"/>
                  <a:pt x="1967207" y="1057275"/>
                  <a:pt x="1964032" y="1052513"/>
                </a:cubicBezTo>
                <a:cubicBezTo>
                  <a:pt x="1956054" y="1020598"/>
                  <a:pt x="1963193" y="1045511"/>
                  <a:pt x="1949745" y="1009650"/>
                </a:cubicBezTo>
                <a:cubicBezTo>
                  <a:pt x="1947982" y="1004950"/>
                  <a:pt x="1947227" y="999853"/>
                  <a:pt x="1944982" y="995363"/>
                </a:cubicBezTo>
                <a:cubicBezTo>
                  <a:pt x="1942422" y="990243"/>
                  <a:pt x="1938297" y="986045"/>
                  <a:pt x="1935457" y="981075"/>
                </a:cubicBezTo>
                <a:cubicBezTo>
                  <a:pt x="1931935" y="974911"/>
                  <a:pt x="1929107" y="968375"/>
                  <a:pt x="1925932" y="962025"/>
                </a:cubicBezTo>
                <a:cubicBezTo>
                  <a:pt x="1924345" y="955675"/>
                  <a:pt x="1923468" y="949104"/>
                  <a:pt x="1921170" y="942975"/>
                </a:cubicBezTo>
                <a:cubicBezTo>
                  <a:pt x="1908648" y="909581"/>
                  <a:pt x="1915936" y="937269"/>
                  <a:pt x="1902120" y="909638"/>
                </a:cubicBezTo>
                <a:cubicBezTo>
                  <a:pt x="1899875" y="905148"/>
                  <a:pt x="1898736" y="900177"/>
                  <a:pt x="1897357" y="895350"/>
                </a:cubicBezTo>
                <a:cubicBezTo>
                  <a:pt x="1892876" y="879667"/>
                  <a:pt x="1891103" y="868842"/>
                  <a:pt x="1887832" y="852488"/>
                </a:cubicBezTo>
                <a:cubicBezTo>
                  <a:pt x="1889420" y="806450"/>
                  <a:pt x="1889808" y="760356"/>
                  <a:pt x="1892595" y="714375"/>
                </a:cubicBezTo>
                <a:cubicBezTo>
                  <a:pt x="1892991" y="707842"/>
                  <a:pt x="1896431" y="701805"/>
                  <a:pt x="1897357" y="695325"/>
                </a:cubicBezTo>
                <a:cubicBezTo>
                  <a:pt x="1907859" y="621808"/>
                  <a:pt x="1896488" y="672394"/>
                  <a:pt x="1906882" y="623888"/>
                </a:cubicBezTo>
                <a:cubicBezTo>
                  <a:pt x="1909949" y="609577"/>
                  <a:pt x="1911536" y="594827"/>
                  <a:pt x="1916407" y="581025"/>
                </a:cubicBezTo>
                <a:cubicBezTo>
                  <a:pt x="1921133" y="567635"/>
                  <a:pt x="1930184" y="556108"/>
                  <a:pt x="1935457" y="542925"/>
                </a:cubicBezTo>
                <a:cubicBezTo>
                  <a:pt x="1939749" y="532195"/>
                  <a:pt x="1939814" y="519925"/>
                  <a:pt x="1944982" y="509588"/>
                </a:cubicBezTo>
                <a:cubicBezTo>
                  <a:pt x="1952661" y="494229"/>
                  <a:pt x="1964557" y="481349"/>
                  <a:pt x="1973557" y="466725"/>
                </a:cubicBezTo>
                <a:cubicBezTo>
                  <a:pt x="1977278" y="460679"/>
                  <a:pt x="1979907" y="454025"/>
                  <a:pt x="1983082" y="447675"/>
                </a:cubicBezTo>
                <a:cubicBezTo>
                  <a:pt x="1986257" y="433388"/>
                  <a:pt x="1988586" y="418886"/>
                  <a:pt x="1992607" y="404813"/>
                </a:cubicBezTo>
                <a:cubicBezTo>
                  <a:pt x="1997101" y="389083"/>
                  <a:pt x="2009502" y="366261"/>
                  <a:pt x="2016420" y="352425"/>
                </a:cubicBezTo>
                <a:cubicBezTo>
                  <a:pt x="2018007" y="344488"/>
                  <a:pt x="2018622" y="336292"/>
                  <a:pt x="2021182" y="328613"/>
                </a:cubicBezTo>
                <a:cubicBezTo>
                  <a:pt x="2023427" y="321878"/>
                  <a:pt x="2027824" y="316051"/>
                  <a:pt x="2030707" y="309563"/>
                </a:cubicBezTo>
                <a:cubicBezTo>
                  <a:pt x="2034179" y="301751"/>
                  <a:pt x="2036409" y="293397"/>
                  <a:pt x="2040232" y="285750"/>
                </a:cubicBezTo>
                <a:cubicBezTo>
                  <a:pt x="2049618" y="266978"/>
                  <a:pt x="2053744" y="270824"/>
                  <a:pt x="2068807" y="252413"/>
                </a:cubicBezTo>
                <a:cubicBezTo>
                  <a:pt x="2077455" y="241844"/>
                  <a:pt x="2084089" y="229739"/>
                  <a:pt x="2092620" y="219075"/>
                </a:cubicBezTo>
                <a:cubicBezTo>
                  <a:pt x="2111578" y="195377"/>
                  <a:pt x="2124615" y="200999"/>
                  <a:pt x="2140245" y="161925"/>
                </a:cubicBezTo>
                <a:cubicBezTo>
                  <a:pt x="2146595" y="146050"/>
                  <a:pt x="2151649" y="129593"/>
                  <a:pt x="2159295" y="114300"/>
                </a:cubicBezTo>
                <a:cubicBezTo>
                  <a:pt x="2171065" y="90760"/>
                  <a:pt x="2166575" y="101985"/>
                  <a:pt x="2173582" y="80963"/>
                </a:cubicBezTo>
                <a:cubicBezTo>
                  <a:pt x="2171995" y="63500"/>
                  <a:pt x="2171300" y="45933"/>
                  <a:pt x="2168820" y="28575"/>
                </a:cubicBezTo>
                <a:cubicBezTo>
                  <a:pt x="2165010" y="1904"/>
                  <a:pt x="2159929" y="26672"/>
                  <a:pt x="2168820" y="0"/>
                </a:cubicBezTo>
                <a:cubicBezTo>
                  <a:pt x="2178345" y="1588"/>
                  <a:pt x="2188027" y="2421"/>
                  <a:pt x="2197395" y="4763"/>
                </a:cubicBezTo>
                <a:cubicBezTo>
                  <a:pt x="2207135" y="7198"/>
                  <a:pt x="2216445" y="11113"/>
                  <a:pt x="2225970" y="14288"/>
                </a:cubicBezTo>
                <a:lnTo>
                  <a:pt x="2240257" y="19050"/>
                </a:lnTo>
                <a:lnTo>
                  <a:pt x="2268832" y="28575"/>
                </a:lnTo>
                <a:lnTo>
                  <a:pt x="2283120" y="33338"/>
                </a:lnTo>
                <a:lnTo>
                  <a:pt x="2311695" y="28575"/>
                </a:lnTo>
                <a:cubicBezTo>
                  <a:pt x="2315315" y="21335"/>
                  <a:pt x="2279787" y="23813"/>
                  <a:pt x="2287882" y="23813"/>
                </a:cubicBezTo>
                <a:cubicBezTo>
                  <a:pt x="2303836" y="23813"/>
                  <a:pt x="2319632" y="26988"/>
                  <a:pt x="2335507" y="28575"/>
                </a:cubicBezTo>
                <a:lnTo>
                  <a:pt x="2349795" y="71438"/>
                </a:lnTo>
                <a:cubicBezTo>
                  <a:pt x="2351382" y="76200"/>
                  <a:pt x="2353572" y="80803"/>
                  <a:pt x="2354557" y="85725"/>
                </a:cubicBezTo>
                <a:lnTo>
                  <a:pt x="2359320" y="109538"/>
                </a:lnTo>
                <a:cubicBezTo>
                  <a:pt x="2360907" y="130175"/>
                  <a:pt x="2361515" y="150912"/>
                  <a:pt x="2364082" y="171450"/>
                </a:cubicBezTo>
                <a:cubicBezTo>
                  <a:pt x="2367546" y="199160"/>
                  <a:pt x="2373319" y="172317"/>
                  <a:pt x="2364082" y="200025"/>
                </a:cubicBezTo>
                <a:cubicBezTo>
                  <a:pt x="2387786" y="271133"/>
                  <a:pt x="2358902" y="179886"/>
                  <a:pt x="2373607" y="385763"/>
                </a:cubicBezTo>
                <a:cubicBezTo>
                  <a:pt x="2374322" y="395778"/>
                  <a:pt x="2383132" y="414338"/>
                  <a:pt x="2383132" y="414338"/>
                </a:cubicBezTo>
                <a:cubicBezTo>
                  <a:pt x="2361932" y="477944"/>
                  <a:pt x="2376813" y="427822"/>
                  <a:pt x="2383132" y="585788"/>
                </a:cubicBezTo>
                <a:cubicBezTo>
                  <a:pt x="2384212" y="612800"/>
                  <a:pt x="2386307" y="639763"/>
                  <a:pt x="2387895" y="666750"/>
                </a:cubicBezTo>
                <a:cubicBezTo>
                  <a:pt x="2386307" y="684213"/>
                  <a:pt x="2385612" y="701780"/>
                  <a:pt x="2383132" y="719138"/>
                </a:cubicBezTo>
                <a:cubicBezTo>
                  <a:pt x="2382422" y="724107"/>
                  <a:pt x="2378370" y="728405"/>
                  <a:pt x="2378370" y="733425"/>
                </a:cubicBezTo>
                <a:cubicBezTo>
                  <a:pt x="2378370" y="738445"/>
                  <a:pt x="2382043" y="742812"/>
                  <a:pt x="2383132" y="747713"/>
                </a:cubicBezTo>
                <a:cubicBezTo>
                  <a:pt x="2385227" y="757139"/>
                  <a:pt x="2383577" y="767651"/>
                  <a:pt x="2387895" y="776288"/>
                </a:cubicBezTo>
                <a:cubicBezTo>
                  <a:pt x="2390455" y="781407"/>
                  <a:pt x="2397420" y="782638"/>
                  <a:pt x="2402182" y="785813"/>
                </a:cubicBezTo>
                <a:cubicBezTo>
                  <a:pt x="2392948" y="831986"/>
                  <a:pt x="2398926" y="790371"/>
                  <a:pt x="2402182" y="862013"/>
                </a:cubicBezTo>
                <a:cubicBezTo>
                  <a:pt x="2402182" y="882650"/>
                  <a:pt x="2401324" y="883443"/>
                  <a:pt x="2402118" y="909637"/>
                </a:cubicBezTo>
                <a:cubicBezTo>
                  <a:pt x="2402912" y="935831"/>
                  <a:pt x="2405358" y="996950"/>
                  <a:pt x="2406945" y="1019175"/>
                </a:cubicBezTo>
                <a:cubicBezTo>
                  <a:pt x="2407370" y="1027259"/>
                  <a:pt x="2410259" y="1035024"/>
                  <a:pt x="2411707" y="1042988"/>
                </a:cubicBezTo>
                <a:cubicBezTo>
                  <a:pt x="2413434" y="1052489"/>
                  <a:pt x="2414882" y="1062038"/>
                  <a:pt x="2416470" y="1071563"/>
                </a:cubicBezTo>
                <a:cubicBezTo>
                  <a:pt x="2418057" y="1117600"/>
                  <a:pt x="2424198" y="1163706"/>
                  <a:pt x="2421232" y="1209675"/>
                </a:cubicBezTo>
                <a:cubicBezTo>
                  <a:pt x="2420863" y="1215387"/>
                  <a:pt x="2412611" y="1218390"/>
                  <a:pt x="2406945" y="1219200"/>
                </a:cubicBezTo>
                <a:cubicBezTo>
                  <a:pt x="2400465" y="1220126"/>
                  <a:pt x="2394245" y="1216025"/>
                  <a:pt x="2387895" y="1214438"/>
                </a:cubicBezTo>
                <a:cubicBezTo>
                  <a:pt x="2383132" y="1211263"/>
                  <a:pt x="2378004" y="1208577"/>
                  <a:pt x="2373607" y="1204913"/>
                </a:cubicBezTo>
                <a:cubicBezTo>
                  <a:pt x="2368433" y="1200601"/>
                  <a:pt x="2364924" y="1194361"/>
                  <a:pt x="2359320" y="1190625"/>
                </a:cubicBezTo>
                <a:cubicBezTo>
                  <a:pt x="2355143" y="1187840"/>
                  <a:pt x="2349795" y="1187450"/>
                  <a:pt x="2345032" y="1185863"/>
                </a:cubicBezTo>
                <a:cubicBezTo>
                  <a:pt x="2334147" y="1218521"/>
                  <a:pt x="2347001" y="1177987"/>
                  <a:pt x="2335507" y="1223963"/>
                </a:cubicBezTo>
                <a:cubicBezTo>
                  <a:pt x="2334289" y="1228833"/>
                  <a:pt x="2332124" y="1233423"/>
                  <a:pt x="2330745" y="1238250"/>
                </a:cubicBezTo>
                <a:cubicBezTo>
                  <a:pt x="2328947" y="1244544"/>
                  <a:pt x="2327570" y="1250950"/>
                  <a:pt x="2325982" y="1257300"/>
                </a:cubicBezTo>
                <a:cubicBezTo>
                  <a:pt x="2322807" y="1304925"/>
                  <a:pt x="2323607" y="1352983"/>
                  <a:pt x="2316457" y="1400175"/>
                </a:cubicBezTo>
                <a:cubicBezTo>
                  <a:pt x="2315448" y="1406834"/>
                  <a:pt x="2305182" y="1408439"/>
                  <a:pt x="2302170" y="1414463"/>
                </a:cubicBezTo>
                <a:cubicBezTo>
                  <a:pt x="2298550" y="1421703"/>
                  <a:pt x="2298995" y="1430338"/>
                  <a:pt x="2297407" y="1438275"/>
                </a:cubicBezTo>
                <a:cubicBezTo>
                  <a:pt x="2300582" y="1454150"/>
                  <a:pt x="2305855" y="1469746"/>
                  <a:pt x="2306932" y="1485900"/>
                </a:cubicBezTo>
                <a:cubicBezTo>
                  <a:pt x="2312029" y="1562347"/>
                  <a:pt x="2304149" y="1534697"/>
                  <a:pt x="2316457" y="1571625"/>
                </a:cubicBezTo>
                <a:cubicBezTo>
                  <a:pt x="2314870" y="1598613"/>
                  <a:pt x="2315705" y="1625853"/>
                  <a:pt x="2311695" y="1652588"/>
                </a:cubicBezTo>
                <a:cubicBezTo>
                  <a:pt x="2310846" y="1658248"/>
                  <a:pt x="2304730" y="1661756"/>
                  <a:pt x="2302170" y="1666875"/>
                </a:cubicBezTo>
                <a:cubicBezTo>
                  <a:pt x="2282452" y="1706309"/>
                  <a:pt x="2315178" y="1654507"/>
                  <a:pt x="2287882" y="1695450"/>
                </a:cubicBezTo>
                <a:cubicBezTo>
                  <a:pt x="2289470" y="1741488"/>
                  <a:pt x="2290644" y="1787541"/>
                  <a:pt x="2292645" y="1833563"/>
                </a:cubicBezTo>
                <a:cubicBezTo>
                  <a:pt x="2296535" y="1923037"/>
                  <a:pt x="2306171" y="1888228"/>
                  <a:pt x="2292645" y="1928813"/>
                </a:cubicBezTo>
                <a:cubicBezTo>
                  <a:pt x="2294232" y="1947863"/>
                  <a:pt x="2294264" y="1967107"/>
                  <a:pt x="2297407" y="1985963"/>
                </a:cubicBezTo>
                <a:cubicBezTo>
                  <a:pt x="2299058" y="1995867"/>
                  <a:pt x="2304497" y="2004798"/>
                  <a:pt x="2306932" y="2014538"/>
                </a:cubicBezTo>
                <a:cubicBezTo>
                  <a:pt x="2308520" y="2020888"/>
                  <a:pt x="2309897" y="2027294"/>
                  <a:pt x="2311695" y="2033588"/>
                </a:cubicBezTo>
                <a:cubicBezTo>
                  <a:pt x="2313074" y="2038415"/>
                  <a:pt x="2315368" y="2042975"/>
                  <a:pt x="2316457" y="2047875"/>
                </a:cubicBezTo>
                <a:cubicBezTo>
                  <a:pt x="2318552" y="2057301"/>
                  <a:pt x="2319632" y="2066925"/>
                  <a:pt x="2321220" y="2076450"/>
                </a:cubicBezTo>
                <a:cubicBezTo>
                  <a:pt x="2318045" y="2087563"/>
                  <a:pt x="2311695" y="2098231"/>
                  <a:pt x="2311695" y="2109788"/>
                </a:cubicBezTo>
                <a:cubicBezTo>
                  <a:pt x="2311695" y="2147888"/>
                  <a:pt x="2337096" y="2100261"/>
                  <a:pt x="2311695" y="2138363"/>
                </a:cubicBezTo>
                <a:cubicBezTo>
                  <a:pt x="2313282" y="2143125"/>
                  <a:pt x="2315903" y="2147661"/>
                  <a:pt x="2316457" y="2152650"/>
                </a:cubicBezTo>
                <a:cubicBezTo>
                  <a:pt x="2326650" y="2244385"/>
                  <a:pt x="2312602" y="2198231"/>
                  <a:pt x="2325982" y="2238375"/>
                </a:cubicBezTo>
                <a:cubicBezTo>
                  <a:pt x="2327570" y="2262188"/>
                  <a:pt x="2327023" y="2286240"/>
                  <a:pt x="2330745" y="2309813"/>
                </a:cubicBezTo>
                <a:cubicBezTo>
                  <a:pt x="2331852" y="2316826"/>
                  <a:pt x="2338674" y="2321945"/>
                  <a:pt x="2340270" y="2328863"/>
                </a:cubicBezTo>
                <a:cubicBezTo>
                  <a:pt x="2343502" y="2342870"/>
                  <a:pt x="2342999" y="2357494"/>
                  <a:pt x="2345032" y="2371725"/>
                </a:cubicBezTo>
                <a:cubicBezTo>
                  <a:pt x="2347905" y="2391836"/>
                  <a:pt x="2349018" y="2393207"/>
                  <a:pt x="2354557" y="2409825"/>
                </a:cubicBezTo>
                <a:cubicBezTo>
                  <a:pt x="2352970" y="2509838"/>
                  <a:pt x="2354337" y="2609941"/>
                  <a:pt x="2349795" y="2709863"/>
                </a:cubicBezTo>
                <a:cubicBezTo>
                  <a:pt x="2349535" y="2715581"/>
                  <a:pt x="2342830" y="2719031"/>
                  <a:pt x="2340270" y="2724150"/>
                </a:cubicBezTo>
                <a:cubicBezTo>
                  <a:pt x="2338025" y="2728640"/>
                  <a:pt x="2337095" y="2733675"/>
                  <a:pt x="2335507" y="2738438"/>
                </a:cubicBezTo>
                <a:cubicBezTo>
                  <a:pt x="2333920" y="2747963"/>
                  <a:pt x="2331486" y="2757385"/>
                  <a:pt x="2330745" y="2767013"/>
                </a:cubicBezTo>
                <a:cubicBezTo>
                  <a:pt x="2329158" y="2855913"/>
                  <a:pt x="2331526" y="3435319"/>
                  <a:pt x="2325982" y="3486128"/>
                </a:cubicBezTo>
                <a:cubicBezTo>
                  <a:pt x="2325982" y="3605984"/>
                  <a:pt x="2223567" y="3550427"/>
                  <a:pt x="2044961" y="3343249"/>
                </a:cubicBezTo>
                <a:cubicBezTo>
                  <a:pt x="1894942" y="3164659"/>
                  <a:pt x="1438549" y="2597952"/>
                  <a:pt x="1211524" y="2414587"/>
                </a:cubicBezTo>
                <a:cubicBezTo>
                  <a:pt x="990867" y="2229648"/>
                  <a:pt x="594761" y="2262200"/>
                  <a:pt x="506642" y="2233612"/>
                </a:cubicBezTo>
                <a:cubicBezTo>
                  <a:pt x="418523" y="2205024"/>
                  <a:pt x="689180" y="2241486"/>
                  <a:pt x="682812" y="2243061"/>
                </a:cubicBezTo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empty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429388" y="2786058"/>
            <a:ext cx="142876" cy="500067"/>
          </a:xfrm>
          <a:prstGeom prst="rect">
            <a:avLst/>
          </a:prstGeom>
        </p:spPr>
      </p:pic>
      <p:sp>
        <p:nvSpPr>
          <p:cNvPr id="15" name="Полилиния 14"/>
          <p:cNvSpPr/>
          <p:nvPr/>
        </p:nvSpPr>
        <p:spPr>
          <a:xfrm flipH="1">
            <a:off x="4286248" y="3143248"/>
            <a:ext cx="2257425" cy="742950"/>
          </a:xfrm>
          <a:custGeom>
            <a:avLst/>
            <a:gdLst>
              <a:gd name="connsiteX0" fmla="*/ 0 w 2257425"/>
              <a:gd name="connsiteY0" fmla="*/ 0 h 742950"/>
              <a:gd name="connsiteX1" fmla="*/ 52387 w 2257425"/>
              <a:gd name="connsiteY1" fmla="*/ 209550 h 742950"/>
              <a:gd name="connsiteX2" fmla="*/ 138112 w 2257425"/>
              <a:gd name="connsiteY2" fmla="*/ 376237 h 742950"/>
              <a:gd name="connsiteX3" fmla="*/ 266700 w 2257425"/>
              <a:gd name="connsiteY3" fmla="*/ 504825 h 742950"/>
              <a:gd name="connsiteX4" fmla="*/ 419100 w 2257425"/>
              <a:gd name="connsiteY4" fmla="*/ 576262 h 742950"/>
              <a:gd name="connsiteX5" fmla="*/ 552450 w 2257425"/>
              <a:gd name="connsiteY5" fmla="*/ 619125 h 742950"/>
              <a:gd name="connsiteX6" fmla="*/ 828675 w 2257425"/>
              <a:gd name="connsiteY6" fmla="*/ 666750 h 742950"/>
              <a:gd name="connsiteX7" fmla="*/ 1100137 w 2257425"/>
              <a:gd name="connsiteY7" fmla="*/ 690562 h 742950"/>
              <a:gd name="connsiteX8" fmla="*/ 1509712 w 2257425"/>
              <a:gd name="connsiteY8" fmla="*/ 719137 h 742950"/>
              <a:gd name="connsiteX9" fmla="*/ 2062162 w 2257425"/>
              <a:gd name="connsiteY9" fmla="*/ 738187 h 742950"/>
              <a:gd name="connsiteX10" fmla="*/ 2257425 w 2257425"/>
              <a:gd name="connsiteY10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57425" h="742950">
                <a:moveTo>
                  <a:pt x="0" y="0"/>
                </a:moveTo>
                <a:cubicBezTo>
                  <a:pt x="14684" y="73422"/>
                  <a:pt x="29368" y="146844"/>
                  <a:pt x="52387" y="209550"/>
                </a:cubicBezTo>
                <a:cubicBezTo>
                  <a:pt x="75406" y="272256"/>
                  <a:pt x="102393" y="327025"/>
                  <a:pt x="138112" y="376237"/>
                </a:cubicBezTo>
                <a:cubicBezTo>
                  <a:pt x="173831" y="425449"/>
                  <a:pt x="219869" y="471488"/>
                  <a:pt x="266700" y="504825"/>
                </a:cubicBezTo>
                <a:cubicBezTo>
                  <a:pt x="313531" y="538162"/>
                  <a:pt x="371475" y="557212"/>
                  <a:pt x="419100" y="576262"/>
                </a:cubicBezTo>
                <a:cubicBezTo>
                  <a:pt x="466725" y="595312"/>
                  <a:pt x="484188" y="604044"/>
                  <a:pt x="552450" y="619125"/>
                </a:cubicBezTo>
                <a:cubicBezTo>
                  <a:pt x="620713" y="634206"/>
                  <a:pt x="737394" y="654844"/>
                  <a:pt x="828675" y="666750"/>
                </a:cubicBezTo>
                <a:cubicBezTo>
                  <a:pt x="919956" y="678656"/>
                  <a:pt x="1100137" y="690562"/>
                  <a:pt x="1100137" y="690562"/>
                </a:cubicBezTo>
                <a:cubicBezTo>
                  <a:pt x="1213643" y="699293"/>
                  <a:pt x="1349375" y="711200"/>
                  <a:pt x="1509712" y="719137"/>
                </a:cubicBezTo>
                <a:cubicBezTo>
                  <a:pt x="1670049" y="727074"/>
                  <a:pt x="2062162" y="738187"/>
                  <a:pt x="2062162" y="738187"/>
                </a:cubicBezTo>
                <a:lnTo>
                  <a:pt x="2257425" y="74295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6538913" y="3157538"/>
            <a:ext cx="2257425" cy="742950"/>
          </a:xfrm>
          <a:custGeom>
            <a:avLst/>
            <a:gdLst>
              <a:gd name="connsiteX0" fmla="*/ 0 w 2257425"/>
              <a:gd name="connsiteY0" fmla="*/ 0 h 742950"/>
              <a:gd name="connsiteX1" fmla="*/ 52387 w 2257425"/>
              <a:gd name="connsiteY1" fmla="*/ 209550 h 742950"/>
              <a:gd name="connsiteX2" fmla="*/ 138112 w 2257425"/>
              <a:gd name="connsiteY2" fmla="*/ 376237 h 742950"/>
              <a:gd name="connsiteX3" fmla="*/ 266700 w 2257425"/>
              <a:gd name="connsiteY3" fmla="*/ 504825 h 742950"/>
              <a:gd name="connsiteX4" fmla="*/ 419100 w 2257425"/>
              <a:gd name="connsiteY4" fmla="*/ 576262 h 742950"/>
              <a:gd name="connsiteX5" fmla="*/ 552450 w 2257425"/>
              <a:gd name="connsiteY5" fmla="*/ 619125 h 742950"/>
              <a:gd name="connsiteX6" fmla="*/ 828675 w 2257425"/>
              <a:gd name="connsiteY6" fmla="*/ 666750 h 742950"/>
              <a:gd name="connsiteX7" fmla="*/ 1100137 w 2257425"/>
              <a:gd name="connsiteY7" fmla="*/ 690562 h 742950"/>
              <a:gd name="connsiteX8" fmla="*/ 1509712 w 2257425"/>
              <a:gd name="connsiteY8" fmla="*/ 719137 h 742950"/>
              <a:gd name="connsiteX9" fmla="*/ 2062162 w 2257425"/>
              <a:gd name="connsiteY9" fmla="*/ 738187 h 742950"/>
              <a:gd name="connsiteX10" fmla="*/ 2257425 w 2257425"/>
              <a:gd name="connsiteY10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57425" h="742950">
                <a:moveTo>
                  <a:pt x="0" y="0"/>
                </a:moveTo>
                <a:cubicBezTo>
                  <a:pt x="14684" y="73422"/>
                  <a:pt x="29368" y="146844"/>
                  <a:pt x="52387" y="209550"/>
                </a:cubicBezTo>
                <a:cubicBezTo>
                  <a:pt x="75406" y="272256"/>
                  <a:pt x="102393" y="327025"/>
                  <a:pt x="138112" y="376237"/>
                </a:cubicBezTo>
                <a:cubicBezTo>
                  <a:pt x="173831" y="425449"/>
                  <a:pt x="219869" y="471488"/>
                  <a:pt x="266700" y="504825"/>
                </a:cubicBezTo>
                <a:cubicBezTo>
                  <a:pt x="313531" y="538162"/>
                  <a:pt x="371475" y="557212"/>
                  <a:pt x="419100" y="576262"/>
                </a:cubicBezTo>
                <a:cubicBezTo>
                  <a:pt x="466725" y="595312"/>
                  <a:pt x="484188" y="604044"/>
                  <a:pt x="552450" y="619125"/>
                </a:cubicBezTo>
                <a:cubicBezTo>
                  <a:pt x="620713" y="634206"/>
                  <a:pt x="737394" y="654844"/>
                  <a:pt x="828675" y="666750"/>
                </a:cubicBezTo>
                <a:cubicBezTo>
                  <a:pt x="919956" y="678656"/>
                  <a:pt x="1100137" y="690562"/>
                  <a:pt x="1100137" y="690562"/>
                </a:cubicBezTo>
                <a:cubicBezTo>
                  <a:pt x="1213643" y="699293"/>
                  <a:pt x="1349375" y="711200"/>
                  <a:pt x="1509712" y="719137"/>
                </a:cubicBezTo>
                <a:cubicBezTo>
                  <a:pt x="1670049" y="727074"/>
                  <a:pt x="2062162" y="738187"/>
                  <a:pt x="2062162" y="738187"/>
                </a:cubicBezTo>
                <a:lnTo>
                  <a:pt x="2257425" y="74295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6534150" y="3143250"/>
            <a:ext cx="2271713" cy="757238"/>
          </a:xfrm>
          <a:custGeom>
            <a:avLst/>
            <a:gdLst>
              <a:gd name="connsiteX0" fmla="*/ 0 w 2271713"/>
              <a:gd name="connsiteY0" fmla="*/ 0 h 757238"/>
              <a:gd name="connsiteX1" fmla="*/ 57150 w 2271713"/>
              <a:gd name="connsiteY1" fmla="*/ 219075 h 757238"/>
              <a:gd name="connsiteX2" fmla="*/ 138113 w 2271713"/>
              <a:gd name="connsiteY2" fmla="*/ 385763 h 757238"/>
              <a:gd name="connsiteX3" fmla="*/ 223838 w 2271713"/>
              <a:gd name="connsiteY3" fmla="*/ 476250 h 757238"/>
              <a:gd name="connsiteX4" fmla="*/ 328613 w 2271713"/>
              <a:gd name="connsiteY4" fmla="*/ 552450 h 757238"/>
              <a:gd name="connsiteX5" fmla="*/ 623888 w 2271713"/>
              <a:gd name="connsiteY5" fmla="*/ 647700 h 757238"/>
              <a:gd name="connsiteX6" fmla="*/ 1147763 w 2271713"/>
              <a:gd name="connsiteY6" fmla="*/ 709613 h 757238"/>
              <a:gd name="connsiteX7" fmla="*/ 1724025 w 2271713"/>
              <a:gd name="connsiteY7" fmla="*/ 742950 h 757238"/>
              <a:gd name="connsiteX8" fmla="*/ 2271713 w 2271713"/>
              <a:gd name="connsiteY8" fmla="*/ 757238 h 75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1713" h="757238">
                <a:moveTo>
                  <a:pt x="0" y="0"/>
                </a:moveTo>
                <a:cubicBezTo>
                  <a:pt x="17065" y="77390"/>
                  <a:pt x="34131" y="154781"/>
                  <a:pt x="57150" y="219075"/>
                </a:cubicBezTo>
                <a:cubicBezTo>
                  <a:pt x="80169" y="283369"/>
                  <a:pt x="110332" y="342901"/>
                  <a:pt x="138113" y="385763"/>
                </a:cubicBezTo>
                <a:cubicBezTo>
                  <a:pt x="165894" y="428626"/>
                  <a:pt x="192088" y="448469"/>
                  <a:pt x="223838" y="476250"/>
                </a:cubicBezTo>
                <a:cubicBezTo>
                  <a:pt x="255588" y="504031"/>
                  <a:pt x="261938" y="523875"/>
                  <a:pt x="328613" y="552450"/>
                </a:cubicBezTo>
                <a:cubicBezTo>
                  <a:pt x="395288" y="581025"/>
                  <a:pt x="487363" y="621506"/>
                  <a:pt x="623888" y="647700"/>
                </a:cubicBezTo>
                <a:cubicBezTo>
                  <a:pt x="760413" y="673894"/>
                  <a:pt x="964407" y="693738"/>
                  <a:pt x="1147763" y="709613"/>
                </a:cubicBezTo>
                <a:cubicBezTo>
                  <a:pt x="1331119" y="725488"/>
                  <a:pt x="1536700" y="735013"/>
                  <a:pt x="1724025" y="742950"/>
                </a:cubicBezTo>
                <a:cubicBezTo>
                  <a:pt x="1911350" y="750887"/>
                  <a:pt x="2091531" y="754062"/>
                  <a:pt x="2271713" y="757238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6707587" y="3625850"/>
            <a:ext cx="2214163" cy="882650"/>
          </a:xfrm>
          <a:custGeom>
            <a:avLst/>
            <a:gdLst>
              <a:gd name="connsiteX0" fmla="*/ 1312463 w 2214163"/>
              <a:gd name="connsiteY0" fmla="*/ 736600 h 882650"/>
              <a:gd name="connsiteX1" fmla="*/ 1331513 w 2214163"/>
              <a:gd name="connsiteY1" fmla="*/ 755650 h 882650"/>
              <a:gd name="connsiteX2" fmla="*/ 1388663 w 2214163"/>
              <a:gd name="connsiteY2" fmla="*/ 793750 h 882650"/>
              <a:gd name="connsiteX3" fmla="*/ 1445813 w 2214163"/>
              <a:gd name="connsiteY3" fmla="*/ 838200 h 882650"/>
              <a:gd name="connsiteX4" fmla="*/ 1490263 w 2214163"/>
              <a:gd name="connsiteY4" fmla="*/ 850900 h 882650"/>
              <a:gd name="connsiteX5" fmla="*/ 1522013 w 2214163"/>
              <a:gd name="connsiteY5" fmla="*/ 869950 h 882650"/>
              <a:gd name="connsiteX6" fmla="*/ 1579163 w 2214163"/>
              <a:gd name="connsiteY6" fmla="*/ 882650 h 882650"/>
              <a:gd name="connsiteX7" fmla="*/ 1687113 w 2214163"/>
              <a:gd name="connsiteY7" fmla="*/ 876300 h 882650"/>
              <a:gd name="connsiteX8" fmla="*/ 1706163 w 2214163"/>
              <a:gd name="connsiteY8" fmla="*/ 863600 h 882650"/>
              <a:gd name="connsiteX9" fmla="*/ 1725213 w 2214163"/>
              <a:gd name="connsiteY9" fmla="*/ 857250 h 882650"/>
              <a:gd name="connsiteX10" fmla="*/ 1737913 w 2214163"/>
              <a:gd name="connsiteY10" fmla="*/ 838200 h 882650"/>
              <a:gd name="connsiteX11" fmla="*/ 1756963 w 2214163"/>
              <a:gd name="connsiteY11" fmla="*/ 831850 h 882650"/>
              <a:gd name="connsiteX12" fmla="*/ 1776013 w 2214163"/>
              <a:gd name="connsiteY12" fmla="*/ 819150 h 882650"/>
              <a:gd name="connsiteX13" fmla="*/ 1820463 w 2214163"/>
              <a:gd name="connsiteY13" fmla="*/ 787400 h 882650"/>
              <a:gd name="connsiteX14" fmla="*/ 1839513 w 2214163"/>
              <a:gd name="connsiteY14" fmla="*/ 768350 h 882650"/>
              <a:gd name="connsiteX15" fmla="*/ 1858563 w 2214163"/>
              <a:gd name="connsiteY15" fmla="*/ 762000 h 882650"/>
              <a:gd name="connsiteX16" fmla="*/ 1883963 w 2214163"/>
              <a:gd name="connsiteY16" fmla="*/ 749300 h 882650"/>
              <a:gd name="connsiteX17" fmla="*/ 1903013 w 2214163"/>
              <a:gd name="connsiteY17" fmla="*/ 742950 h 882650"/>
              <a:gd name="connsiteX18" fmla="*/ 1941113 w 2214163"/>
              <a:gd name="connsiteY18" fmla="*/ 723900 h 882650"/>
              <a:gd name="connsiteX19" fmla="*/ 1960163 w 2214163"/>
              <a:gd name="connsiteY19" fmla="*/ 717550 h 882650"/>
              <a:gd name="connsiteX20" fmla="*/ 1998263 w 2214163"/>
              <a:gd name="connsiteY20" fmla="*/ 698500 h 882650"/>
              <a:gd name="connsiteX21" fmla="*/ 2049063 w 2214163"/>
              <a:gd name="connsiteY21" fmla="*/ 679450 h 882650"/>
              <a:gd name="connsiteX22" fmla="*/ 2068113 w 2214163"/>
              <a:gd name="connsiteY22" fmla="*/ 660400 h 882650"/>
              <a:gd name="connsiteX23" fmla="*/ 2087163 w 2214163"/>
              <a:gd name="connsiteY23" fmla="*/ 647700 h 882650"/>
              <a:gd name="connsiteX24" fmla="*/ 2106213 w 2214163"/>
              <a:gd name="connsiteY24" fmla="*/ 622300 h 882650"/>
              <a:gd name="connsiteX25" fmla="*/ 2144313 w 2214163"/>
              <a:gd name="connsiteY25" fmla="*/ 584200 h 882650"/>
              <a:gd name="connsiteX26" fmla="*/ 2169713 w 2214163"/>
              <a:gd name="connsiteY26" fmla="*/ 546100 h 882650"/>
              <a:gd name="connsiteX27" fmla="*/ 2182413 w 2214163"/>
              <a:gd name="connsiteY27" fmla="*/ 527050 h 882650"/>
              <a:gd name="connsiteX28" fmla="*/ 2188763 w 2214163"/>
              <a:gd name="connsiteY28" fmla="*/ 501650 h 882650"/>
              <a:gd name="connsiteX29" fmla="*/ 2201463 w 2214163"/>
              <a:gd name="connsiteY29" fmla="*/ 482600 h 882650"/>
              <a:gd name="connsiteX30" fmla="*/ 2214163 w 2214163"/>
              <a:gd name="connsiteY30" fmla="*/ 431800 h 882650"/>
              <a:gd name="connsiteX31" fmla="*/ 2207813 w 2214163"/>
              <a:gd name="connsiteY31" fmla="*/ 298450 h 882650"/>
              <a:gd name="connsiteX32" fmla="*/ 2169713 w 2214163"/>
              <a:gd name="connsiteY32" fmla="*/ 222250 h 882650"/>
              <a:gd name="connsiteX33" fmla="*/ 2131613 w 2214163"/>
              <a:gd name="connsiteY33" fmla="*/ 196850 h 882650"/>
              <a:gd name="connsiteX34" fmla="*/ 1591863 w 2214163"/>
              <a:gd name="connsiteY34" fmla="*/ 190500 h 882650"/>
              <a:gd name="connsiteX35" fmla="*/ 1572813 w 2214163"/>
              <a:gd name="connsiteY35" fmla="*/ 184150 h 882650"/>
              <a:gd name="connsiteX36" fmla="*/ 1147363 w 2214163"/>
              <a:gd name="connsiteY36" fmla="*/ 171450 h 882650"/>
              <a:gd name="connsiteX37" fmla="*/ 1128313 w 2214163"/>
              <a:gd name="connsiteY37" fmla="*/ 165100 h 882650"/>
              <a:gd name="connsiteX38" fmla="*/ 1077513 w 2214163"/>
              <a:gd name="connsiteY38" fmla="*/ 152400 h 882650"/>
              <a:gd name="connsiteX39" fmla="*/ 1039413 w 2214163"/>
              <a:gd name="connsiteY39" fmla="*/ 139700 h 882650"/>
              <a:gd name="connsiteX40" fmla="*/ 1020363 w 2214163"/>
              <a:gd name="connsiteY40" fmla="*/ 133350 h 882650"/>
              <a:gd name="connsiteX41" fmla="*/ 982263 w 2214163"/>
              <a:gd name="connsiteY41" fmla="*/ 127000 h 882650"/>
              <a:gd name="connsiteX42" fmla="*/ 912413 w 2214163"/>
              <a:gd name="connsiteY42" fmla="*/ 133350 h 882650"/>
              <a:gd name="connsiteX43" fmla="*/ 867963 w 2214163"/>
              <a:gd name="connsiteY43" fmla="*/ 146050 h 882650"/>
              <a:gd name="connsiteX44" fmla="*/ 544113 w 2214163"/>
              <a:gd name="connsiteY44" fmla="*/ 139700 h 882650"/>
              <a:gd name="connsiteX45" fmla="*/ 525063 w 2214163"/>
              <a:gd name="connsiteY45" fmla="*/ 127000 h 882650"/>
              <a:gd name="connsiteX46" fmla="*/ 506013 w 2214163"/>
              <a:gd name="connsiteY46" fmla="*/ 120650 h 882650"/>
              <a:gd name="connsiteX47" fmla="*/ 467913 w 2214163"/>
              <a:gd name="connsiteY47" fmla="*/ 101600 h 882650"/>
              <a:gd name="connsiteX48" fmla="*/ 321863 w 2214163"/>
              <a:gd name="connsiteY48" fmla="*/ 95250 h 882650"/>
              <a:gd name="connsiteX49" fmla="*/ 283763 w 2214163"/>
              <a:gd name="connsiteY49" fmla="*/ 76200 h 882650"/>
              <a:gd name="connsiteX50" fmla="*/ 245663 w 2214163"/>
              <a:gd name="connsiteY50" fmla="*/ 63500 h 882650"/>
              <a:gd name="connsiteX51" fmla="*/ 226613 w 2214163"/>
              <a:gd name="connsiteY51" fmla="*/ 50800 h 882650"/>
              <a:gd name="connsiteX52" fmla="*/ 137713 w 2214163"/>
              <a:gd name="connsiteY52" fmla="*/ 44450 h 882650"/>
              <a:gd name="connsiteX53" fmla="*/ 105963 w 2214163"/>
              <a:gd name="connsiteY53" fmla="*/ 19050 h 882650"/>
              <a:gd name="connsiteX54" fmla="*/ 67863 w 2214163"/>
              <a:gd name="connsiteY54" fmla="*/ 0 h 882650"/>
              <a:gd name="connsiteX55" fmla="*/ 10713 w 2214163"/>
              <a:gd name="connsiteY55" fmla="*/ 6350 h 882650"/>
              <a:gd name="connsiteX56" fmla="*/ 48813 w 2214163"/>
              <a:gd name="connsiteY56" fmla="*/ 12700 h 882650"/>
              <a:gd name="connsiteX57" fmla="*/ 67863 w 2214163"/>
              <a:gd name="connsiteY57" fmla="*/ 19050 h 882650"/>
              <a:gd name="connsiteX58" fmla="*/ 86913 w 2214163"/>
              <a:gd name="connsiteY58" fmla="*/ 57150 h 882650"/>
              <a:gd name="connsiteX59" fmla="*/ 105963 w 2214163"/>
              <a:gd name="connsiteY59" fmla="*/ 69850 h 882650"/>
              <a:gd name="connsiteX60" fmla="*/ 156763 w 2214163"/>
              <a:gd name="connsiteY60" fmla="*/ 133350 h 882650"/>
              <a:gd name="connsiteX61" fmla="*/ 169463 w 2214163"/>
              <a:gd name="connsiteY61" fmla="*/ 152400 h 882650"/>
              <a:gd name="connsiteX62" fmla="*/ 188513 w 2214163"/>
              <a:gd name="connsiteY62" fmla="*/ 177800 h 882650"/>
              <a:gd name="connsiteX63" fmla="*/ 201213 w 2214163"/>
              <a:gd name="connsiteY63" fmla="*/ 203200 h 882650"/>
              <a:gd name="connsiteX64" fmla="*/ 245663 w 2214163"/>
              <a:gd name="connsiteY64" fmla="*/ 241300 h 882650"/>
              <a:gd name="connsiteX65" fmla="*/ 283763 w 2214163"/>
              <a:gd name="connsiteY65" fmla="*/ 279400 h 882650"/>
              <a:gd name="connsiteX66" fmla="*/ 296463 w 2214163"/>
              <a:gd name="connsiteY66" fmla="*/ 298450 h 882650"/>
              <a:gd name="connsiteX67" fmla="*/ 315513 w 2214163"/>
              <a:gd name="connsiteY67" fmla="*/ 311150 h 882650"/>
              <a:gd name="connsiteX68" fmla="*/ 340913 w 2214163"/>
              <a:gd name="connsiteY68" fmla="*/ 336550 h 882650"/>
              <a:gd name="connsiteX69" fmla="*/ 379013 w 2214163"/>
              <a:gd name="connsiteY69" fmla="*/ 361950 h 882650"/>
              <a:gd name="connsiteX70" fmla="*/ 436163 w 2214163"/>
              <a:gd name="connsiteY70" fmla="*/ 406400 h 882650"/>
              <a:gd name="connsiteX71" fmla="*/ 455213 w 2214163"/>
              <a:gd name="connsiteY71" fmla="*/ 412750 h 882650"/>
              <a:gd name="connsiteX72" fmla="*/ 518713 w 2214163"/>
              <a:gd name="connsiteY72" fmla="*/ 463550 h 882650"/>
              <a:gd name="connsiteX73" fmla="*/ 550463 w 2214163"/>
              <a:gd name="connsiteY73" fmla="*/ 495300 h 882650"/>
              <a:gd name="connsiteX74" fmla="*/ 575863 w 2214163"/>
              <a:gd name="connsiteY74" fmla="*/ 508000 h 882650"/>
              <a:gd name="connsiteX75" fmla="*/ 594913 w 2214163"/>
              <a:gd name="connsiteY75" fmla="*/ 527050 h 882650"/>
              <a:gd name="connsiteX76" fmla="*/ 620313 w 2214163"/>
              <a:gd name="connsiteY76" fmla="*/ 539750 h 882650"/>
              <a:gd name="connsiteX77" fmla="*/ 639363 w 2214163"/>
              <a:gd name="connsiteY77" fmla="*/ 558800 h 882650"/>
              <a:gd name="connsiteX78" fmla="*/ 683813 w 2214163"/>
              <a:gd name="connsiteY78" fmla="*/ 584200 h 882650"/>
              <a:gd name="connsiteX79" fmla="*/ 721913 w 2214163"/>
              <a:gd name="connsiteY79" fmla="*/ 609600 h 882650"/>
              <a:gd name="connsiteX80" fmla="*/ 772713 w 2214163"/>
              <a:gd name="connsiteY80" fmla="*/ 622300 h 882650"/>
              <a:gd name="connsiteX81" fmla="*/ 810813 w 2214163"/>
              <a:gd name="connsiteY81" fmla="*/ 641350 h 882650"/>
              <a:gd name="connsiteX82" fmla="*/ 829863 w 2214163"/>
              <a:gd name="connsiteY82" fmla="*/ 654050 h 882650"/>
              <a:gd name="connsiteX83" fmla="*/ 925113 w 2214163"/>
              <a:gd name="connsiteY83" fmla="*/ 685800 h 882650"/>
              <a:gd name="connsiteX84" fmla="*/ 1179113 w 2214163"/>
              <a:gd name="connsiteY84" fmla="*/ 704850 h 882650"/>
              <a:gd name="connsiteX85" fmla="*/ 1223563 w 2214163"/>
              <a:gd name="connsiteY85" fmla="*/ 717550 h 882650"/>
              <a:gd name="connsiteX86" fmla="*/ 1287063 w 2214163"/>
              <a:gd name="connsiteY86" fmla="*/ 723900 h 882650"/>
              <a:gd name="connsiteX87" fmla="*/ 1312463 w 2214163"/>
              <a:gd name="connsiteY87" fmla="*/ 749300 h 882650"/>
              <a:gd name="connsiteX88" fmla="*/ 1312463 w 2214163"/>
              <a:gd name="connsiteY88" fmla="*/ 736600 h 88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214163" h="882650">
                <a:moveTo>
                  <a:pt x="1312463" y="736600"/>
                </a:moveTo>
                <a:cubicBezTo>
                  <a:pt x="1315638" y="737658"/>
                  <a:pt x="1324329" y="750262"/>
                  <a:pt x="1331513" y="755650"/>
                </a:cubicBezTo>
                <a:cubicBezTo>
                  <a:pt x="1349829" y="769387"/>
                  <a:pt x="1372474" y="777561"/>
                  <a:pt x="1388663" y="793750"/>
                </a:cubicBezTo>
                <a:cubicBezTo>
                  <a:pt x="1411377" y="816464"/>
                  <a:pt x="1415561" y="824754"/>
                  <a:pt x="1445813" y="838200"/>
                </a:cubicBezTo>
                <a:cubicBezTo>
                  <a:pt x="1482435" y="854476"/>
                  <a:pt x="1459307" y="835422"/>
                  <a:pt x="1490263" y="850900"/>
                </a:cubicBezTo>
                <a:cubicBezTo>
                  <a:pt x="1501302" y="856420"/>
                  <a:pt x="1510735" y="864937"/>
                  <a:pt x="1522013" y="869950"/>
                </a:cubicBezTo>
                <a:cubicBezTo>
                  <a:pt x="1529350" y="873211"/>
                  <a:pt x="1574142" y="881646"/>
                  <a:pt x="1579163" y="882650"/>
                </a:cubicBezTo>
                <a:cubicBezTo>
                  <a:pt x="1615146" y="880533"/>
                  <a:pt x="1651466" y="881647"/>
                  <a:pt x="1687113" y="876300"/>
                </a:cubicBezTo>
                <a:cubicBezTo>
                  <a:pt x="1694660" y="875168"/>
                  <a:pt x="1699337" y="867013"/>
                  <a:pt x="1706163" y="863600"/>
                </a:cubicBezTo>
                <a:cubicBezTo>
                  <a:pt x="1712150" y="860607"/>
                  <a:pt x="1718863" y="859367"/>
                  <a:pt x="1725213" y="857250"/>
                </a:cubicBezTo>
                <a:cubicBezTo>
                  <a:pt x="1729446" y="850900"/>
                  <a:pt x="1731954" y="842968"/>
                  <a:pt x="1737913" y="838200"/>
                </a:cubicBezTo>
                <a:cubicBezTo>
                  <a:pt x="1743140" y="834019"/>
                  <a:pt x="1750976" y="834843"/>
                  <a:pt x="1756963" y="831850"/>
                </a:cubicBezTo>
                <a:cubicBezTo>
                  <a:pt x="1763789" y="828437"/>
                  <a:pt x="1770219" y="824117"/>
                  <a:pt x="1776013" y="819150"/>
                </a:cubicBezTo>
                <a:cubicBezTo>
                  <a:pt x="1814364" y="786278"/>
                  <a:pt x="1785460" y="799068"/>
                  <a:pt x="1820463" y="787400"/>
                </a:cubicBezTo>
                <a:cubicBezTo>
                  <a:pt x="1826813" y="781050"/>
                  <a:pt x="1832041" y="773331"/>
                  <a:pt x="1839513" y="768350"/>
                </a:cubicBezTo>
                <a:cubicBezTo>
                  <a:pt x="1845082" y="764637"/>
                  <a:pt x="1852411" y="764637"/>
                  <a:pt x="1858563" y="762000"/>
                </a:cubicBezTo>
                <a:cubicBezTo>
                  <a:pt x="1867264" y="758271"/>
                  <a:pt x="1875262" y="753029"/>
                  <a:pt x="1883963" y="749300"/>
                </a:cubicBezTo>
                <a:cubicBezTo>
                  <a:pt x="1890115" y="746663"/>
                  <a:pt x="1896896" y="745668"/>
                  <a:pt x="1903013" y="742950"/>
                </a:cubicBezTo>
                <a:cubicBezTo>
                  <a:pt x="1915988" y="737183"/>
                  <a:pt x="1928138" y="729667"/>
                  <a:pt x="1941113" y="723900"/>
                </a:cubicBezTo>
                <a:cubicBezTo>
                  <a:pt x="1947230" y="721182"/>
                  <a:pt x="1954046" y="720268"/>
                  <a:pt x="1960163" y="717550"/>
                </a:cubicBezTo>
                <a:cubicBezTo>
                  <a:pt x="1973138" y="711783"/>
                  <a:pt x="1985337" y="704376"/>
                  <a:pt x="1998263" y="698500"/>
                </a:cubicBezTo>
                <a:cubicBezTo>
                  <a:pt x="2019144" y="689009"/>
                  <a:pt x="2029231" y="686061"/>
                  <a:pt x="2049063" y="679450"/>
                </a:cubicBezTo>
                <a:cubicBezTo>
                  <a:pt x="2055413" y="673100"/>
                  <a:pt x="2061214" y="666149"/>
                  <a:pt x="2068113" y="660400"/>
                </a:cubicBezTo>
                <a:cubicBezTo>
                  <a:pt x="2073976" y="655514"/>
                  <a:pt x="2081767" y="653096"/>
                  <a:pt x="2087163" y="647700"/>
                </a:cubicBezTo>
                <a:cubicBezTo>
                  <a:pt x="2094647" y="640216"/>
                  <a:pt x="2098729" y="629784"/>
                  <a:pt x="2106213" y="622300"/>
                </a:cubicBezTo>
                <a:cubicBezTo>
                  <a:pt x="2151948" y="576565"/>
                  <a:pt x="2095890" y="653376"/>
                  <a:pt x="2144313" y="584200"/>
                </a:cubicBezTo>
                <a:cubicBezTo>
                  <a:pt x="2153066" y="571696"/>
                  <a:pt x="2161246" y="558800"/>
                  <a:pt x="2169713" y="546100"/>
                </a:cubicBezTo>
                <a:lnTo>
                  <a:pt x="2182413" y="527050"/>
                </a:lnTo>
                <a:cubicBezTo>
                  <a:pt x="2184530" y="518583"/>
                  <a:pt x="2185325" y="509672"/>
                  <a:pt x="2188763" y="501650"/>
                </a:cubicBezTo>
                <a:cubicBezTo>
                  <a:pt x="2191769" y="494635"/>
                  <a:pt x="2198855" y="489772"/>
                  <a:pt x="2201463" y="482600"/>
                </a:cubicBezTo>
                <a:cubicBezTo>
                  <a:pt x="2207428" y="466196"/>
                  <a:pt x="2214163" y="431800"/>
                  <a:pt x="2214163" y="431800"/>
                </a:cubicBezTo>
                <a:cubicBezTo>
                  <a:pt x="2212046" y="387350"/>
                  <a:pt x="2212727" y="342678"/>
                  <a:pt x="2207813" y="298450"/>
                </a:cubicBezTo>
                <a:cubicBezTo>
                  <a:pt x="2205231" y="275209"/>
                  <a:pt x="2185499" y="238036"/>
                  <a:pt x="2169713" y="222250"/>
                </a:cubicBezTo>
                <a:cubicBezTo>
                  <a:pt x="2157686" y="210223"/>
                  <a:pt x="2150420" y="197277"/>
                  <a:pt x="2131613" y="196850"/>
                </a:cubicBezTo>
                <a:cubicBezTo>
                  <a:pt x="1951730" y="192762"/>
                  <a:pt x="1771780" y="192617"/>
                  <a:pt x="1591863" y="190500"/>
                </a:cubicBezTo>
                <a:cubicBezTo>
                  <a:pt x="1585513" y="188383"/>
                  <a:pt x="1579249" y="185989"/>
                  <a:pt x="1572813" y="184150"/>
                </a:cubicBezTo>
                <a:cubicBezTo>
                  <a:pt x="1438514" y="145779"/>
                  <a:pt x="1243075" y="172969"/>
                  <a:pt x="1147363" y="171450"/>
                </a:cubicBezTo>
                <a:cubicBezTo>
                  <a:pt x="1141013" y="169333"/>
                  <a:pt x="1134771" y="166861"/>
                  <a:pt x="1128313" y="165100"/>
                </a:cubicBezTo>
                <a:cubicBezTo>
                  <a:pt x="1111474" y="160507"/>
                  <a:pt x="1094072" y="157920"/>
                  <a:pt x="1077513" y="152400"/>
                </a:cubicBezTo>
                <a:lnTo>
                  <a:pt x="1039413" y="139700"/>
                </a:lnTo>
                <a:cubicBezTo>
                  <a:pt x="1033063" y="137583"/>
                  <a:pt x="1026965" y="134450"/>
                  <a:pt x="1020363" y="133350"/>
                </a:cubicBezTo>
                <a:lnTo>
                  <a:pt x="982263" y="127000"/>
                </a:lnTo>
                <a:cubicBezTo>
                  <a:pt x="958980" y="129117"/>
                  <a:pt x="935587" y="130260"/>
                  <a:pt x="912413" y="133350"/>
                </a:cubicBezTo>
                <a:cubicBezTo>
                  <a:pt x="899124" y="135122"/>
                  <a:pt x="881023" y="141697"/>
                  <a:pt x="867963" y="146050"/>
                </a:cubicBezTo>
                <a:cubicBezTo>
                  <a:pt x="760013" y="143933"/>
                  <a:pt x="651918" y="145689"/>
                  <a:pt x="544113" y="139700"/>
                </a:cubicBezTo>
                <a:cubicBezTo>
                  <a:pt x="536493" y="139277"/>
                  <a:pt x="531889" y="130413"/>
                  <a:pt x="525063" y="127000"/>
                </a:cubicBezTo>
                <a:cubicBezTo>
                  <a:pt x="519076" y="124007"/>
                  <a:pt x="512000" y="123643"/>
                  <a:pt x="506013" y="120650"/>
                </a:cubicBezTo>
                <a:cubicBezTo>
                  <a:pt x="489862" y="112575"/>
                  <a:pt x="486776" y="103051"/>
                  <a:pt x="467913" y="101600"/>
                </a:cubicBezTo>
                <a:cubicBezTo>
                  <a:pt x="419327" y="97863"/>
                  <a:pt x="370546" y="97367"/>
                  <a:pt x="321863" y="95250"/>
                </a:cubicBezTo>
                <a:cubicBezTo>
                  <a:pt x="252388" y="72092"/>
                  <a:pt x="357621" y="109026"/>
                  <a:pt x="283763" y="76200"/>
                </a:cubicBezTo>
                <a:cubicBezTo>
                  <a:pt x="271530" y="70763"/>
                  <a:pt x="256802" y="70926"/>
                  <a:pt x="245663" y="63500"/>
                </a:cubicBezTo>
                <a:cubicBezTo>
                  <a:pt x="239313" y="59267"/>
                  <a:pt x="234129" y="52126"/>
                  <a:pt x="226613" y="50800"/>
                </a:cubicBezTo>
                <a:cubicBezTo>
                  <a:pt x="197356" y="45637"/>
                  <a:pt x="167346" y="46567"/>
                  <a:pt x="137713" y="44450"/>
                </a:cubicBezTo>
                <a:cubicBezTo>
                  <a:pt x="100627" y="32088"/>
                  <a:pt x="134686" y="47773"/>
                  <a:pt x="105963" y="19050"/>
                </a:cubicBezTo>
                <a:cubicBezTo>
                  <a:pt x="93653" y="6740"/>
                  <a:pt x="83357" y="5165"/>
                  <a:pt x="67863" y="0"/>
                </a:cubicBezTo>
                <a:lnTo>
                  <a:pt x="10713" y="6350"/>
                </a:lnTo>
                <a:cubicBezTo>
                  <a:pt x="0" y="13492"/>
                  <a:pt x="36244" y="9907"/>
                  <a:pt x="48813" y="12700"/>
                </a:cubicBezTo>
                <a:cubicBezTo>
                  <a:pt x="55347" y="14152"/>
                  <a:pt x="61513" y="16933"/>
                  <a:pt x="67863" y="19050"/>
                </a:cubicBezTo>
                <a:cubicBezTo>
                  <a:pt x="73028" y="34544"/>
                  <a:pt x="74603" y="44840"/>
                  <a:pt x="86913" y="57150"/>
                </a:cubicBezTo>
                <a:cubicBezTo>
                  <a:pt x="92309" y="62546"/>
                  <a:pt x="99613" y="65617"/>
                  <a:pt x="105963" y="69850"/>
                </a:cubicBezTo>
                <a:cubicBezTo>
                  <a:pt x="161073" y="152516"/>
                  <a:pt x="102474" y="70012"/>
                  <a:pt x="156763" y="133350"/>
                </a:cubicBezTo>
                <a:cubicBezTo>
                  <a:pt x="161730" y="139144"/>
                  <a:pt x="165027" y="146190"/>
                  <a:pt x="169463" y="152400"/>
                </a:cubicBezTo>
                <a:cubicBezTo>
                  <a:pt x="175614" y="161012"/>
                  <a:pt x="182904" y="168825"/>
                  <a:pt x="188513" y="177800"/>
                </a:cubicBezTo>
                <a:cubicBezTo>
                  <a:pt x="193530" y="185827"/>
                  <a:pt x="195711" y="195497"/>
                  <a:pt x="201213" y="203200"/>
                </a:cubicBezTo>
                <a:cubicBezTo>
                  <a:pt x="214814" y="222242"/>
                  <a:pt x="228320" y="225691"/>
                  <a:pt x="245663" y="241300"/>
                </a:cubicBezTo>
                <a:cubicBezTo>
                  <a:pt x="259013" y="253315"/>
                  <a:pt x="271831" y="265976"/>
                  <a:pt x="283763" y="279400"/>
                </a:cubicBezTo>
                <a:cubicBezTo>
                  <a:pt x="288833" y="285104"/>
                  <a:pt x="291067" y="293054"/>
                  <a:pt x="296463" y="298450"/>
                </a:cubicBezTo>
                <a:cubicBezTo>
                  <a:pt x="301859" y="303846"/>
                  <a:pt x="309719" y="306183"/>
                  <a:pt x="315513" y="311150"/>
                </a:cubicBezTo>
                <a:cubicBezTo>
                  <a:pt x="324604" y="318942"/>
                  <a:pt x="331563" y="329070"/>
                  <a:pt x="340913" y="336550"/>
                </a:cubicBezTo>
                <a:cubicBezTo>
                  <a:pt x="352832" y="346085"/>
                  <a:pt x="368220" y="351157"/>
                  <a:pt x="379013" y="361950"/>
                </a:cubicBezTo>
                <a:cubicBezTo>
                  <a:pt x="402153" y="385090"/>
                  <a:pt x="401984" y="387412"/>
                  <a:pt x="436163" y="406400"/>
                </a:cubicBezTo>
                <a:cubicBezTo>
                  <a:pt x="442014" y="409651"/>
                  <a:pt x="448863" y="410633"/>
                  <a:pt x="455213" y="412750"/>
                </a:cubicBezTo>
                <a:cubicBezTo>
                  <a:pt x="494685" y="465380"/>
                  <a:pt x="448654" y="411006"/>
                  <a:pt x="518713" y="463550"/>
                </a:cubicBezTo>
                <a:cubicBezTo>
                  <a:pt x="530687" y="472530"/>
                  <a:pt x="538649" y="486111"/>
                  <a:pt x="550463" y="495300"/>
                </a:cubicBezTo>
                <a:cubicBezTo>
                  <a:pt x="557935" y="501112"/>
                  <a:pt x="568160" y="502498"/>
                  <a:pt x="575863" y="508000"/>
                </a:cubicBezTo>
                <a:cubicBezTo>
                  <a:pt x="583171" y="513220"/>
                  <a:pt x="587605" y="521830"/>
                  <a:pt x="594913" y="527050"/>
                </a:cubicBezTo>
                <a:cubicBezTo>
                  <a:pt x="602616" y="532552"/>
                  <a:pt x="612610" y="534248"/>
                  <a:pt x="620313" y="539750"/>
                </a:cubicBezTo>
                <a:cubicBezTo>
                  <a:pt x="627621" y="544970"/>
                  <a:pt x="632006" y="553650"/>
                  <a:pt x="639363" y="558800"/>
                </a:cubicBezTo>
                <a:cubicBezTo>
                  <a:pt x="653343" y="568586"/>
                  <a:pt x="669279" y="575256"/>
                  <a:pt x="683813" y="584200"/>
                </a:cubicBezTo>
                <a:cubicBezTo>
                  <a:pt x="696812" y="592200"/>
                  <a:pt x="706946" y="606607"/>
                  <a:pt x="721913" y="609600"/>
                </a:cubicBezTo>
                <a:cubicBezTo>
                  <a:pt x="738760" y="612969"/>
                  <a:pt x="756737" y="615200"/>
                  <a:pt x="772713" y="622300"/>
                </a:cubicBezTo>
                <a:cubicBezTo>
                  <a:pt x="785688" y="628067"/>
                  <a:pt x="798401" y="634454"/>
                  <a:pt x="810813" y="641350"/>
                </a:cubicBezTo>
                <a:cubicBezTo>
                  <a:pt x="817484" y="645056"/>
                  <a:pt x="822934" y="650852"/>
                  <a:pt x="829863" y="654050"/>
                </a:cubicBezTo>
                <a:cubicBezTo>
                  <a:pt x="886085" y="679999"/>
                  <a:pt x="879198" y="676617"/>
                  <a:pt x="925113" y="685800"/>
                </a:cubicBezTo>
                <a:cubicBezTo>
                  <a:pt x="1020154" y="733321"/>
                  <a:pt x="929294" y="692359"/>
                  <a:pt x="1179113" y="704850"/>
                </a:cubicBezTo>
                <a:cubicBezTo>
                  <a:pt x="1211170" y="706453"/>
                  <a:pt x="1196108" y="713326"/>
                  <a:pt x="1223563" y="717550"/>
                </a:cubicBezTo>
                <a:cubicBezTo>
                  <a:pt x="1244588" y="720785"/>
                  <a:pt x="1265896" y="721783"/>
                  <a:pt x="1287063" y="723900"/>
                </a:cubicBezTo>
                <a:cubicBezTo>
                  <a:pt x="1310154" y="731597"/>
                  <a:pt x="1306305" y="724670"/>
                  <a:pt x="1312463" y="749300"/>
                </a:cubicBezTo>
                <a:cubicBezTo>
                  <a:pt x="1312976" y="751353"/>
                  <a:pt x="1309288" y="735542"/>
                  <a:pt x="1312463" y="736600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2.bmp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071934" y="3929066"/>
            <a:ext cx="4929222" cy="1766289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143372" y="5643578"/>
            <a:ext cx="1214446" cy="142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подпись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214809" y="5072074"/>
            <a:ext cx="965879" cy="368428"/>
          </a:xfrm>
          <a:prstGeom prst="rect">
            <a:avLst/>
          </a:prstGeom>
        </p:spPr>
      </p:pic>
      <p:pic>
        <p:nvPicPr>
          <p:cNvPr id="25" name="Рисунок 24" descr="2.bmp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4286248" y="3286124"/>
            <a:ext cx="4572032" cy="81643"/>
          </a:xfrm>
          <a:prstGeom prst="rect">
            <a:avLst/>
          </a:prstGeom>
        </p:spPr>
      </p:pic>
      <p:sp>
        <p:nvSpPr>
          <p:cNvPr id="28" name="Полилиния 27"/>
          <p:cNvSpPr/>
          <p:nvPr/>
        </p:nvSpPr>
        <p:spPr>
          <a:xfrm>
            <a:off x="6305550" y="3150658"/>
            <a:ext cx="457200" cy="478367"/>
          </a:xfrm>
          <a:custGeom>
            <a:avLst/>
            <a:gdLst>
              <a:gd name="connsiteX0" fmla="*/ 0 w 457200"/>
              <a:gd name="connsiteY0" fmla="*/ 478367 h 478367"/>
              <a:gd name="connsiteX1" fmla="*/ 69850 w 457200"/>
              <a:gd name="connsiteY1" fmla="*/ 418042 h 478367"/>
              <a:gd name="connsiteX2" fmla="*/ 120650 w 457200"/>
              <a:gd name="connsiteY2" fmla="*/ 341842 h 478367"/>
              <a:gd name="connsiteX3" fmla="*/ 177800 w 457200"/>
              <a:gd name="connsiteY3" fmla="*/ 237067 h 478367"/>
              <a:gd name="connsiteX4" fmla="*/ 222250 w 457200"/>
              <a:gd name="connsiteY4" fmla="*/ 84667 h 478367"/>
              <a:gd name="connsiteX5" fmla="*/ 238125 w 457200"/>
              <a:gd name="connsiteY5" fmla="*/ 5292 h 478367"/>
              <a:gd name="connsiteX6" fmla="*/ 260350 w 457200"/>
              <a:gd name="connsiteY6" fmla="*/ 116417 h 478367"/>
              <a:gd name="connsiteX7" fmla="*/ 304800 w 457200"/>
              <a:gd name="connsiteY7" fmla="*/ 252942 h 478367"/>
              <a:gd name="connsiteX8" fmla="*/ 361950 w 457200"/>
              <a:gd name="connsiteY8" fmla="*/ 364067 h 478367"/>
              <a:gd name="connsiteX9" fmla="*/ 425450 w 457200"/>
              <a:gd name="connsiteY9" fmla="*/ 446617 h 478367"/>
              <a:gd name="connsiteX10" fmla="*/ 457200 w 457200"/>
              <a:gd name="connsiteY10" fmla="*/ 478367 h 47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7200" h="478367">
                <a:moveTo>
                  <a:pt x="0" y="478367"/>
                </a:moveTo>
                <a:cubicBezTo>
                  <a:pt x="24871" y="459581"/>
                  <a:pt x="49742" y="440796"/>
                  <a:pt x="69850" y="418042"/>
                </a:cubicBezTo>
                <a:cubicBezTo>
                  <a:pt x="89958" y="395288"/>
                  <a:pt x="102658" y="372004"/>
                  <a:pt x="120650" y="341842"/>
                </a:cubicBezTo>
                <a:cubicBezTo>
                  <a:pt x="138642" y="311680"/>
                  <a:pt x="160867" y="279929"/>
                  <a:pt x="177800" y="237067"/>
                </a:cubicBezTo>
                <a:cubicBezTo>
                  <a:pt x="194733" y="194205"/>
                  <a:pt x="212196" y="123296"/>
                  <a:pt x="222250" y="84667"/>
                </a:cubicBezTo>
                <a:cubicBezTo>
                  <a:pt x="232304" y="46038"/>
                  <a:pt x="231775" y="0"/>
                  <a:pt x="238125" y="5292"/>
                </a:cubicBezTo>
                <a:cubicBezTo>
                  <a:pt x="244475" y="10584"/>
                  <a:pt x="249238" y="75142"/>
                  <a:pt x="260350" y="116417"/>
                </a:cubicBezTo>
                <a:cubicBezTo>
                  <a:pt x="271462" y="157692"/>
                  <a:pt x="287867" y="211667"/>
                  <a:pt x="304800" y="252942"/>
                </a:cubicBezTo>
                <a:cubicBezTo>
                  <a:pt x="321733" y="294217"/>
                  <a:pt x="341842" y="331788"/>
                  <a:pt x="361950" y="364067"/>
                </a:cubicBezTo>
                <a:cubicBezTo>
                  <a:pt x="382058" y="396346"/>
                  <a:pt x="409575" y="427567"/>
                  <a:pt x="425450" y="446617"/>
                </a:cubicBezTo>
                <a:cubicBezTo>
                  <a:pt x="441325" y="465667"/>
                  <a:pt x="449262" y="472017"/>
                  <a:pt x="457200" y="478367"/>
                </a:cubicBez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 flipH="1">
            <a:off x="4286248" y="3143248"/>
            <a:ext cx="2257425" cy="742950"/>
          </a:xfrm>
          <a:custGeom>
            <a:avLst/>
            <a:gdLst>
              <a:gd name="connsiteX0" fmla="*/ 0 w 2257425"/>
              <a:gd name="connsiteY0" fmla="*/ 0 h 742950"/>
              <a:gd name="connsiteX1" fmla="*/ 52387 w 2257425"/>
              <a:gd name="connsiteY1" fmla="*/ 209550 h 742950"/>
              <a:gd name="connsiteX2" fmla="*/ 138112 w 2257425"/>
              <a:gd name="connsiteY2" fmla="*/ 376237 h 742950"/>
              <a:gd name="connsiteX3" fmla="*/ 266700 w 2257425"/>
              <a:gd name="connsiteY3" fmla="*/ 504825 h 742950"/>
              <a:gd name="connsiteX4" fmla="*/ 419100 w 2257425"/>
              <a:gd name="connsiteY4" fmla="*/ 576262 h 742950"/>
              <a:gd name="connsiteX5" fmla="*/ 552450 w 2257425"/>
              <a:gd name="connsiteY5" fmla="*/ 619125 h 742950"/>
              <a:gd name="connsiteX6" fmla="*/ 828675 w 2257425"/>
              <a:gd name="connsiteY6" fmla="*/ 666750 h 742950"/>
              <a:gd name="connsiteX7" fmla="*/ 1100137 w 2257425"/>
              <a:gd name="connsiteY7" fmla="*/ 690562 h 742950"/>
              <a:gd name="connsiteX8" fmla="*/ 1509712 w 2257425"/>
              <a:gd name="connsiteY8" fmla="*/ 719137 h 742950"/>
              <a:gd name="connsiteX9" fmla="*/ 2062162 w 2257425"/>
              <a:gd name="connsiteY9" fmla="*/ 738187 h 742950"/>
              <a:gd name="connsiteX10" fmla="*/ 2257425 w 2257425"/>
              <a:gd name="connsiteY10" fmla="*/ 742950 h 7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57425" h="742950">
                <a:moveTo>
                  <a:pt x="0" y="0"/>
                </a:moveTo>
                <a:cubicBezTo>
                  <a:pt x="14684" y="73422"/>
                  <a:pt x="29368" y="146844"/>
                  <a:pt x="52387" y="209550"/>
                </a:cubicBezTo>
                <a:cubicBezTo>
                  <a:pt x="75406" y="272256"/>
                  <a:pt x="102393" y="327025"/>
                  <a:pt x="138112" y="376237"/>
                </a:cubicBezTo>
                <a:cubicBezTo>
                  <a:pt x="173831" y="425449"/>
                  <a:pt x="219869" y="471488"/>
                  <a:pt x="266700" y="504825"/>
                </a:cubicBezTo>
                <a:cubicBezTo>
                  <a:pt x="313531" y="538162"/>
                  <a:pt x="371475" y="557212"/>
                  <a:pt x="419100" y="576262"/>
                </a:cubicBezTo>
                <a:cubicBezTo>
                  <a:pt x="466725" y="595312"/>
                  <a:pt x="484188" y="604044"/>
                  <a:pt x="552450" y="619125"/>
                </a:cubicBezTo>
                <a:cubicBezTo>
                  <a:pt x="620713" y="634206"/>
                  <a:pt x="737394" y="654844"/>
                  <a:pt x="828675" y="666750"/>
                </a:cubicBezTo>
                <a:cubicBezTo>
                  <a:pt x="919956" y="678656"/>
                  <a:pt x="1100137" y="690562"/>
                  <a:pt x="1100137" y="690562"/>
                </a:cubicBezTo>
                <a:cubicBezTo>
                  <a:pt x="1213643" y="699293"/>
                  <a:pt x="1349375" y="711200"/>
                  <a:pt x="1509712" y="719137"/>
                </a:cubicBezTo>
                <a:cubicBezTo>
                  <a:pt x="1670049" y="727074"/>
                  <a:pt x="2062162" y="738187"/>
                  <a:pt x="2062162" y="738187"/>
                </a:cubicBezTo>
                <a:lnTo>
                  <a:pt x="2257425" y="742950"/>
                </a:lnTo>
              </a:path>
            </a:pathLst>
          </a:cu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6756400" y="3625850"/>
            <a:ext cx="2051050" cy="279400"/>
          </a:xfrm>
          <a:custGeom>
            <a:avLst/>
            <a:gdLst>
              <a:gd name="connsiteX0" fmla="*/ 0 w 2051050"/>
              <a:gd name="connsiteY0" fmla="*/ 0 h 279400"/>
              <a:gd name="connsiteX1" fmla="*/ 88900 w 2051050"/>
              <a:gd name="connsiteY1" fmla="*/ 57150 h 279400"/>
              <a:gd name="connsiteX2" fmla="*/ 273050 w 2051050"/>
              <a:gd name="connsiteY2" fmla="*/ 133350 h 279400"/>
              <a:gd name="connsiteX3" fmla="*/ 514350 w 2051050"/>
              <a:gd name="connsiteY3" fmla="*/ 184150 h 279400"/>
              <a:gd name="connsiteX4" fmla="*/ 768350 w 2051050"/>
              <a:gd name="connsiteY4" fmla="*/ 215900 h 279400"/>
              <a:gd name="connsiteX5" fmla="*/ 1206500 w 2051050"/>
              <a:gd name="connsiteY5" fmla="*/ 247650 h 279400"/>
              <a:gd name="connsiteX6" fmla="*/ 1663700 w 2051050"/>
              <a:gd name="connsiteY6" fmla="*/ 266700 h 279400"/>
              <a:gd name="connsiteX7" fmla="*/ 2051050 w 2051050"/>
              <a:gd name="connsiteY7" fmla="*/ 279400 h 279400"/>
              <a:gd name="connsiteX8" fmla="*/ 2051050 w 2051050"/>
              <a:gd name="connsiteY8" fmla="*/ 279400 h 279400"/>
              <a:gd name="connsiteX9" fmla="*/ 2051050 w 2051050"/>
              <a:gd name="connsiteY9" fmla="*/ 2794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51050" h="279400">
                <a:moveTo>
                  <a:pt x="0" y="0"/>
                </a:moveTo>
                <a:cubicBezTo>
                  <a:pt x="21696" y="17462"/>
                  <a:pt x="43392" y="34925"/>
                  <a:pt x="88900" y="57150"/>
                </a:cubicBezTo>
                <a:cubicBezTo>
                  <a:pt x="134408" y="79375"/>
                  <a:pt x="202142" y="112183"/>
                  <a:pt x="273050" y="133350"/>
                </a:cubicBezTo>
                <a:cubicBezTo>
                  <a:pt x="343958" y="154517"/>
                  <a:pt x="431800" y="170392"/>
                  <a:pt x="514350" y="184150"/>
                </a:cubicBezTo>
                <a:cubicBezTo>
                  <a:pt x="596900" y="197908"/>
                  <a:pt x="652992" y="205317"/>
                  <a:pt x="768350" y="215900"/>
                </a:cubicBezTo>
                <a:cubicBezTo>
                  <a:pt x="883708" y="226483"/>
                  <a:pt x="1057275" y="239183"/>
                  <a:pt x="1206500" y="247650"/>
                </a:cubicBezTo>
                <a:cubicBezTo>
                  <a:pt x="1355725" y="256117"/>
                  <a:pt x="1663700" y="266700"/>
                  <a:pt x="1663700" y="266700"/>
                </a:cubicBezTo>
                <a:lnTo>
                  <a:pt x="2051050" y="279400"/>
                </a:lnTo>
                <a:lnTo>
                  <a:pt x="2051050" y="279400"/>
                </a:lnTo>
                <a:lnTo>
                  <a:pt x="2051050" y="279400"/>
                </a:lnTo>
              </a:path>
            </a:pathLst>
          </a:cu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 flipV="1">
            <a:off x="6786578" y="3357562"/>
            <a:ext cx="2051050" cy="279400"/>
          </a:xfrm>
          <a:custGeom>
            <a:avLst/>
            <a:gdLst>
              <a:gd name="connsiteX0" fmla="*/ 0 w 2051050"/>
              <a:gd name="connsiteY0" fmla="*/ 0 h 279400"/>
              <a:gd name="connsiteX1" fmla="*/ 88900 w 2051050"/>
              <a:gd name="connsiteY1" fmla="*/ 57150 h 279400"/>
              <a:gd name="connsiteX2" fmla="*/ 273050 w 2051050"/>
              <a:gd name="connsiteY2" fmla="*/ 133350 h 279400"/>
              <a:gd name="connsiteX3" fmla="*/ 514350 w 2051050"/>
              <a:gd name="connsiteY3" fmla="*/ 184150 h 279400"/>
              <a:gd name="connsiteX4" fmla="*/ 768350 w 2051050"/>
              <a:gd name="connsiteY4" fmla="*/ 215900 h 279400"/>
              <a:gd name="connsiteX5" fmla="*/ 1206500 w 2051050"/>
              <a:gd name="connsiteY5" fmla="*/ 247650 h 279400"/>
              <a:gd name="connsiteX6" fmla="*/ 1663700 w 2051050"/>
              <a:gd name="connsiteY6" fmla="*/ 266700 h 279400"/>
              <a:gd name="connsiteX7" fmla="*/ 2051050 w 2051050"/>
              <a:gd name="connsiteY7" fmla="*/ 279400 h 279400"/>
              <a:gd name="connsiteX8" fmla="*/ 2051050 w 2051050"/>
              <a:gd name="connsiteY8" fmla="*/ 279400 h 279400"/>
              <a:gd name="connsiteX9" fmla="*/ 2051050 w 2051050"/>
              <a:gd name="connsiteY9" fmla="*/ 2794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51050" h="279400">
                <a:moveTo>
                  <a:pt x="0" y="0"/>
                </a:moveTo>
                <a:cubicBezTo>
                  <a:pt x="21696" y="17462"/>
                  <a:pt x="43392" y="34925"/>
                  <a:pt x="88900" y="57150"/>
                </a:cubicBezTo>
                <a:cubicBezTo>
                  <a:pt x="134408" y="79375"/>
                  <a:pt x="202142" y="112183"/>
                  <a:pt x="273050" y="133350"/>
                </a:cubicBezTo>
                <a:cubicBezTo>
                  <a:pt x="343958" y="154517"/>
                  <a:pt x="431800" y="170392"/>
                  <a:pt x="514350" y="184150"/>
                </a:cubicBezTo>
                <a:cubicBezTo>
                  <a:pt x="596900" y="197908"/>
                  <a:pt x="652992" y="205317"/>
                  <a:pt x="768350" y="215900"/>
                </a:cubicBezTo>
                <a:cubicBezTo>
                  <a:pt x="883708" y="226483"/>
                  <a:pt x="1057275" y="239183"/>
                  <a:pt x="1206500" y="247650"/>
                </a:cubicBezTo>
                <a:cubicBezTo>
                  <a:pt x="1355725" y="256117"/>
                  <a:pt x="1663700" y="266700"/>
                  <a:pt x="1663700" y="266700"/>
                </a:cubicBezTo>
                <a:lnTo>
                  <a:pt x="2051050" y="279400"/>
                </a:lnTo>
                <a:lnTo>
                  <a:pt x="2051050" y="279400"/>
                </a:lnTo>
                <a:lnTo>
                  <a:pt x="2051050" y="279400"/>
                </a:lnTo>
              </a:path>
            </a:pathLst>
          </a:cu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 flipH="1" flipV="1">
            <a:off x="4286248" y="3357562"/>
            <a:ext cx="2051050" cy="279400"/>
          </a:xfrm>
          <a:custGeom>
            <a:avLst/>
            <a:gdLst>
              <a:gd name="connsiteX0" fmla="*/ 0 w 2051050"/>
              <a:gd name="connsiteY0" fmla="*/ 0 h 279400"/>
              <a:gd name="connsiteX1" fmla="*/ 88900 w 2051050"/>
              <a:gd name="connsiteY1" fmla="*/ 57150 h 279400"/>
              <a:gd name="connsiteX2" fmla="*/ 273050 w 2051050"/>
              <a:gd name="connsiteY2" fmla="*/ 133350 h 279400"/>
              <a:gd name="connsiteX3" fmla="*/ 514350 w 2051050"/>
              <a:gd name="connsiteY3" fmla="*/ 184150 h 279400"/>
              <a:gd name="connsiteX4" fmla="*/ 768350 w 2051050"/>
              <a:gd name="connsiteY4" fmla="*/ 215900 h 279400"/>
              <a:gd name="connsiteX5" fmla="*/ 1206500 w 2051050"/>
              <a:gd name="connsiteY5" fmla="*/ 247650 h 279400"/>
              <a:gd name="connsiteX6" fmla="*/ 1663700 w 2051050"/>
              <a:gd name="connsiteY6" fmla="*/ 266700 h 279400"/>
              <a:gd name="connsiteX7" fmla="*/ 2051050 w 2051050"/>
              <a:gd name="connsiteY7" fmla="*/ 279400 h 279400"/>
              <a:gd name="connsiteX8" fmla="*/ 2051050 w 2051050"/>
              <a:gd name="connsiteY8" fmla="*/ 279400 h 279400"/>
              <a:gd name="connsiteX9" fmla="*/ 2051050 w 2051050"/>
              <a:gd name="connsiteY9" fmla="*/ 27940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51050" h="279400">
                <a:moveTo>
                  <a:pt x="0" y="0"/>
                </a:moveTo>
                <a:cubicBezTo>
                  <a:pt x="21696" y="17462"/>
                  <a:pt x="43392" y="34925"/>
                  <a:pt x="88900" y="57150"/>
                </a:cubicBezTo>
                <a:cubicBezTo>
                  <a:pt x="134408" y="79375"/>
                  <a:pt x="202142" y="112183"/>
                  <a:pt x="273050" y="133350"/>
                </a:cubicBezTo>
                <a:cubicBezTo>
                  <a:pt x="343958" y="154517"/>
                  <a:pt x="431800" y="170392"/>
                  <a:pt x="514350" y="184150"/>
                </a:cubicBezTo>
                <a:cubicBezTo>
                  <a:pt x="596900" y="197908"/>
                  <a:pt x="652992" y="205317"/>
                  <a:pt x="768350" y="215900"/>
                </a:cubicBezTo>
                <a:cubicBezTo>
                  <a:pt x="883708" y="226483"/>
                  <a:pt x="1057275" y="239183"/>
                  <a:pt x="1206500" y="247650"/>
                </a:cubicBezTo>
                <a:cubicBezTo>
                  <a:pt x="1355725" y="256117"/>
                  <a:pt x="1663700" y="266700"/>
                  <a:pt x="1663700" y="266700"/>
                </a:cubicBezTo>
                <a:lnTo>
                  <a:pt x="2051050" y="279400"/>
                </a:lnTo>
                <a:lnTo>
                  <a:pt x="2051050" y="279400"/>
                </a:lnTo>
                <a:lnTo>
                  <a:pt x="2051050" y="279400"/>
                </a:lnTo>
              </a:path>
            </a:pathLst>
          </a:cu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gjlgbcm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4810" y="5000636"/>
            <a:ext cx="1873566" cy="714380"/>
          </a:xfrm>
          <a:prstGeom prst="rect">
            <a:avLst/>
          </a:prstGeom>
        </p:spPr>
      </p:pic>
      <p:pic>
        <p:nvPicPr>
          <p:cNvPr id="36" name="Рисунок 35" descr="2.bmp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4143372" y="4643446"/>
            <a:ext cx="1500198" cy="2857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9500"/>
                            </p:stCondLst>
                            <p:childTnLst>
                              <p:par>
                                <p:cTn id="8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3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500"/>
                            </p:stCondLst>
                            <p:childTnLst>
                              <p:par>
                                <p:cTn id="93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9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8" grpId="0" animBg="1"/>
      <p:bldP spid="15" grpId="0" animBg="1"/>
      <p:bldP spid="15" grpId="1" animBg="1"/>
      <p:bldP spid="14" grpId="0" animBg="1"/>
      <p:bldP spid="14" grpId="1" animBg="1"/>
      <p:bldP spid="14" grpId="2" animBg="1"/>
      <p:bldP spid="43" grpId="0" animBg="1"/>
      <p:bldP spid="43" grpId="1" animBg="1"/>
      <p:bldP spid="43" grpId="2" animBg="1"/>
      <p:bldP spid="35" grpId="0" animBg="1"/>
      <p:bldP spid="23" grpId="0" animBg="1"/>
      <p:bldP spid="28" grpId="0" animBg="1"/>
      <p:bldP spid="28" grpId="1" animBg="1"/>
      <p:bldP spid="30" grpId="0" animBg="1"/>
      <p:bldP spid="30" grpId="1" animBg="1"/>
      <p:bldP spid="30" grpId="2" animBg="1"/>
      <p:bldP spid="32" grpId="0" animBg="1"/>
      <p:bldP spid="32" grpId="1" animBg="1"/>
      <p:bldP spid="32" grpId="2" animBg="1"/>
      <p:bldP spid="33" grpId="0" animBg="1"/>
      <p:bldP spid="3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5" name="Рисунок 4" descr="abs (-10 div (3 abs (x) - 2) + 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818" y="500042"/>
            <a:ext cx="2626365" cy="100013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пустой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71934" y="1857364"/>
            <a:ext cx="4932262" cy="39290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42873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y=-10/(3x-2)+2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1857364"/>
            <a:ext cx="4929221" cy="394337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2357430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y=-10/(3|x|-2)+2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6538913" y="2024063"/>
            <a:ext cx="52387" cy="433387"/>
          </a:xfrm>
          <a:custGeom>
            <a:avLst/>
            <a:gdLst>
              <a:gd name="connsiteX0" fmla="*/ 52387 w 52387"/>
              <a:gd name="connsiteY0" fmla="*/ 0 h 433387"/>
              <a:gd name="connsiteX1" fmla="*/ 42862 w 52387"/>
              <a:gd name="connsiteY1" fmla="*/ 128587 h 433387"/>
              <a:gd name="connsiteX2" fmla="*/ 23812 w 52387"/>
              <a:gd name="connsiteY2" fmla="*/ 280987 h 433387"/>
              <a:gd name="connsiteX3" fmla="*/ 0 w 52387"/>
              <a:gd name="connsiteY3" fmla="*/ 433387 h 43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7" h="433387">
                <a:moveTo>
                  <a:pt x="52387" y="0"/>
                </a:moveTo>
                <a:cubicBezTo>
                  <a:pt x="50005" y="40878"/>
                  <a:pt x="47624" y="81756"/>
                  <a:pt x="42862" y="128587"/>
                </a:cubicBezTo>
                <a:cubicBezTo>
                  <a:pt x="38100" y="175418"/>
                  <a:pt x="30956" y="230187"/>
                  <a:pt x="23812" y="280987"/>
                </a:cubicBezTo>
                <a:cubicBezTo>
                  <a:pt x="16668" y="331787"/>
                  <a:pt x="8334" y="382587"/>
                  <a:pt x="0" y="43338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flipH="1">
            <a:off x="4214810" y="3286124"/>
            <a:ext cx="2072640" cy="1744980"/>
          </a:xfrm>
          <a:custGeom>
            <a:avLst/>
            <a:gdLst>
              <a:gd name="connsiteX0" fmla="*/ 0 w 2072640"/>
              <a:gd name="connsiteY0" fmla="*/ 1744980 h 1744980"/>
              <a:gd name="connsiteX1" fmla="*/ 45720 w 2072640"/>
              <a:gd name="connsiteY1" fmla="*/ 990600 h 1744980"/>
              <a:gd name="connsiteX2" fmla="*/ 182880 w 2072640"/>
              <a:gd name="connsiteY2" fmla="*/ 396240 h 1744980"/>
              <a:gd name="connsiteX3" fmla="*/ 594360 w 2072640"/>
              <a:gd name="connsiteY3" fmla="*/ 121920 h 1744980"/>
              <a:gd name="connsiteX4" fmla="*/ 1143000 w 2072640"/>
              <a:gd name="connsiteY4" fmla="*/ 53340 h 1744980"/>
              <a:gd name="connsiteX5" fmla="*/ 2042160 w 2072640"/>
              <a:gd name="connsiteY5" fmla="*/ 7620 h 1744980"/>
              <a:gd name="connsiteX6" fmla="*/ 2042160 w 2072640"/>
              <a:gd name="connsiteY6" fmla="*/ 7620 h 1744980"/>
              <a:gd name="connsiteX7" fmla="*/ 2072640 w 2072640"/>
              <a:gd name="connsiteY7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2640" h="1744980">
                <a:moveTo>
                  <a:pt x="0" y="1744980"/>
                </a:moveTo>
                <a:cubicBezTo>
                  <a:pt x="7620" y="1480185"/>
                  <a:pt x="15240" y="1215390"/>
                  <a:pt x="45720" y="990600"/>
                </a:cubicBezTo>
                <a:cubicBezTo>
                  <a:pt x="76200" y="765810"/>
                  <a:pt x="91440" y="541020"/>
                  <a:pt x="182880" y="396240"/>
                </a:cubicBezTo>
                <a:cubicBezTo>
                  <a:pt x="274320" y="251460"/>
                  <a:pt x="434340" y="179070"/>
                  <a:pt x="594360" y="121920"/>
                </a:cubicBezTo>
                <a:cubicBezTo>
                  <a:pt x="754380" y="64770"/>
                  <a:pt x="901700" y="72390"/>
                  <a:pt x="1143000" y="53340"/>
                </a:cubicBezTo>
                <a:cubicBezTo>
                  <a:pt x="1384300" y="34290"/>
                  <a:pt x="2042160" y="7620"/>
                  <a:pt x="2042160" y="7620"/>
                </a:cubicBezTo>
                <a:lnTo>
                  <a:pt x="2042160" y="7620"/>
                </a:lnTo>
                <a:lnTo>
                  <a:pt x="2072640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477000" y="2016125"/>
            <a:ext cx="63500" cy="428625"/>
          </a:xfrm>
          <a:custGeom>
            <a:avLst/>
            <a:gdLst>
              <a:gd name="connsiteX0" fmla="*/ 63500 w 63500"/>
              <a:gd name="connsiteY0" fmla="*/ 428625 h 428625"/>
              <a:gd name="connsiteX1" fmla="*/ 25400 w 63500"/>
              <a:gd name="connsiteY1" fmla="*/ 288925 h 428625"/>
              <a:gd name="connsiteX2" fmla="*/ 9525 w 63500"/>
              <a:gd name="connsiteY2" fmla="*/ 142875 h 428625"/>
              <a:gd name="connsiteX3" fmla="*/ 0 w 63500"/>
              <a:gd name="connsiteY3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00" h="428625">
                <a:moveTo>
                  <a:pt x="63500" y="428625"/>
                </a:moveTo>
                <a:cubicBezTo>
                  <a:pt x="48948" y="382587"/>
                  <a:pt x="34396" y="336550"/>
                  <a:pt x="25400" y="288925"/>
                </a:cubicBezTo>
                <a:cubicBezTo>
                  <a:pt x="16404" y="241300"/>
                  <a:pt x="13758" y="191029"/>
                  <a:pt x="9525" y="142875"/>
                </a:cubicBezTo>
                <a:cubicBezTo>
                  <a:pt x="5292" y="94721"/>
                  <a:pt x="2646" y="47360"/>
                  <a:pt x="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4186445" y="2501900"/>
            <a:ext cx="2353665" cy="708025"/>
          </a:xfrm>
          <a:custGeom>
            <a:avLst/>
            <a:gdLst>
              <a:gd name="connsiteX0" fmla="*/ 687180 w 2353665"/>
              <a:gd name="connsiteY0" fmla="*/ 238125 h 708025"/>
              <a:gd name="connsiteX1" fmla="*/ 668130 w 2353665"/>
              <a:gd name="connsiteY1" fmla="*/ 244475 h 708025"/>
              <a:gd name="connsiteX2" fmla="*/ 620505 w 2353665"/>
              <a:gd name="connsiteY2" fmla="*/ 269875 h 708025"/>
              <a:gd name="connsiteX3" fmla="*/ 607805 w 2353665"/>
              <a:gd name="connsiteY3" fmla="*/ 276225 h 708025"/>
              <a:gd name="connsiteX4" fmla="*/ 576055 w 2353665"/>
              <a:gd name="connsiteY4" fmla="*/ 288925 h 708025"/>
              <a:gd name="connsiteX5" fmla="*/ 537955 w 2353665"/>
              <a:gd name="connsiteY5" fmla="*/ 307975 h 708025"/>
              <a:gd name="connsiteX6" fmla="*/ 518905 w 2353665"/>
              <a:gd name="connsiteY6" fmla="*/ 314325 h 708025"/>
              <a:gd name="connsiteX7" fmla="*/ 496680 w 2353665"/>
              <a:gd name="connsiteY7" fmla="*/ 323850 h 708025"/>
              <a:gd name="connsiteX8" fmla="*/ 483980 w 2353665"/>
              <a:gd name="connsiteY8" fmla="*/ 327025 h 708025"/>
              <a:gd name="connsiteX9" fmla="*/ 461755 w 2353665"/>
              <a:gd name="connsiteY9" fmla="*/ 336550 h 708025"/>
              <a:gd name="connsiteX10" fmla="*/ 442705 w 2353665"/>
              <a:gd name="connsiteY10" fmla="*/ 342900 h 708025"/>
              <a:gd name="connsiteX11" fmla="*/ 414130 w 2353665"/>
              <a:gd name="connsiteY11" fmla="*/ 355600 h 708025"/>
              <a:gd name="connsiteX12" fmla="*/ 401430 w 2353665"/>
              <a:gd name="connsiteY12" fmla="*/ 358775 h 708025"/>
              <a:gd name="connsiteX13" fmla="*/ 369680 w 2353665"/>
              <a:gd name="connsiteY13" fmla="*/ 374650 h 708025"/>
              <a:gd name="connsiteX14" fmla="*/ 350630 w 2353665"/>
              <a:gd name="connsiteY14" fmla="*/ 381000 h 708025"/>
              <a:gd name="connsiteX15" fmla="*/ 331580 w 2353665"/>
              <a:gd name="connsiteY15" fmla="*/ 390525 h 708025"/>
              <a:gd name="connsiteX16" fmla="*/ 303005 w 2353665"/>
              <a:gd name="connsiteY16" fmla="*/ 403225 h 708025"/>
              <a:gd name="connsiteX17" fmla="*/ 255380 w 2353665"/>
              <a:gd name="connsiteY17" fmla="*/ 422275 h 708025"/>
              <a:gd name="connsiteX18" fmla="*/ 242680 w 2353665"/>
              <a:gd name="connsiteY18" fmla="*/ 431800 h 708025"/>
              <a:gd name="connsiteX19" fmla="*/ 214105 w 2353665"/>
              <a:gd name="connsiteY19" fmla="*/ 441325 h 708025"/>
              <a:gd name="connsiteX20" fmla="*/ 201405 w 2353665"/>
              <a:gd name="connsiteY20" fmla="*/ 447675 h 708025"/>
              <a:gd name="connsiteX21" fmla="*/ 166480 w 2353665"/>
              <a:gd name="connsiteY21" fmla="*/ 463550 h 708025"/>
              <a:gd name="connsiteX22" fmla="*/ 141080 w 2353665"/>
              <a:gd name="connsiteY22" fmla="*/ 485775 h 708025"/>
              <a:gd name="connsiteX23" fmla="*/ 122030 w 2353665"/>
              <a:gd name="connsiteY23" fmla="*/ 498475 h 708025"/>
              <a:gd name="connsiteX24" fmla="*/ 83930 w 2353665"/>
              <a:gd name="connsiteY24" fmla="*/ 530225 h 708025"/>
              <a:gd name="connsiteX25" fmla="*/ 74405 w 2353665"/>
              <a:gd name="connsiteY25" fmla="*/ 546100 h 708025"/>
              <a:gd name="connsiteX26" fmla="*/ 64880 w 2353665"/>
              <a:gd name="connsiteY26" fmla="*/ 555625 h 708025"/>
              <a:gd name="connsiteX27" fmla="*/ 52180 w 2353665"/>
              <a:gd name="connsiteY27" fmla="*/ 574675 h 708025"/>
              <a:gd name="connsiteX28" fmla="*/ 39480 w 2353665"/>
              <a:gd name="connsiteY28" fmla="*/ 593725 h 708025"/>
              <a:gd name="connsiteX29" fmla="*/ 29955 w 2353665"/>
              <a:gd name="connsiteY29" fmla="*/ 606425 h 708025"/>
              <a:gd name="connsiteX30" fmla="*/ 23605 w 2353665"/>
              <a:gd name="connsiteY30" fmla="*/ 615950 h 708025"/>
              <a:gd name="connsiteX31" fmla="*/ 14080 w 2353665"/>
              <a:gd name="connsiteY31" fmla="*/ 625475 h 708025"/>
              <a:gd name="connsiteX32" fmla="*/ 10905 w 2353665"/>
              <a:gd name="connsiteY32" fmla="*/ 635000 h 708025"/>
              <a:gd name="connsiteX33" fmla="*/ 1380 w 2353665"/>
              <a:gd name="connsiteY33" fmla="*/ 641350 h 708025"/>
              <a:gd name="connsiteX34" fmla="*/ 4555 w 2353665"/>
              <a:gd name="connsiteY34" fmla="*/ 654050 h 708025"/>
              <a:gd name="connsiteX35" fmla="*/ 20430 w 2353665"/>
              <a:gd name="connsiteY35" fmla="*/ 679450 h 708025"/>
              <a:gd name="connsiteX36" fmla="*/ 23605 w 2353665"/>
              <a:gd name="connsiteY36" fmla="*/ 688975 h 708025"/>
              <a:gd name="connsiteX37" fmla="*/ 42655 w 2353665"/>
              <a:gd name="connsiteY37" fmla="*/ 695325 h 708025"/>
              <a:gd name="connsiteX38" fmla="*/ 52180 w 2353665"/>
              <a:gd name="connsiteY38" fmla="*/ 698500 h 708025"/>
              <a:gd name="connsiteX39" fmla="*/ 118855 w 2353665"/>
              <a:gd name="connsiteY39" fmla="*/ 701675 h 708025"/>
              <a:gd name="connsiteX40" fmla="*/ 160130 w 2353665"/>
              <a:gd name="connsiteY40" fmla="*/ 704850 h 708025"/>
              <a:gd name="connsiteX41" fmla="*/ 226805 w 2353665"/>
              <a:gd name="connsiteY41" fmla="*/ 708025 h 708025"/>
              <a:gd name="connsiteX42" fmla="*/ 842755 w 2353665"/>
              <a:gd name="connsiteY42" fmla="*/ 704850 h 708025"/>
              <a:gd name="connsiteX43" fmla="*/ 852280 w 2353665"/>
              <a:gd name="connsiteY43" fmla="*/ 701675 h 708025"/>
              <a:gd name="connsiteX44" fmla="*/ 877680 w 2353665"/>
              <a:gd name="connsiteY44" fmla="*/ 695325 h 708025"/>
              <a:gd name="connsiteX45" fmla="*/ 890380 w 2353665"/>
              <a:gd name="connsiteY45" fmla="*/ 692150 h 708025"/>
              <a:gd name="connsiteX46" fmla="*/ 1274555 w 2353665"/>
              <a:gd name="connsiteY46" fmla="*/ 685800 h 708025"/>
              <a:gd name="connsiteX47" fmla="*/ 1284080 w 2353665"/>
              <a:gd name="connsiteY47" fmla="*/ 682625 h 708025"/>
              <a:gd name="connsiteX48" fmla="*/ 1426955 w 2353665"/>
              <a:gd name="connsiteY48" fmla="*/ 679450 h 708025"/>
              <a:gd name="connsiteX49" fmla="*/ 1439655 w 2353665"/>
              <a:gd name="connsiteY49" fmla="*/ 676275 h 708025"/>
              <a:gd name="connsiteX50" fmla="*/ 1611105 w 2353665"/>
              <a:gd name="connsiteY50" fmla="*/ 673100 h 708025"/>
              <a:gd name="connsiteX51" fmla="*/ 1633330 w 2353665"/>
              <a:gd name="connsiteY51" fmla="*/ 666750 h 708025"/>
              <a:gd name="connsiteX52" fmla="*/ 1655555 w 2353665"/>
              <a:gd name="connsiteY52" fmla="*/ 660400 h 708025"/>
              <a:gd name="connsiteX53" fmla="*/ 1814305 w 2353665"/>
              <a:gd name="connsiteY53" fmla="*/ 654050 h 708025"/>
              <a:gd name="connsiteX54" fmla="*/ 1846055 w 2353665"/>
              <a:gd name="connsiteY54" fmla="*/ 644525 h 708025"/>
              <a:gd name="connsiteX55" fmla="*/ 1855580 w 2353665"/>
              <a:gd name="connsiteY55" fmla="*/ 638175 h 708025"/>
              <a:gd name="connsiteX56" fmla="*/ 1868280 w 2353665"/>
              <a:gd name="connsiteY56" fmla="*/ 635000 h 708025"/>
              <a:gd name="connsiteX57" fmla="*/ 1915905 w 2353665"/>
              <a:gd name="connsiteY57" fmla="*/ 619125 h 708025"/>
              <a:gd name="connsiteX58" fmla="*/ 1938130 w 2353665"/>
              <a:gd name="connsiteY58" fmla="*/ 606425 h 708025"/>
              <a:gd name="connsiteX59" fmla="*/ 1950830 w 2353665"/>
              <a:gd name="connsiteY59" fmla="*/ 600075 h 708025"/>
              <a:gd name="connsiteX60" fmla="*/ 1960355 w 2353665"/>
              <a:gd name="connsiteY60" fmla="*/ 593725 h 708025"/>
              <a:gd name="connsiteX61" fmla="*/ 2001630 w 2353665"/>
              <a:gd name="connsiteY61" fmla="*/ 581025 h 708025"/>
              <a:gd name="connsiteX62" fmla="*/ 2030205 w 2353665"/>
              <a:gd name="connsiteY62" fmla="*/ 568325 h 708025"/>
              <a:gd name="connsiteX63" fmla="*/ 2039730 w 2353665"/>
              <a:gd name="connsiteY63" fmla="*/ 561975 h 708025"/>
              <a:gd name="connsiteX64" fmla="*/ 2052430 w 2353665"/>
              <a:gd name="connsiteY64" fmla="*/ 558800 h 708025"/>
              <a:gd name="connsiteX65" fmla="*/ 2061955 w 2353665"/>
              <a:gd name="connsiteY65" fmla="*/ 555625 h 708025"/>
              <a:gd name="connsiteX66" fmla="*/ 2084180 w 2353665"/>
              <a:gd name="connsiteY66" fmla="*/ 549275 h 708025"/>
              <a:gd name="connsiteX67" fmla="*/ 2093705 w 2353665"/>
              <a:gd name="connsiteY67" fmla="*/ 542925 h 708025"/>
              <a:gd name="connsiteX68" fmla="*/ 2103230 w 2353665"/>
              <a:gd name="connsiteY68" fmla="*/ 539750 h 708025"/>
              <a:gd name="connsiteX69" fmla="*/ 2122280 w 2353665"/>
              <a:gd name="connsiteY69" fmla="*/ 527050 h 708025"/>
              <a:gd name="connsiteX70" fmla="*/ 2131805 w 2353665"/>
              <a:gd name="connsiteY70" fmla="*/ 508000 h 708025"/>
              <a:gd name="connsiteX71" fmla="*/ 2144505 w 2353665"/>
              <a:gd name="connsiteY71" fmla="*/ 501650 h 708025"/>
              <a:gd name="connsiteX72" fmla="*/ 2154030 w 2353665"/>
              <a:gd name="connsiteY72" fmla="*/ 492125 h 708025"/>
              <a:gd name="connsiteX73" fmla="*/ 2173080 w 2353665"/>
              <a:gd name="connsiteY73" fmla="*/ 479425 h 708025"/>
              <a:gd name="connsiteX74" fmla="*/ 2192130 w 2353665"/>
              <a:gd name="connsiteY74" fmla="*/ 463550 h 708025"/>
              <a:gd name="connsiteX75" fmla="*/ 2201655 w 2353665"/>
              <a:gd name="connsiteY75" fmla="*/ 460375 h 708025"/>
              <a:gd name="connsiteX76" fmla="*/ 2220705 w 2353665"/>
              <a:gd name="connsiteY76" fmla="*/ 444500 h 708025"/>
              <a:gd name="connsiteX77" fmla="*/ 2230230 w 2353665"/>
              <a:gd name="connsiteY77" fmla="*/ 441325 h 708025"/>
              <a:gd name="connsiteX78" fmla="*/ 2242930 w 2353665"/>
              <a:gd name="connsiteY78" fmla="*/ 422275 h 708025"/>
              <a:gd name="connsiteX79" fmla="*/ 2249280 w 2353665"/>
              <a:gd name="connsiteY79" fmla="*/ 403225 h 708025"/>
              <a:gd name="connsiteX80" fmla="*/ 2252455 w 2353665"/>
              <a:gd name="connsiteY80" fmla="*/ 384175 h 708025"/>
              <a:gd name="connsiteX81" fmla="*/ 2258805 w 2353665"/>
              <a:gd name="connsiteY81" fmla="*/ 361950 h 708025"/>
              <a:gd name="connsiteX82" fmla="*/ 2265155 w 2353665"/>
              <a:gd name="connsiteY82" fmla="*/ 288925 h 708025"/>
              <a:gd name="connsiteX83" fmla="*/ 2268330 w 2353665"/>
              <a:gd name="connsiteY83" fmla="*/ 279400 h 708025"/>
              <a:gd name="connsiteX84" fmla="*/ 2271505 w 2353665"/>
              <a:gd name="connsiteY84" fmla="*/ 257175 h 708025"/>
              <a:gd name="connsiteX85" fmla="*/ 2290555 w 2353665"/>
              <a:gd name="connsiteY85" fmla="*/ 250825 h 708025"/>
              <a:gd name="connsiteX86" fmla="*/ 2296905 w 2353665"/>
              <a:gd name="connsiteY86" fmla="*/ 228600 h 708025"/>
              <a:gd name="connsiteX87" fmla="*/ 2303255 w 2353665"/>
              <a:gd name="connsiteY87" fmla="*/ 190500 h 708025"/>
              <a:gd name="connsiteX88" fmla="*/ 2325480 w 2353665"/>
              <a:gd name="connsiteY88" fmla="*/ 161925 h 708025"/>
              <a:gd name="connsiteX89" fmla="*/ 2331830 w 2353665"/>
              <a:gd name="connsiteY89" fmla="*/ 85725 h 708025"/>
              <a:gd name="connsiteX90" fmla="*/ 2328655 w 2353665"/>
              <a:gd name="connsiteY90" fmla="*/ 76200 h 708025"/>
              <a:gd name="connsiteX91" fmla="*/ 2344530 w 2353665"/>
              <a:gd name="connsiteY91" fmla="*/ 53975 h 708025"/>
              <a:gd name="connsiteX92" fmla="*/ 2347705 w 2353665"/>
              <a:gd name="connsiteY92" fmla="*/ 44450 h 708025"/>
              <a:gd name="connsiteX93" fmla="*/ 2350880 w 2353665"/>
              <a:gd name="connsiteY93" fmla="*/ 34925 h 708025"/>
              <a:gd name="connsiteX94" fmla="*/ 2341355 w 2353665"/>
              <a:gd name="connsiteY94" fmla="*/ 15875 h 708025"/>
              <a:gd name="connsiteX95" fmla="*/ 2338180 w 2353665"/>
              <a:gd name="connsiteY95" fmla="*/ 6350 h 708025"/>
              <a:gd name="connsiteX96" fmla="*/ 2328655 w 2353665"/>
              <a:gd name="connsiteY96" fmla="*/ 0 h 708025"/>
              <a:gd name="connsiteX97" fmla="*/ 2312780 w 2353665"/>
              <a:gd name="connsiteY97" fmla="*/ 3175 h 708025"/>
              <a:gd name="connsiteX98" fmla="*/ 2303255 w 2353665"/>
              <a:gd name="connsiteY98" fmla="*/ 6350 h 708025"/>
              <a:gd name="connsiteX99" fmla="*/ 2271505 w 2353665"/>
              <a:gd name="connsiteY99" fmla="*/ 9525 h 708025"/>
              <a:gd name="connsiteX100" fmla="*/ 2249280 w 2353665"/>
              <a:gd name="connsiteY100" fmla="*/ 12700 h 708025"/>
              <a:gd name="connsiteX101" fmla="*/ 2217530 w 2353665"/>
              <a:gd name="connsiteY101" fmla="*/ 22225 h 708025"/>
              <a:gd name="connsiteX102" fmla="*/ 2198480 w 2353665"/>
              <a:gd name="connsiteY102" fmla="*/ 28575 h 708025"/>
              <a:gd name="connsiteX103" fmla="*/ 2188955 w 2353665"/>
              <a:gd name="connsiteY103" fmla="*/ 31750 h 708025"/>
              <a:gd name="connsiteX104" fmla="*/ 2173080 w 2353665"/>
              <a:gd name="connsiteY104" fmla="*/ 34925 h 708025"/>
              <a:gd name="connsiteX105" fmla="*/ 2128630 w 2353665"/>
              <a:gd name="connsiteY105" fmla="*/ 50800 h 708025"/>
              <a:gd name="connsiteX106" fmla="*/ 2119105 w 2353665"/>
              <a:gd name="connsiteY106" fmla="*/ 53975 h 708025"/>
              <a:gd name="connsiteX107" fmla="*/ 2106405 w 2353665"/>
              <a:gd name="connsiteY107" fmla="*/ 57150 h 708025"/>
              <a:gd name="connsiteX108" fmla="*/ 2065130 w 2353665"/>
              <a:gd name="connsiteY108" fmla="*/ 76200 h 708025"/>
              <a:gd name="connsiteX109" fmla="*/ 2039730 w 2353665"/>
              <a:gd name="connsiteY109" fmla="*/ 79375 h 708025"/>
              <a:gd name="connsiteX110" fmla="*/ 2023855 w 2353665"/>
              <a:gd name="connsiteY110" fmla="*/ 82550 h 708025"/>
              <a:gd name="connsiteX111" fmla="*/ 1998455 w 2353665"/>
              <a:gd name="connsiteY111" fmla="*/ 85725 h 708025"/>
              <a:gd name="connsiteX112" fmla="*/ 1938130 w 2353665"/>
              <a:gd name="connsiteY112" fmla="*/ 92075 h 708025"/>
              <a:gd name="connsiteX113" fmla="*/ 1131680 w 2353665"/>
              <a:gd name="connsiteY113" fmla="*/ 98425 h 708025"/>
              <a:gd name="connsiteX114" fmla="*/ 1065005 w 2353665"/>
              <a:gd name="connsiteY114" fmla="*/ 107950 h 708025"/>
              <a:gd name="connsiteX115" fmla="*/ 995155 w 2353665"/>
              <a:gd name="connsiteY115" fmla="*/ 120650 h 708025"/>
              <a:gd name="connsiteX116" fmla="*/ 953880 w 2353665"/>
              <a:gd name="connsiteY116" fmla="*/ 136525 h 708025"/>
              <a:gd name="connsiteX117" fmla="*/ 909430 w 2353665"/>
              <a:gd name="connsiteY117" fmla="*/ 152400 h 708025"/>
              <a:gd name="connsiteX118" fmla="*/ 858630 w 2353665"/>
              <a:gd name="connsiteY118" fmla="*/ 161925 h 708025"/>
              <a:gd name="connsiteX119" fmla="*/ 788780 w 2353665"/>
              <a:gd name="connsiteY119" fmla="*/ 174625 h 708025"/>
              <a:gd name="connsiteX120" fmla="*/ 741155 w 2353665"/>
              <a:gd name="connsiteY120" fmla="*/ 180975 h 708025"/>
              <a:gd name="connsiteX121" fmla="*/ 684005 w 2353665"/>
              <a:gd name="connsiteY121" fmla="*/ 193675 h 708025"/>
              <a:gd name="connsiteX122" fmla="*/ 649080 w 2353665"/>
              <a:gd name="connsiteY122" fmla="*/ 196850 h 708025"/>
              <a:gd name="connsiteX123" fmla="*/ 630030 w 2353665"/>
              <a:gd name="connsiteY123" fmla="*/ 200025 h 708025"/>
              <a:gd name="connsiteX124" fmla="*/ 649080 w 2353665"/>
              <a:gd name="connsiteY124" fmla="*/ 215900 h 708025"/>
              <a:gd name="connsiteX125" fmla="*/ 664955 w 2353665"/>
              <a:gd name="connsiteY125" fmla="*/ 234950 h 708025"/>
              <a:gd name="connsiteX126" fmla="*/ 668130 w 2353665"/>
              <a:gd name="connsiteY126" fmla="*/ 247650 h 708025"/>
              <a:gd name="connsiteX127" fmla="*/ 687180 w 2353665"/>
              <a:gd name="connsiteY127" fmla="*/ 238125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53665" h="708025">
                <a:moveTo>
                  <a:pt x="687180" y="238125"/>
                </a:moveTo>
                <a:cubicBezTo>
                  <a:pt x="687180" y="237596"/>
                  <a:pt x="674309" y="241901"/>
                  <a:pt x="668130" y="244475"/>
                </a:cubicBezTo>
                <a:cubicBezTo>
                  <a:pt x="655856" y="249589"/>
                  <a:pt x="629929" y="264801"/>
                  <a:pt x="620505" y="269875"/>
                </a:cubicBezTo>
                <a:cubicBezTo>
                  <a:pt x="616338" y="272119"/>
                  <a:pt x="612155" y="274361"/>
                  <a:pt x="607805" y="276225"/>
                </a:cubicBezTo>
                <a:cubicBezTo>
                  <a:pt x="597328" y="280715"/>
                  <a:pt x="586432" y="284208"/>
                  <a:pt x="576055" y="288925"/>
                </a:cubicBezTo>
                <a:cubicBezTo>
                  <a:pt x="563129" y="294801"/>
                  <a:pt x="551425" y="303485"/>
                  <a:pt x="537955" y="307975"/>
                </a:cubicBezTo>
                <a:cubicBezTo>
                  <a:pt x="531605" y="310092"/>
                  <a:pt x="525152" y="311922"/>
                  <a:pt x="518905" y="314325"/>
                </a:cubicBezTo>
                <a:cubicBezTo>
                  <a:pt x="511382" y="317218"/>
                  <a:pt x="504255" y="321096"/>
                  <a:pt x="496680" y="323850"/>
                </a:cubicBezTo>
                <a:cubicBezTo>
                  <a:pt x="492579" y="325341"/>
                  <a:pt x="488081" y="325534"/>
                  <a:pt x="483980" y="327025"/>
                </a:cubicBezTo>
                <a:cubicBezTo>
                  <a:pt x="476405" y="329779"/>
                  <a:pt x="469278" y="333657"/>
                  <a:pt x="461755" y="336550"/>
                </a:cubicBezTo>
                <a:cubicBezTo>
                  <a:pt x="455508" y="338953"/>
                  <a:pt x="448920" y="340414"/>
                  <a:pt x="442705" y="342900"/>
                </a:cubicBezTo>
                <a:cubicBezTo>
                  <a:pt x="433027" y="346771"/>
                  <a:pt x="423859" y="351858"/>
                  <a:pt x="414130" y="355600"/>
                </a:cubicBezTo>
                <a:cubicBezTo>
                  <a:pt x="410057" y="357166"/>
                  <a:pt x="405441" y="357056"/>
                  <a:pt x="401430" y="358775"/>
                </a:cubicBezTo>
                <a:cubicBezTo>
                  <a:pt x="390554" y="363436"/>
                  <a:pt x="380520" y="369907"/>
                  <a:pt x="369680" y="374650"/>
                </a:cubicBezTo>
                <a:cubicBezTo>
                  <a:pt x="363548" y="377333"/>
                  <a:pt x="356809" y="378426"/>
                  <a:pt x="350630" y="381000"/>
                </a:cubicBezTo>
                <a:cubicBezTo>
                  <a:pt x="344077" y="383731"/>
                  <a:pt x="338013" y="387523"/>
                  <a:pt x="331580" y="390525"/>
                </a:cubicBezTo>
                <a:cubicBezTo>
                  <a:pt x="322135" y="394933"/>
                  <a:pt x="312683" y="399354"/>
                  <a:pt x="303005" y="403225"/>
                </a:cubicBezTo>
                <a:cubicBezTo>
                  <a:pt x="275260" y="414323"/>
                  <a:pt x="288213" y="404596"/>
                  <a:pt x="255380" y="422275"/>
                </a:cubicBezTo>
                <a:cubicBezTo>
                  <a:pt x="250721" y="424784"/>
                  <a:pt x="247485" y="429582"/>
                  <a:pt x="242680" y="431800"/>
                </a:cubicBezTo>
                <a:cubicBezTo>
                  <a:pt x="233564" y="436007"/>
                  <a:pt x="223476" y="437721"/>
                  <a:pt x="214105" y="441325"/>
                </a:cubicBezTo>
                <a:cubicBezTo>
                  <a:pt x="209687" y="443024"/>
                  <a:pt x="205714" y="445716"/>
                  <a:pt x="201405" y="447675"/>
                </a:cubicBezTo>
                <a:cubicBezTo>
                  <a:pt x="198214" y="449125"/>
                  <a:pt x="172657" y="459432"/>
                  <a:pt x="166480" y="463550"/>
                </a:cubicBezTo>
                <a:cubicBezTo>
                  <a:pt x="127142" y="489776"/>
                  <a:pt x="168620" y="464355"/>
                  <a:pt x="141080" y="485775"/>
                </a:cubicBezTo>
                <a:cubicBezTo>
                  <a:pt x="135056" y="490460"/>
                  <a:pt x="128240" y="494039"/>
                  <a:pt x="122030" y="498475"/>
                </a:cubicBezTo>
                <a:cubicBezTo>
                  <a:pt x="111567" y="505948"/>
                  <a:pt x="92954" y="518622"/>
                  <a:pt x="83930" y="530225"/>
                </a:cubicBezTo>
                <a:cubicBezTo>
                  <a:pt x="80141" y="535096"/>
                  <a:pt x="78108" y="541163"/>
                  <a:pt x="74405" y="546100"/>
                </a:cubicBezTo>
                <a:cubicBezTo>
                  <a:pt x="71711" y="549692"/>
                  <a:pt x="67637" y="552081"/>
                  <a:pt x="64880" y="555625"/>
                </a:cubicBezTo>
                <a:cubicBezTo>
                  <a:pt x="60195" y="561649"/>
                  <a:pt x="56413" y="568325"/>
                  <a:pt x="52180" y="574675"/>
                </a:cubicBezTo>
                <a:cubicBezTo>
                  <a:pt x="52165" y="574697"/>
                  <a:pt x="39480" y="593725"/>
                  <a:pt x="39480" y="593725"/>
                </a:cubicBezTo>
                <a:cubicBezTo>
                  <a:pt x="36305" y="597958"/>
                  <a:pt x="33031" y="602119"/>
                  <a:pt x="29955" y="606425"/>
                </a:cubicBezTo>
                <a:cubicBezTo>
                  <a:pt x="27737" y="609530"/>
                  <a:pt x="26048" y="613019"/>
                  <a:pt x="23605" y="615950"/>
                </a:cubicBezTo>
                <a:cubicBezTo>
                  <a:pt x="20730" y="619399"/>
                  <a:pt x="17255" y="622300"/>
                  <a:pt x="14080" y="625475"/>
                </a:cubicBezTo>
                <a:cubicBezTo>
                  <a:pt x="13022" y="628650"/>
                  <a:pt x="12996" y="632387"/>
                  <a:pt x="10905" y="635000"/>
                </a:cubicBezTo>
                <a:cubicBezTo>
                  <a:pt x="8521" y="637980"/>
                  <a:pt x="2587" y="637730"/>
                  <a:pt x="1380" y="641350"/>
                </a:cubicBezTo>
                <a:cubicBezTo>
                  <a:pt x="0" y="645490"/>
                  <a:pt x="3301" y="649870"/>
                  <a:pt x="4555" y="654050"/>
                </a:cubicBezTo>
                <a:cubicBezTo>
                  <a:pt x="11167" y="676090"/>
                  <a:pt x="5874" y="669746"/>
                  <a:pt x="20430" y="679450"/>
                </a:cubicBezTo>
                <a:cubicBezTo>
                  <a:pt x="21488" y="682625"/>
                  <a:pt x="20882" y="687030"/>
                  <a:pt x="23605" y="688975"/>
                </a:cubicBezTo>
                <a:cubicBezTo>
                  <a:pt x="29052" y="692866"/>
                  <a:pt x="36305" y="693208"/>
                  <a:pt x="42655" y="695325"/>
                </a:cubicBezTo>
                <a:cubicBezTo>
                  <a:pt x="45830" y="696383"/>
                  <a:pt x="48837" y="698341"/>
                  <a:pt x="52180" y="698500"/>
                </a:cubicBezTo>
                <a:lnTo>
                  <a:pt x="118855" y="701675"/>
                </a:lnTo>
                <a:cubicBezTo>
                  <a:pt x="132630" y="702485"/>
                  <a:pt x="146355" y="704040"/>
                  <a:pt x="160130" y="704850"/>
                </a:cubicBezTo>
                <a:cubicBezTo>
                  <a:pt x="182342" y="706157"/>
                  <a:pt x="204580" y="706967"/>
                  <a:pt x="226805" y="708025"/>
                </a:cubicBezTo>
                <a:lnTo>
                  <a:pt x="842755" y="704850"/>
                </a:lnTo>
                <a:cubicBezTo>
                  <a:pt x="846102" y="704816"/>
                  <a:pt x="849051" y="702556"/>
                  <a:pt x="852280" y="701675"/>
                </a:cubicBezTo>
                <a:cubicBezTo>
                  <a:pt x="860700" y="699379"/>
                  <a:pt x="869213" y="697442"/>
                  <a:pt x="877680" y="695325"/>
                </a:cubicBezTo>
                <a:cubicBezTo>
                  <a:pt x="881913" y="694267"/>
                  <a:pt x="886017" y="692212"/>
                  <a:pt x="890380" y="692150"/>
                </a:cubicBezTo>
                <a:lnTo>
                  <a:pt x="1274555" y="685800"/>
                </a:lnTo>
                <a:cubicBezTo>
                  <a:pt x="1277730" y="684742"/>
                  <a:pt x="1280736" y="682764"/>
                  <a:pt x="1284080" y="682625"/>
                </a:cubicBezTo>
                <a:cubicBezTo>
                  <a:pt x="1331675" y="680642"/>
                  <a:pt x="1379358" y="681393"/>
                  <a:pt x="1426955" y="679450"/>
                </a:cubicBezTo>
                <a:cubicBezTo>
                  <a:pt x="1431315" y="679272"/>
                  <a:pt x="1435294" y="676425"/>
                  <a:pt x="1439655" y="676275"/>
                </a:cubicBezTo>
                <a:cubicBezTo>
                  <a:pt x="1496781" y="674305"/>
                  <a:pt x="1553955" y="674158"/>
                  <a:pt x="1611105" y="673100"/>
                </a:cubicBezTo>
                <a:cubicBezTo>
                  <a:pt x="1633943" y="665487"/>
                  <a:pt x="1605423" y="674723"/>
                  <a:pt x="1633330" y="666750"/>
                </a:cubicBezTo>
                <a:cubicBezTo>
                  <a:pt x="1639489" y="664990"/>
                  <a:pt x="1649394" y="660742"/>
                  <a:pt x="1655555" y="660400"/>
                </a:cubicBezTo>
                <a:cubicBezTo>
                  <a:pt x="1708432" y="657462"/>
                  <a:pt x="1814305" y="654050"/>
                  <a:pt x="1814305" y="654050"/>
                </a:cubicBezTo>
                <a:cubicBezTo>
                  <a:pt x="1821404" y="652275"/>
                  <a:pt x="1841417" y="647617"/>
                  <a:pt x="1846055" y="644525"/>
                </a:cubicBezTo>
                <a:cubicBezTo>
                  <a:pt x="1849230" y="642408"/>
                  <a:pt x="1852073" y="639678"/>
                  <a:pt x="1855580" y="638175"/>
                </a:cubicBezTo>
                <a:cubicBezTo>
                  <a:pt x="1859591" y="636456"/>
                  <a:pt x="1864171" y="636468"/>
                  <a:pt x="1868280" y="635000"/>
                </a:cubicBezTo>
                <a:cubicBezTo>
                  <a:pt x="1915066" y="618291"/>
                  <a:pt x="1884106" y="625485"/>
                  <a:pt x="1915905" y="619125"/>
                </a:cubicBezTo>
                <a:cubicBezTo>
                  <a:pt x="1954283" y="599936"/>
                  <a:pt x="1906716" y="624376"/>
                  <a:pt x="1938130" y="606425"/>
                </a:cubicBezTo>
                <a:cubicBezTo>
                  <a:pt x="1942239" y="604077"/>
                  <a:pt x="1946721" y="602423"/>
                  <a:pt x="1950830" y="600075"/>
                </a:cubicBezTo>
                <a:cubicBezTo>
                  <a:pt x="1954143" y="598182"/>
                  <a:pt x="1956833" y="595193"/>
                  <a:pt x="1960355" y="593725"/>
                </a:cubicBezTo>
                <a:cubicBezTo>
                  <a:pt x="1976712" y="586909"/>
                  <a:pt x="1986299" y="584858"/>
                  <a:pt x="2001630" y="581025"/>
                </a:cubicBezTo>
                <a:cubicBezTo>
                  <a:pt x="2028286" y="561033"/>
                  <a:pt x="1999311" y="579910"/>
                  <a:pt x="2030205" y="568325"/>
                </a:cubicBezTo>
                <a:cubicBezTo>
                  <a:pt x="2033778" y="566985"/>
                  <a:pt x="2036223" y="563478"/>
                  <a:pt x="2039730" y="561975"/>
                </a:cubicBezTo>
                <a:cubicBezTo>
                  <a:pt x="2043741" y="560256"/>
                  <a:pt x="2048234" y="559999"/>
                  <a:pt x="2052430" y="558800"/>
                </a:cubicBezTo>
                <a:cubicBezTo>
                  <a:pt x="2055648" y="557881"/>
                  <a:pt x="2058737" y="556544"/>
                  <a:pt x="2061955" y="555625"/>
                </a:cubicBezTo>
                <a:cubicBezTo>
                  <a:pt x="2066702" y="554269"/>
                  <a:pt x="2079105" y="551813"/>
                  <a:pt x="2084180" y="549275"/>
                </a:cubicBezTo>
                <a:cubicBezTo>
                  <a:pt x="2087593" y="547568"/>
                  <a:pt x="2090292" y="544632"/>
                  <a:pt x="2093705" y="542925"/>
                </a:cubicBezTo>
                <a:cubicBezTo>
                  <a:pt x="2096698" y="541428"/>
                  <a:pt x="2100304" y="541375"/>
                  <a:pt x="2103230" y="539750"/>
                </a:cubicBezTo>
                <a:cubicBezTo>
                  <a:pt x="2109901" y="536044"/>
                  <a:pt x="2122280" y="527050"/>
                  <a:pt x="2122280" y="527050"/>
                </a:cubicBezTo>
                <a:cubicBezTo>
                  <a:pt x="2124447" y="520549"/>
                  <a:pt x="2126124" y="512734"/>
                  <a:pt x="2131805" y="508000"/>
                </a:cubicBezTo>
                <a:cubicBezTo>
                  <a:pt x="2135441" y="504970"/>
                  <a:pt x="2140654" y="504401"/>
                  <a:pt x="2144505" y="501650"/>
                </a:cubicBezTo>
                <a:cubicBezTo>
                  <a:pt x="2148159" y="499040"/>
                  <a:pt x="2150486" y="494882"/>
                  <a:pt x="2154030" y="492125"/>
                </a:cubicBezTo>
                <a:cubicBezTo>
                  <a:pt x="2160054" y="487440"/>
                  <a:pt x="2167684" y="484821"/>
                  <a:pt x="2173080" y="479425"/>
                </a:cubicBezTo>
                <a:cubicBezTo>
                  <a:pt x="2180102" y="472403"/>
                  <a:pt x="2183289" y="467970"/>
                  <a:pt x="2192130" y="463550"/>
                </a:cubicBezTo>
                <a:cubicBezTo>
                  <a:pt x="2195123" y="462053"/>
                  <a:pt x="2198662" y="461872"/>
                  <a:pt x="2201655" y="460375"/>
                </a:cubicBezTo>
                <a:cubicBezTo>
                  <a:pt x="2222430" y="449987"/>
                  <a:pt x="2199639" y="458544"/>
                  <a:pt x="2220705" y="444500"/>
                </a:cubicBezTo>
                <a:cubicBezTo>
                  <a:pt x="2223490" y="442644"/>
                  <a:pt x="2227055" y="442383"/>
                  <a:pt x="2230230" y="441325"/>
                </a:cubicBezTo>
                <a:cubicBezTo>
                  <a:pt x="2234463" y="434975"/>
                  <a:pt x="2240517" y="429515"/>
                  <a:pt x="2242930" y="422275"/>
                </a:cubicBezTo>
                <a:cubicBezTo>
                  <a:pt x="2245047" y="415925"/>
                  <a:pt x="2248180" y="409827"/>
                  <a:pt x="2249280" y="403225"/>
                </a:cubicBezTo>
                <a:cubicBezTo>
                  <a:pt x="2250338" y="396875"/>
                  <a:pt x="2251192" y="390488"/>
                  <a:pt x="2252455" y="384175"/>
                </a:cubicBezTo>
                <a:cubicBezTo>
                  <a:pt x="2254448" y="374208"/>
                  <a:pt x="2255779" y="371028"/>
                  <a:pt x="2258805" y="361950"/>
                </a:cubicBezTo>
                <a:cubicBezTo>
                  <a:pt x="2260021" y="343706"/>
                  <a:pt x="2261361" y="309790"/>
                  <a:pt x="2265155" y="288925"/>
                </a:cubicBezTo>
                <a:cubicBezTo>
                  <a:pt x="2265754" y="285632"/>
                  <a:pt x="2267272" y="282575"/>
                  <a:pt x="2268330" y="279400"/>
                </a:cubicBezTo>
                <a:cubicBezTo>
                  <a:pt x="2269388" y="271992"/>
                  <a:pt x="2266911" y="263082"/>
                  <a:pt x="2271505" y="257175"/>
                </a:cubicBezTo>
                <a:cubicBezTo>
                  <a:pt x="2275614" y="251891"/>
                  <a:pt x="2290555" y="250825"/>
                  <a:pt x="2290555" y="250825"/>
                </a:cubicBezTo>
                <a:cubicBezTo>
                  <a:pt x="2293275" y="242664"/>
                  <a:pt x="2295310" y="237371"/>
                  <a:pt x="2296905" y="228600"/>
                </a:cubicBezTo>
                <a:cubicBezTo>
                  <a:pt x="2297171" y="227139"/>
                  <a:pt x="2301261" y="194887"/>
                  <a:pt x="2303255" y="190500"/>
                </a:cubicBezTo>
                <a:cubicBezTo>
                  <a:pt x="2309584" y="176575"/>
                  <a:pt x="2315772" y="171633"/>
                  <a:pt x="2325480" y="161925"/>
                </a:cubicBezTo>
                <a:cubicBezTo>
                  <a:pt x="2335190" y="132796"/>
                  <a:pt x="2331830" y="145740"/>
                  <a:pt x="2331830" y="85725"/>
                </a:cubicBezTo>
                <a:cubicBezTo>
                  <a:pt x="2331830" y="82378"/>
                  <a:pt x="2329713" y="79375"/>
                  <a:pt x="2328655" y="76200"/>
                </a:cubicBezTo>
                <a:cubicBezTo>
                  <a:pt x="2344530" y="70908"/>
                  <a:pt x="2337122" y="76200"/>
                  <a:pt x="2344530" y="53975"/>
                </a:cubicBezTo>
                <a:lnTo>
                  <a:pt x="2347705" y="44450"/>
                </a:lnTo>
                <a:lnTo>
                  <a:pt x="2350880" y="34925"/>
                </a:lnTo>
                <a:cubicBezTo>
                  <a:pt x="2342900" y="10984"/>
                  <a:pt x="2353665" y="40494"/>
                  <a:pt x="2341355" y="15875"/>
                </a:cubicBezTo>
                <a:cubicBezTo>
                  <a:pt x="2339858" y="12882"/>
                  <a:pt x="2340271" y="8963"/>
                  <a:pt x="2338180" y="6350"/>
                </a:cubicBezTo>
                <a:cubicBezTo>
                  <a:pt x="2335796" y="3370"/>
                  <a:pt x="2331830" y="2117"/>
                  <a:pt x="2328655" y="0"/>
                </a:cubicBezTo>
                <a:cubicBezTo>
                  <a:pt x="2323363" y="1058"/>
                  <a:pt x="2318015" y="1866"/>
                  <a:pt x="2312780" y="3175"/>
                </a:cubicBezTo>
                <a:cubicBezTo>
                  <a:pt x="2309533" y="3987"/>
                  <a:pt x="2306563" y="5841"/>
                  <a:pt x="2303255" y="6350"/>
                </a:cubicBezTo>
                <a:cubicBezTo>
                  <a:pt x="2292743" y="7967"/>
                  <a:pt x="2282068" y="8282"/>
                  <a:pt x="2271505" y="9525"/>
                </a:cubicBezTo>
                <a:cubicBezTo>
                  <a:pt x="2264073" y="10399"/>
                  <a:pt x="2256688" y="11642"/>
                  <a:pt x="2249280" y="12700"/>
                </a:cubicBezTo>
                <a:cubicBezTo>
                  <a:pt x="2181928" y="35151"/>
                  <a:pt x="2265514" y="7830"/>
                  <a:pt x="2217530" y="22225"/>
                </a:cubicBezTo>
                <a:cubicBezTo>
                  <a:pt x="2211119" y="24148"/>
                  <a:pt x="2204830" y="26458"/>
                  <a:pt x="2198480" y="28575"/>
                </a:cubicBezTo>
                <a:cubicBezTo>
                  <a:pt x="2195305" y="29633"/>
                  <a:pt x="2192237" y="31094"/>
                  <a:pt x="2188955" y="31750"/>
                </a:cubicBezTo>
                <a:cubicBezTo>
                  <a:pt x="2183663" y="32808"/>
                  <a:pt x="2178286" y="33505"/>
                  <a:pt x="2173080" y="34925"/>
                </a:cubicBezTo>
                <a:cubicBezTo>
                  <a:pt x="2160940" y="38236"/>
                  <a:pt x="2139373" y="46893"/>
                  <a:pt x="2128630" y="50800"/>
                </a:cubicBezTo>
                <a:cubicBezTo>
                  <a:pt x="2125485" y="51944"/>
                  <a:pt x="2122323" y="53056"/>
                  <a:pt x="2119105" y="53975"/>
                </a:cubicBezTo>
                <a:cubicBezTo>
                  <a:pt x="2114909" y="55174"/>
                  <a:pt x="2110433" y="55472"/>
                  <a:pt x="2106405" y="57150"/>
                </a:cubicBezTo>
                <a:cubicBezTo>
                  <a:pt x="2099528" y="60015"/>
                  <a:pt x="2075572" y="73790"/>
                  <a:pt x="2065130" y="76200"/>
                </a:cubicBezTo>
                <a:cubicBezTo>
                  <a:pt x="2056816" y="78119"/>
                  <a:pt x="2048163" y="78078"/>
                  <a:pt x="2039730" y="79375"/>
                </a:cubicBezTo>
                <a:cubicBezTo>
                  <a:pt x="2034396" y="80196"/>
                  <a:pt x="2029189" y="81729"/>
                  <a:pt x="2023855" y="82550"/>
                </a:cubicBezTo>
                <a:cubicBezTo>
                  <a:pt x="2015422" y="83847"/>
                  <a:pt x="2006913" y="84597"/>
                  <a:pt x="1998455" y="85725"/>
                </a:cubicBezTo>
                <a:cubicBezTo>
                  <a:pt x="1976689" y="88627"/>
                  <a:pt x="1961422" y="91812"/>
                  <a:pt x="1938130" y="92075"/>
                </a:cubicBezTo>
                <a:lnTo>
                  <a:pt x="1131680" y="98425"/>
                </a:lnTo>
                <a:cubicBezTo>
                  <a:pt x="1106530" y="101569"/>
                  <a:pt x="1091771" y="103170"/>
                  <a:pt x="1065005" y="107950"/>
                </a:cubicBezTo>
                <a:cubicBezTo>
                  <a:pt x="977064" y="123654"/>
                  <a:pt x="1048651" y="113008"/>
                  <a:pt x="995155" y="120650"/>
                </a:cubicBezTo>
                <a:lnTo>
                  <a:pt x="953880" y="136525"/>
                </a:lnTo>
                <a:cubicBezTo>
                  <a:pt x="945634" y="139666"/>
                  <a:pt x="919721" y="149656"/>
                  <a:pt x="909430" y="152400"/>
                </a:cubicBezTo>
                <a:cubicBezTo>
                  <a:pt x="873255" y="162047"/>
                  <a:pt x="890740" y="156087"/>
                  <a:pt x="858630" y="161925"/>
                </a:cubicBezTo>
                <a:cubicBezTo>
                  <a:pt x="799310" y="172710"/>
                  <a:pt x="829045" y="169256"/>
                  <a:pt x="788780" y="174625"/>
                </a:cubicBezTo>
                <a:cubicBezTo>
                  <a:pt x="783432" y="175338"/>
                  <a:pt x="747727" y="179567"/>
                  <a:pt x="741155" y="180975"/>
                </a:cubicBezTo>
                <a:cubicBezTo>
                  <a:pt x="692896" y="191316"/>
                  <a:pt x="749020" y="184809"/>
                  <a:pt x="684005" y="193675"/>
                </a:cubicBezTo>
                <a:cubicBezTo>
                  <a:pt x="672423" y="195254"/>
                  <a:pt x="660690" y="195484"/>
                  <a:pt x="649080" y="196850"/>
                </a:cubicBezTo>
                <a:cubicBezTo>
                  <a:pt x="642687" y="197602"/>
                  <a:pt x="636380" y="198967"/>
                  <a:pt x="630030" y="200025"/>
                </a:cubicBezTo>
                <a:cubicBezTo>
                  <a:pt x="657857" y="227852"/>
                  <a:pt x="622558" y="193798"/>
                  <a:pt x="649080" y="215900"/>
                </a:cubicBezTo>
                <a:cubicBezTo>
                  <a:pt x="658247" y="223540"/>
                  <a:pt x="658711" y="225584"/>
                  <a:pt x="664955" y="234950"/>
                </a:cubicBezTo>
                <a:cubicBezTo>
                  <a:pt x="666013" y="239183"/>
                  <a:pt x="666931" y="243454"/>
                  <a:pt x="668130" y="247650"/>
                </a:cubicBezTo>
                <a:cubicBezTo>
                  <a:pt x="669049" y="250868"/>
                  <a:pt x="687180" y="238654"/>
                  <a:pt x="687180" y="238125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1.bmp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357950" y="1857364"/>
            <a:ext cx="71438" cy="3943377"/>
          </a:xfrm>
          <a:prstGeom prst="rect">
            <a:avLst/>
          </a:prstGeom>
        </p:spPr>
      </p:pic>
      <p:sp>
        <p:nvSpPr>
          <p:cNvPr id="22" name="Полилиния 21"/>
          <p:cNvSpPr/>
          <p:nvPr/>
        </p:nvSpPr>
        <p:spPr>
          <a:xfrm>
            <a:off x="6751320" y="3284220"/>
            <a:ext cx="2042160" cy="1737360"/>
          </a:xfrm>
          <a:custGeom>
            <a:avLst/>
            <a:gdLst>
              <a:gd name="connsiteX0" fmla="*/ 0 w 2042160"/>
              <a:gd name="connsiteY0" fmla="*/ 1737360 h 1737360"/>
              <a:gd name="connsiteX1" fmla="*/ 38100 w 2042160"/>
              <a:gd name="connsiteY1" fmla="*/ 1143000 h 1737360"/>
              <a:gd name="connsiteX2" fmla="*/ 91440 w 2042160"/>
              <a:gd name="connsiteY2" fmla="*/ 678180 h 1737360"/>
              <a:gd name="connsiteX3" fmla="*/ 198120 w 2042160"/>
              <a:gd name="connsiteY3" fmla="*/ 373380 h 1737360"/>
              <a:gd name="connsiteX4" fmla="*/ 320040 w 2042160"/>
              <a:gd name="connsiteY4" fmla="*/ 236220 h 1737360"/>
              <a:gd name="connsiteX5" fmla="*/ 609600 w 2042160"/>
              <a:gd name="connsiteY5" fmla="*/ 114300 h 1737360"/>
              <a:gd name="connsiteX6" fmla="*/ 1325880 w 2042160"/>
              <a:gd name="connsiteY6" fmla="*/ 22860 h 1737360"/>
              <a:gd name="connsiteX7" fmla="*/ 2042160 w 2042160"/>
              <a:gd name="connsiteY7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2160" h="1737360">
                <a:moveTo>
                  <a:pt x="0" y="1737360"/>
                </a:moveTo>
                <a:cubicBezTo>
                  <a:pt x="11430" y="1528445"/>
                  <a:pt x="22860" y="1319530"/>
                  <a:pt x="38100" y="1143000"/>
                </a:cubicBezTo>
                <a:cubicBezTo>
                  <a:pt x="53340" y="966470"/>
                  <a:pt x="64770" y="806450"/>
                  <a:pt x="91440" y="678180"/>
                </a:cubicBezTo>
                <a:cubicBezTo>
                  <a:pt x="118110" y="549910"/>
                  <a:pt x="160020" y="447040"/>
                  <a:pt x="198120" y="373380"/>
                </a:cubicBezTo>
                <a:cubicBezTo>
                  <a:pt x="236220" y="299720"/>
                  <a:pt x="251460" y="279400"/>
                  <a:pt x="320040" y="236220"/>
                </a:cubicBezTo>
                <a:cubicBezTo>
                  <a:pt x="388620" y="193040"/>
                  <a:pt x="441960" y="149860"/>
                  <a:pt x="609600" y="114300"/>
                </a:cubicBezTo>
                <a:cubicBezTo>
                  <a:pt x="777240" y="78740"/>
                  <a:pt x="1087120" y="41910"/>
                  <a:pt x="1325880" y="22860"/>
                </a:cubicBezTo>
                <a:cubicBezTo>
                  <a:pt x="1564640" y="3810"/>
                  <a:pt x="1803400" y="1905"/>
                  <a:pt x="204216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6537325" y="2028825"/>
            <a:ext cx="57150" cy="412750"/>
          </a:xfrm>
          <a:custGeom>
            <a:avLst/>
            <a:gdLst>
              <a:gd name="connsiteX0" fmla="*/ 0 w 57150"/>
              <a:gd name="connsiteY0" fmla="*/ 412750 h 412750"/>
              <a:gd name="connsiteX1" fmla="*/ 22225 w 57150"/>
              <a:gd name="connsiteY1" fmla="*/ 327025 h 412750"/>
              <a:gd name="connsiteX2" fmla="*/ 44450 w 57150"/>
              <a:gd name="connsiteY2" fmla="*/ 184150 h 412750"/>
              <a:gd name="connsiteX3" fmla="*/ 57150 w 57150"/>
              <a:gd name="connsiteY3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412750">
                <a:moveTo>
                  <a:pt x="0" y="412750"/>
                </a:moveTo>
                <a:cubicBezTo>
                  <a:pt x="7408" y="388937"/>
                  <a:pt x="14817" y="365125"/>
                  <a:pt x="22225" y="327025"/>
                </a:cubicBezTo>
                <a:cubicBezTo>
                  <a:pt x="29633" y="288925"/>
                  <a:pt x="38629" y="238654"/>
                  <a:pt x="44450" y="184150"/>
                </a:cubicBezTo>
                <a:cubicBezTo>
                  <a:pt x="50271" y="129646"/>
                  <a:pt x="53710" y="64823"/>
                  <a:pt x="57150" y="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143372" y="4786322"/>
            <a:ext cx="1928826" cy="500066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подпись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14810" y="4850887"/>
            <a:ext cx="1285884" cy="446739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0" y="321468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300" b="1" dirty="0" smtClean="0">
                <a:solidFill>
                  <a:srgbClr val="FF0000"/>
                </a:solidFill>
              </a:rPr>
              <a:t>y=|-10/(3|x|-2)+2|</a:t>
            </a:r>
            <a:endParaRPr lang="ru-RU" sz="2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" name="Рисунок 29" descr="1.bmp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286380" y="5429264"/>
            <a:ext cx="1071570" cy="191352"/>
          </a:xfrm>
          <a:prstGeom prst="rect">
            <a:avLst/>
          </a:prstGeom>
        </p:spPr>
      </p:pic>
      <p:sp>
        <p:nvSpPr>
          <p:cNvPr id="32" name="Полилиния 31"/>
          <p:cNvSpPr/>
          <p:nvPr/>
        </p:nvSpPr>
        <p:spPr>
          <a:xfrm>
            <a:off x="4222750" y="3289300"/>
            <a:ext cx="1717675" cy="234950"/>
          </a:xfrm>
          <a:custGeom>
            <a:avLst/>
            <a:gdLst>
              <a:gd name="connsiteX0" fmla="*/ 0 w 1717675"/>
              <a:gd name="connsiteY0" fmla="*/ 0 h 234950"/>
              <a:gd name="connsiteX1" fmla="*/ 155575 w 1717675"/>
              <a:gd name="connsiteY1" fmla="*/ 12700 h 234950"/>
              <a:gd name="connsiteX2" fmla="*/ 793750 w 1717675"/>
              <a:gd name="connsiteY2" fmla="*/ 44450 h 234950"/>
              <a:gd name="connsiteX3" fmla="*/ 1250950 w 1717675"/>
              <a:gd name="connsiteY3" fmla="*/ 76200 h 234950"/>
              <a:gd name="connsiteX4" fmla="*/ 1422400 w 1717675"/>
              <a:gd name="connsiteY4" fmla="*/ 104775 h 234950"/>
              <a:gd name="connsiteX5" fmla="*/ 1619250 w 1717675"/>
              <a:gd name="connsiteY5" fmla="*/ 180975 h 234950"/>
              <a:gd name="connsiteX6" fmla="*/ 1717675 w 1717675"/>
              <a:gd name="connsiteY6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7675" h="234950">
                <a:moveTo>
                  <a:pt x="0" y="0"/>
                </a:moveTo>
                <a:cubicBezTo>
                  <a:pt x="11641" y="2646"/>
                  <a:pt x="155575" y="12700"/>
                  <a:pt x="155575" y="12700"/>
                </a:cubicBezTo>
                <a:lnTo>
                  <a:pt x="793750" y="44450"/>
                </a:lnTo>
                <a:cubicBezTo>
                  <a:pt x="976312" y="55033"/>
                  <a:pt x="1146175" y="66146"/>
                  <a:pt x="1250950" y="76200"/>
                </a:cubicBezTo>
                <a:cubicBezTo>
                  <a:pt x="1355725" y="86254"/>
                  <a:pt x="1361017" y="87313"/>
                  <a:pt x="1422400" y="104775"/>
                </a:cubicBezTo>
                <a:cubicBezTo>
                  <a:pt x="1483783" y="122237"/>
                  <a:pt x="1570038" y="159279"/>
                  <a:pt x="1619250" y="180975"/>
                </a:cubicBezTo>
                <a:cubicBezTo>
                  <a:pt x="1668462" y="202671"/>
                  <a:pt x="1693068" y="218810"/>
                  <a:pt x="1717675" y="234950"/>
                </a:cubicBez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6505400" y="2429928"/>
            <a:ext cx="88436" cy="183077"/>
          </a:xfrm>
          <a:custGeom>
            <a:avLst/>
            <a:gdLst>
              <a:gd name="connsiteX0" fmla="*/ 82725 w 88436"/>
              <a:gd name="connsiteY0" fmla="*/ 103722 h 183077"/>
              <a:gd name="connsiteX1" fmla="*/ 73200 w 88436"/>
              <a:gd name="connsiteY1" fmla="*/ 43397 h 183077"/>
              <a:gd name="connsiteX2" fmla="*/ 63675 w 88436"/>
              <a:gd name="connsiteY2" fmla="*/ 37047 h 183077"/>
              <a:gd name="connsiteX3" fmla="*/ 60500 w 88436"/>
              <a:gd name="connsiteY3" fmla="*/ 27522 h 183077"/>
              <a:gd name="connsiteX4" fmla="*/ 41450 w 88436"/>
              <a:gd name="connsiteY4" fmla="*/ 14822 h 183077"/>
              <a:gd name="connsiteX5" fmla="*/ 35100 w 88436"/>
              <a:gd name="connsiteY5" fmla="*/ 5297 h 183077"/>
              <a:gd name="connsiteX6" fmla="*/ 22400 w 88436"/>
              <a:gd name="connsiteY6" fmla="*/ 24347 h 183077"/>
              <a:gd name="connsiteX7" fmla="*/ 12875 w 88436"/>
              <a:gd name="connsiteY7" fmla="*/ 30697 h 183077"/>
              <a:gd name="connsiteX8" fmla="*/ 6525 w 88436"/>
              <a:gd name="connsiteY8" fmla="*/ 135472 h 183077"/>
              <a:gd name="connsiteX9" fmla="*/ 9700 w 88436"/>
              <a:gd name="connsiteY9" fmla="*/ 167222 h 183077"/>
              <a:gd name="connsiteX10" fmla="*/ 19225 w 88436"/>
              <a:gd name="connsiteY10" fmla="*/ 173572 h 183077"/>
              <a:gd name="connsiteX11" fmla="*/ 31925 w 88436"/>
              <a:gd name="connsiteY11" fmla="*/ 176747 h 183077"/>
              <a:gd name="connsiteX12" fmla="*/ 41450 w 88436"/>
              <a:gd name="connsiteY12" fmla="*/ 179922 h 183077"/>
              <a:gd name="connsiteX13" fmla="*/ 60500 w 88436"/>
              <a:gd name="connsiteY13" fmla="*/ 167222 h 183077"/>
              <a:gd name="connsiteX14" fmla="*/ 70025 w 88436"/>
              <a:gd name="connsiteY14" fmla="*/ 164047 h 183077"/>
              <a:gd name="connsiteX15" fmla="*/ 79550 w 88436"/>
              <a:gd name="connsiteY15" fmla="*/ 154522 h 183077"/>
              <a:gd name="connsiteX16" fmla="*/ 82725 w 88436"/>
              <a:gd name="connsiteY16" fmla="*/ 144997 h 183077"/>
              <a:gd name="connsiteX17" fmla="*/ 82725 w 88436"/>
              <a:gd name="connsiteY17" fmla="*/ 103722 h 183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8436" h="183077">
                <a:moveTo>
                  <a:pt x="82725" y="103722"/>
                </a:moveTo>
                <a:cubicBezTo>
                  <a:pt x="81138" y="86789"/>
                  <a:pt x="88436" y="58633"/>
                  <a:pt x="73200" y="43397"/>
                </a:cubicBezTo>
                <a:cubicBezTo>
                  <a:pt x="70502" y="40699"/>
                  <a:pt x="66850" y="39164"/>
                  <a:pt x="63675" y="37047"/>
                </a:cubicBezTo>
                <a:cubicBezTo>
                  <a:pt x="62617" y="33872"/>
                  <a:pt x="62867" y="29889"/>
                  <a:pt x="60500" y="27522"/>
                </a:cubicBezTo>
                <a:cubicBezTo>
                  <a:pt x="55104" y="22126"/>
                  <a:pt x="41450" y="14822"/>
                  <a:pt x="41450" y="14822"/>
                </a:cubicBezTo>
                <a:cubicBezTo>
                  <a:pt x="39333" y="11647"/>
                  <a:pt x="38643" y="6714"/>
                  <a:pt x="35100" y="5297"/>
                </a:cubicBezTo>
                <a:cubicBezTo>
                  <a:pt x="21859" y="0"/>
                  <a:pt x="23969" y="21602"/>
                  <a:pt x="22400" y="24347"/>
                </a:cubicBezTo>
                <a:cubicBezTo>
                  <a:pt x="20507" y="27660"/>
                  <a:pt x="16050" y="28580"/>
                  <a:pt x="12875" y="30697"/>
                </a:cubicBezTo>
                <a:cubicBezTo>
                  <a:pt x="0" y="69321"/>
                  <a:pt x="6525" y="46737"/>
                  <a:pt x="6525" y="135472"/>
                </a:cubicBezTo>
                <a:cubicBezTo>
                  <a:pt x="6525" y="146108"/>
                  <a:pt x="6337" y="157132"/>
                  <a:pt x="9700" y="167222"/>
                </a:cubicBezTo>
                <a:cubicBezTo>
                  <a:pt x="10907" y="170842"/>
                  <a:pt x="15718" y="172069"/>
                  <a:pt x="19225" y="173572"/>
                </a:cubicBezTo>
                <a:cubicBezTo>
                  <a:pt x="23236" y="175291"/>
                  <a:pt x="27729" y="175548"/>
                  <a:pt x="31925" y="176747"/>
                </a:cubicBezTo>
                <a:cubicBezTo>
                  <a:pt x="35143" y="177666"/>
                  <a:pt x="38275" y="178864"/>
                  <a:pt x="41450" y="179922"/>
                </a:cubicBezTo>
                <a:cubicBezTo>
                  <a:pt x="64098" y="172373"/>
                  <a:pt x="36717" y="183077"/>
                  <a:pt x="60500" y="167222"/>
                </a:cubicBezTo>
                <a:cubicBezTo>
                  <a:pt x="63285" y="165366"/>
                  <a:pt x="66850" y="165105"/>
                  <a:pt x="70025" y="164047"/>
                </a:cubicBezTo>
                <a:cubicBezTo>
                  <a:pt x="73200" y="160872"/>
                  <a:pt x="77059" y="158258"/>
                  <a:pt x="79550" y="154522"/>
                </a:cubicBezTo>
                <a:cubicBezTo>
                  <a:pt x="81406" y="151737"/>
                  <a:pt x="82528" y="148338"/>
                  <a:pt x="82725" y="144997"/>
                </a:cubicBezTo>
                <a:cubicBezTo>
                  <a:pt x="83595" y="130206"/>
                  <a:pt x="84313" y="120655"/>
                  <a:pt x="82725" y="103722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6480175" y="2022475"/>
            <a:ext cx="115887" cy="433387"/>
          </a:xfrm>
          <a:custGeom>
            <a:avLst/>
            <a:gdLst>
              <a:gd name="connsiteX0" fmla="*/ 111125 w 115887"/>
              <a:gd name="connsiteY0" fmla="*/ 9525 h 433387"/>
              <a:gd name="connsiteX1" fmla="*/ 111125 w 115887"/>
              <a:gd name="connsiteY1" fmla="*/ 79375 h 433387"/>
              <a:gd name="connsiteX2" fmla="*/ 82550 w 115887"/>
              <a:gd name="connsiteY2" fmla="*/ 327025 h 433387"/>
              <a:gd name="connsiteX3" fmla="*/ 60325 w 115887"/>
              <a:gd name="connsiteY3" fmla="*/ 422275 h 433387"/>
              <a:gd name="connsiteX4" fmla="*/ 22225 w 115887"/>
              <a:gd name="connsiteY4" fmla="*/ 260350 h 433387"/>
              <a:gd name="connsiteX5" fmla="*/ 0 w 115887"/>
              <a:gd name="connsiteY5" fmla="*/ 0 h 43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887" h="433387">
                <a:moveTo>
                  <a:pt x="111125" y="9525"/>
                </a:moveTo>
                <a:cubicBezTo>
                  <a:pt x="113506" y="17991"/>
                  <a:pt x="115887" y="26458"/>
                  <a:pt x="111125" y="79375"/>
                </a:cubicBezTo>
                <a:cubicBezTo>
                  <a:pt x="106363" y="132292"/>
                  <a:pt x="91017" y="269875"/>
                  <a:pt x="82550" y="327025"/>
                </a:cubicBezTo>
                <a:cubicBezTo>
                  <a:pt x="74083" y="384175"/>
                  <a:pt x="70379" y="433387"/>
                  <a:pt x="60325" y="422275"/>
                </a:cubicBezTo>
                <a:cubicBezTo>
                  <a:pt x="50271" y="411163"/>
                  <a:pt x="32279" y="330729"/>
                  <a:pt x="22225" y="260350"/>
                </a:cubicBezTo>
                <a:cubicBezTo>
                  <a:pt x="12171" y="189971"/>
                  <a:pt x="6085" y="94985"/>
                  <a:pt x="0" y="0"/>
                </a:cubicBez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5929322" y="3500438"/>
            <a:ext cx="347662" cy="1495425"/>
          </a:xfrm>
          <a:custGeom>
            <a:avLst/>
            <a:gdLst>
              <a:gd name="connsiteX0" fmla="*/ 0 w 347662"/>
              <a:gd name="connsiteY0" fmla="*/ 0 h 1495425"/>
              <a:gd name="connsiteX1" fmla="*/ 142875 w 347662"/>
              <a:gd name="connsiteY1" fmla="*/ 128587 h 1495425"/>
              <a:gd name="connsiteX2" fmla="*/ 233362 w 347662"/>
              <a:gd name="connsiteY2" fmla="*/ 314325 h 1495425"/>
              <a:gd name="connsiteX3" fmla="*/ 271462 w 347662"/>
              <a:gd name="connsiteY3" fmla="*/ 519112 h 1495425"/>
              <a:gd name="connsiteX4" fmla="*/ 314325 w 347662"/>
              <a:gd name="connsiteY4" fmla="*/ 828675 h 1495425"/>
              <a:gd name="connsiteX5" fmla="*/ 328612 w 347662"/>
              <a:gd name="connsiteY5" fmla="*/ 1085850 h 1495425"/>
              <a:gd name="connsiteX6" fmla="*/ 338137 w 347662"/>
              <a:gd name="connsiteY6" fmla="*/ 1243012 h 1495425"/>
              <a:gd name="connsiteX7" fmla="*/ 347662 w 347662"/>
              <a:gd name="connsiteY7" fmla="*/ 1495425 h 1495425"/>
              <a:gd name="connsiteX8" fmla="*/ 347662 w 347662"/>
              <a:gd name="connsiteY8" fmla="*/ 1495425 h 1495425"/>
              <a:gd name="connsiteX9" fmla="*/ 347662 w 347662"/>
              <a:gd name="connsiteY9" fmla="*/ 1495425 h 1495425"/>
              <a:gd name="connsiteX10" fmla="*/ 347662 w 347662"/>
              <a:gd name="connsiteY10" fmla="*/ 1495425 h 1495425"/>
              <a:gd name="connsiteX11" fmla="*/ 347662 w 347662"/>
              <a:gd name="connsiteY11" fmla="*/ 1495425 h 1495425"/>
              <a:gd name="connsiteX12" fmla="*/ 347662 w 347662"/>
              <a:gd name="connsiteY12" fmla="*/ 1495425 h 1495425"/>
              <a:gd name="connsiteX13" fmla="*/ 347662 w 347662"/>
              <a:gd name="connsiteY13" fmla="*/ 1495425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7662" h="1495425">
                <a:moveTo>
                  <a:pt x="0" y="0"/>
                </a:moveTo>
                <a:cubicBezTo>
                  <a:pt x="51990" y="38100"/>
                  <a:pt x="103981" y="76200"/>
                  <a:pt x="142875" y="128587"/>
                </a:cubicBezTo>
                <a:cubicBezTo>
                  <a:pt x="181769" y="180975"/>
                  <a:pt x="211931" y="249238"/>
                  <a:pt x="233362" y="314325"/>
                </a:cubicBezTo>
                <a:cubicBezTo>
                  <a:pt x="254793" y="379412"/>
                  <a:pt x="257968" y="433387"/>
                  <a:pt x="271462" y="519112"/>
                </a:cubicBezTo>
                <a:cubicBezTo>
                  <a:pt x="284956" y="604837"/>
                  <a:pt x="304800" y="734219"/>
                  <a:pt x="314325" y="828675"/>
                </a:cubicBezTo>
                <a:cubicBezTo>
                  <a:pt x="323850" y="923131"/>
                  <a:pt x="324643" y="1016794"/>
                  <a:pt x="328612" y="1085850"/>
                </a:cubicBezTo>
                <a:cubicBezTo>
                  <a:pt x="332581" y="1154906"/>
                  <a:pt x="334962" y="1174750"/>
                  <a:pt x="338137" y="1243012"/>
                </a:cubicBezTo>
                <a:cubicBezTo>
                  <a:pt x="341312" y="1311274"/>
                  <a:pt x="347662" y="1495425"/>
                  <a:pt x="347662" y="1495425"/>
                </a:cubicBez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6705600" y="3555419"/>
            <a:ext cx="467783" cy="1569031"/>
          </a:xfrm>
          <a:custGeom>
            <a:avLst/>
            <a:gdLst>
              <a:gd name="connsiteX0" fmla="*/ 463550 w 467783"/>
              <a:gd name="connsiteY0" fmla="*/ 991181 h 1569031"/>
              <a:gd name="connsiteX1" fmla="*/ 419100 w 467783"/>
              <a:gd name="connsiteY1" fmla="*/ 1086431 h 1569031"/>
              <a:gd name="connsiteX2" fmla="*/ 406400 w 467783"/>
              <a:gd name="connsiteY2" fmla="*/ 1124531 h 1569031"/>
              <a:gd name="connsiteX3" fmla="*/ 387350 w 467783"/>
              <a:gd name="connsiteY3" fmla="*/ 1143581 h 1569031"/>
              <a:gd name="connsiteX4" fmla="*/ 361950 w 467783"/>
              <a:gd name="connsiteY4" fmla="*/ 1181681 h 1569031"/>
              <a:gd name="connsiteX5" fmla="*/ 342900 w 467783"/>
              <a:gd name="connsiteY5" fmla="*/ 1207081 h 1569031"/>
              <a:gd name="connsiteX6" fmla="*/ 317500 w 467783"/>
              <a:gd name="connsiteY6" fmla="*/ 1245181 h 1569031"/>
              <a:gd name="connsiteX7" fmla="*/ 273050 w 467783"/>
              <a:gd name="connsiteY7" fmla="*/ 1295981 h 1569031"/>
              <a:gd name="connsiteX8" fmla="*/ 260350 w 467783"/>
              <a:gd name="connsiteY8" fmla="*/ 1321381 h 1569031"/>
              <a:gd name="connsiteX9" fmla="*/ 241300 w 467783"/>
              <a:gd name="connsiteY9" fmla="*/ 1340431 h 1569031"/>
              <a:gd name="connsiteX10" fmla="*/ 215900 w 467783"/>
              <a:gd name="connsiteY10" fmla="*/ 1372181 h 1569031"/>
              <a:gd name="connsiteX11" fmla="*/ 190500 w 467783"/>
              <a:gd name="connsiteY11" fmla="*/ 1397581 h 1569031"/>
              <a:gd name="connsiteX12" fmla="*/ 177800 w 467783"/>
              <a:gd name="connsiteY12" fmla="*/ 1416631 h 1569031"/>
              <a:gd name="connsiteX13" fmla="*/ 139700 w 467783"/>
              <a:gd name="connsiteY13" fmla="*/ 1442031 h 1569031"/>
              <a:gd name="connsiteX14" fmla="*/ 120650 w 467783"/>
              <a:gd name="connsiteY14" fmla="*/ 1461081 h 1569031"/>
              <a:gd name="connsiteX15" fmla="*/ 114300 w 467783"/>
              <a:gd name="connsiteY15" fmla="*/ 1480131 h 1569031"/>
              <a:gd name="connsiteX16" fmla="*/ 82550 w 467783"/>
              <a:gd name="connsiteY16" fmla="*/ 1518231 h 1569031"/>
              <a:gd name="connsiteX17" fmla="*/ 63500 w 467783"/>
              <a:gd name="connsiteY17" fmla="*/ 1556331 h 1569031"/>
              <a:gd name="connsiteX18" fmla="*/ 44450 w 467783"/>
              <a:gd name="connsiteY18" fmla="*/ 1569031 h 1569031"/>
              <a:gd name="connsiteX19" fmla="*/ 12700 w 467783"/>
              <a:gd name="connsiteY19" fmla="*/ 1537281 h 1569031"/>
              <a:gd name="connsiteX20" fmla="*/ 0 w 467783"/>
              <a:gd name="connsiteY20" fmla="*/ 1499181 h 1569031"/>
              <a:gd name="connsiteX21" fmla="*/ 12700 w 467783"/>
              <a:gd name="connsiteY21" fmla="*/ 1454731 h 1569031"/>
              <a:gd name="connsiteX22" fmla="*/ 6350 w 467783"/>
              <a:gd name="connsiteY22" fmla="*/ 1429331 h 1569031"/>
              <a:gd name="connsiteX23" fmla="*/ 0 w 467783"/>
              <a:gd name="connsiteY23" fmla="*/ 1391231 h 1569031"/>
              <a:gd name="connsiteX24" fmla="*/ 6350 w 467783"/>
              <a:gd name="connsiteY24" fmla="*/ 1353131 h 1569031"/>
              <a:gd name="connsiteX25" fmla="*/ 19050 w 467783"/>
              <a:gd name="connsiteY25" fmla="*/ 1315031 h 1569031"/>
              <a:gd name="connsiteX26" fmla="*/ 31750 w 467783"/>
              <a:gd name="connsiteY26" fmla="*/ 768931 h 1569031"/>
              <a:gd name="connsiteX27" fmla="*/ 38100 w 467783"/>
              <a:gd name="connsiteY27" fmla="*/ 724481 h 1569031"/>
              <a:gd name="connsiteX28" fmla="*/ 50800 w 467783"/>
              <a:gd name="connsiteY28" fmla="*/ 578431 h 1569031"/>
              <a:gd name="connsiteX29" fmla="*/ 57150 w 467783"/>
              <a:gd name="connsiteY29" fmla="*/ 559381 h 1569031"/>
              <a:gd name="connsiteX30" fmla="*/ 69850 w 467783"/>
              <a:gd name="connsiteY30" fmla="*/ 540331 h 1569031"/>
              <a:gd name="connsiteX31" fmla="*/ 82550 w 467783"/>
              <a:gd name="connsiteY31" fmla="*/ 514931 h 1569031"/>
              <a:gd name="connsiteX32" fmla="*/ 101600 w 467783"/>
              <a:gd name="connsiteY32" fmla="*/ 489531 h 1569031"/>
              <a:gd name="connsiteX33" fmla="*/ 107950 w 467783"/>
              <a:gd name="connsiteY33" fmla="*/ 343481 h 1569031"/>
              <a:gd name="connsiteX34" fmla="*/ 114300 w 467783"/>
              <a:gd name="connsiteY34" fmla="*/ 318081 h 1569031"/>
              <a:gd name="connsiteX35" fmla="*/ 146050 w 467783"/>
              <a:gd name="connsiteY35" fmla="*/ 273631 h 1569031"/>
              <a:gd name="connsiteX36" fmla="*/ 177800 w 467783"/>
              <a:gd name="connsiteY36" fmla="*/ 216481 h 1569031"/>
              <a:gd name="connsiteX37" fmla="*/ 184150 w 467783"/>
              <a:gd name="connsiteY37" fmla="*/ 121231 h 1569031"/>
              <a:gd name="connsiteX38" fmla="*/ 190500 w 467783"/>
              <a:gd name="connsiteY38" fmla="*/ 95831 h 1569031"/>
              <a:gd name="connsiteX39" fmla="*/ 196850 w 467783"/>
              <a:gd name="connsiteY39" fmla="*/ 76781 h 1569031"/>
              <a:gd name="connsiteX40" fmla="*/ 234950 w 467783"/>
              <a:gd name="connsiteY40" fmla="*/ 64081 h 1569031"/>
              <a:gd name="connsiteX41" fmla="*/ 273050 w 467783"/>
              <a:gd name="connsiteY41" fmla="*/ 38681 h 1569031"/>
              <a:gd name="connsiteX42" fmla="*/ 285750 w 467783"/>
              <a:gd name="connsiteY42" fmla="*/ 19631 h 1569031"/>
              <a:gd name="connsiteX43" fmla="*/ 304800 w 467783"/>
              <a:gd name="connsiteY43" fmla="*/ 13281 h 1569031"/>
              <a:gd name="connsiteX44" fmla="*/ 323850 w 467783"/>
              <a:gd name="connsiteY44" fmla="*/ 581 h 1569031"/>
              <a:gd name="connsiteX45" fmla="*/ 374650 w 467783"/>
              <a:gd name="connsiteY45" fmla="*/ 6931 h 1569031"/>
              <a:gd name="connsiteX46" fmla="*/ 381000 w 467783"/>
              <a:gd name="connsiteY46" fmla="*/ 25981 h 1569031"/>
              <a:gd name="connsiteX47" fmla="*/ 393700 w 467783"/>
              <a:gd name="connsiteY47" fmla="*/ 413331 h 1569031"/>
              <a:gd name="connsiteX48" fmla="*/ 400050 w 467783"/>
              <a:gd name="connsiteY48" fmla="*/ 470481 h 1569031"/>
              <a:gd name="connsiteX49" fmla="*/ 406400 w 467783"/>
              <a:gd name="connsiteY49" fmla="*/ 495881 h 1569031"/>
              <a:gd name="connsiteX50" fmla="*/ 419100 w 467783"/>
              <a:gd name="connsiteY50" fmla="*/ 591131 h 1569031"/>
              <a:gd name="connsiteX51" fmla="*/ 425450 w 467783"/>
              <a:gd name="connsiteY51" fmla="*/ 648281 h 1569031"/>
              <a:gd name="connsiteX52" fmla="*/ 431800 w 467783"/>
              <a:gd name="connsiteY52" fmla="*/ 711781 h 1569031"/>
              <a:gd name="connsiteX53" fmla="*/ 438150 w 467783"/>
              <a:gd name="connsiteY53" fmla="*/ 737181 h 1569031"/>
              <a:gd name="connsiteX54" fmla="*/ 450850 w 467783"/>
              <a:gd name="connsiteY54" fmla="*/ 807031 h 1569031"/>
              <a:gd name="connsiteX55" fmla="*/ 444500 w 467783"/>
              <a:gd name="connsiteY55" fmla="*/ 908631 h 1569031"/>
              <a:gd name="connsiteX56" fmla="*/ 438150 w 467783"/>
              <a:gd name="connsiteY56" fmla="*/ 934031 h 1569031"/>
              <a:gd name="connsiteX57" fmla="*/ 444500 w 467783"/>
              <a:gd name="connsiteY57" fmla="*/ 1010231 h 1569031"/>
              <a:gd name="connsiteX58" fmla="*/ 463550 w 467783"/>
              <a:gd name="connsiteY58" fmla="*/ 991181 h 1569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67783" h="1569031">
                <a:moveTo>
                  <a:pt x="463550" y="991181"/>
                </a:moveTo>
                <a:cubicBezTo>
                  <a:pt x="459317" y="1003881"/>
                  <a:pt x="433426" y="1047035"/>
                  <a:pt x="419100" y="1086431"/>
                </a:cubicBezTo>
                <a:cubicBezTo>
                  <a:pt x="414525" y="1099012"/>
                  <a:pt x="412901" y="1112829"/>
                  <a:pt x="406400" y="1124531"/>
                </a:cubicBezTo>
                <a:cubicBezTo>
                  <a:pt x="402039" y="1132381"/>
                  <a:pt x="392863" y="1136492"/>
                  <a:pt x="387350" y="1143581"/>
                </a:cubicBezTo>
                <a:cubicBezTo>
                  <a:pt x="377979" y="1155629"/>
                  <a:pt x="370703" y="1169177"/>
                  <a:pt x="361950" y="1181681"/>
                </a:cubicBezTo>
                <a:cubicBezTo>
                  <a:pt x="355881" y="1190351"/>
                  <a:pt x="348969" y="1198411"/>
                  <a:pt x="342900" y="1207081"/>
                </a:cubicBezTo>
                <a:cubicBezTo>
                  <a:pt x="334147" y="1219585"/>
                  <a:pt x="326871" y="1233133"/>
                  <a:pt x="317500" y="1245181"/>
                </a:cubicBezTo>
                <a:cubicBezTo>
                  <a:pt x="274660" y="1300262"/>
                  <a:pt x="325501" y="1217304"/>
                  <a:pt x="273050" y="1295981"/>
                </a:cubicBezTo>
                <a:cubicBezTo>
                  <a:pt x="267799" y="1303857"/>
                  <a:pt x="265852" y="1313678"/>
                  <a:pt x="260350" y="1321381"/>
                </a:cubicBezTo>
                <a:cubicBezTo>
                  <a:pt x="255130" y="1328689"/>
                  <a:pt x="247214" y="1333673"/>
                  <a:pt x="241300" y="1340431"/>
                </a:cubicBezTo>
                <a:cubicBezTo>
                  <a:pt x="232375" y="1350631"/>
                  <a:pt x="224904" y="1362051"/>
                  <a:pt x="215900" y="1372181"/>
                </a:cubicBezTo>
                <a:cubicBezTo>
                  <a:pt x="207945" y="1381130"/>
                  <a:pt x="198292" y="1388490"/>
                  <a:pt x="190500" y="1397581"/>
                </a:cubicBezTo>
                <a:cubicBezTo>
                  <a:pt x="185533" y="1403375"/>
                  <a:pt x="183543" y="1411605"/>
                  <a:pt x="177800" y="1416631"/>
                </a:cubicBezTo>
                <a:cubicBezTo>
                  <a:pt x="166313" y="1426682"/>
                  <a:pt x="150493" y="1431238"/>
                  <a:pt x="139700" y="1442031"/>
                </a:cubicBezTo>
                <a:lnTo>
                  <a:pt x="120650" y="1461081"/>
                </a:lnTo>
                <a:cubicBezTo>
                  <a:pt x="118533" y="1467431"/>
                  <a:pt x="118013" y="1474562"/>
                  <a:pt x="114300" y="1480131"/>
                </a:cubicBezTo>
                <a:cubicBezTo>
                  <a:pt x="86213" y="1522262"/>
                  <a:pt x="103325" y="1476680"/>
                  <a:pt x="82550" y="1518231"/>
                </a:cubicBezTo>
                <a:cubicBezTo>
                  <a:pt x="72221" y="1538889"/>
                  <a:pt x="81698" y="1538133"/>
                  <a:pt x="63500" y="1556331"/>
                </a:cubicBezTo>
                <a:cubicBezTo>
                  <a:pt x="58104" y="1561727"/>
                  <a:pt x="50800" y="1564798"/>
                  <a:pt x="44450" y="1569031"/>
                </a:cubicBezTo>
                <a:cubicBezTo>
                  <a:pt x="27071" y="1557445"/>
                  <a:pt x="21612" y="1557334"/>
                  <a:pt x="12700" y="1537281"/>
                </a:cubicBezTo>
                <a:cubicBezTo>
                  <a:pt x="7263" y="1525048"/>
                  <a:pt x="0" y="1499181"/>
                  <a:pt x="0" y="1499181"/>
                </a:cubicBezTo>
                <a:cubicBezTo>
                  <a:pt x="2994" y="1490198"/>
                  <a:pt x="12700" y="1462704"/>
                  <a:pt x="12700" y="1454731"/>
                </a:cubicBezTo>
                <a:cubicBezTo>
                  <a:pt x="12700" y="1446004"/>
                  <a:pt x="8062" y="1437889"/>
                  <a:pt x="6350" y="1429331"/>
                </a:cubicBezTo>
                <a:cubicBezTo>
                  <a:pt x="3825" y="1416706"/>
                  <a:pt x="2117" y="1403931"/>
                  <a:pt x="0" y="1391231"/>
                </a:cubicBezTo>
                <a:cubicBezTo>
                  <a:pt x="2117" y="1378531"/>
                  <a:pt x="3227" y="1365622"/>
                  <a:pt x="6350" y="1353131"/>
                </a:cubicBezTo>
                <a:cubicBezTo>
                  <a:pt x="9597" y="1340144"/>
                  <a:pt x="19050" y="1315031"/>
                  <a:pt x="19050" y="1315031"/>
                </a:cubicBezTo>
                <a:cubicBezTo>
                  <a:pt x="20266" y="1255465"/>
                  <a:pt x="27682" y="858424"/>
                  <a:pt x="31750" y="768931"/>
                </a:cubicBezTo>
                <a:cubicBezTo>
                  <a:pt x="32430" y="753979"/>
                  <a:pt x="36611" y="739374"/>
                  <a:pt x="38100" y="724481"/>
                </a:cubicBezTo>
                <a:cubicBezTo>
                  <a:pt x="42962" y="675856"/>
                  <a:pt x="35347" y="624790"/>
                  <a:pt x="50800" y="578431"/>
                </a:cubicBezTo>
                <a:cubicBezTo>
                  <a:pt x="52917" y="572081"/>
                  <a:pt x="54157" y="565368"/>
                  <a:pt x="57150" y="559381"/>
                </a:cubicBezTo>
                <a:cubicBezTo>
                  <a:pt x="60563" y="552555"/>
                  <a:pt x="66064" y="546957"/>
                  <a:pt x="69850" y="540331"/>
                </a:cubicBezTo>
                <a:cubicBezTo>
                  <a:pt x="74546" y="532112"/>
                  <a:pt x="77533" y="522958"/>
                  <a:pt x="82550" y="514931"/>
                </a:cubicBezTo>
                <a:cubicBezTo>
                  <a:pt x="88159" y="505956"/>
                  <a:pt x="95250" y="497998"/>
                  <a:pt x="101600" y="489531"/>
                </a:cubicBezTo>
                <a:cubicBezTo>
                  <a:pt x="103717" y="440848"/>
                  <a:pt x="104350" y="392077"/>
                  <a:pt x="107950" y="343481"/>
                </a:cubicBezTo>
                <a:cubicBezTo>
                  <a:pt x="108595" y="334778"/>
                  <a:pt x="110862" y="326103"/>
                  <a:pt x="114300" y="318081"/>
                </a:cubicBezTo>
                <a:cubicBezTo>
                  <a:pt x="117560" y="310475"/>
                  <a:pt x="143653" y="277055"/>
                  <a:pt x="146050" y="273631"/>
                </a:cubicBezTo>
                <a:cubicBezTo>
                  <a:pt x="173840" y="233932"/>
                  <a:pt x="167204" y="248270"/>
                  <a:pt x="177800" y="216481"/>
                </a:cubicBezTo>
                <a:cubicBezTo>
                  <a:pt x="179917" y="184731"/>
                  <a:pt x="180819" y="152877"/>
                  <a:pt x="184150" y="121231"/>
                </a:cubicBezTo>
                <a:cubicBezTo>
                  <a:pt x="185064" y="112552"/>
                  <a:pt x="188102" y="104222"/>
                  <a:pt x="190500" y="95831"/>
                </a:cubicBezTo>
                <a:cubicBezTo>
                  <a:pt x="192339" y="89395"/>
                  <a:pt x="191403" y="80672"/>
                  <a:pt x="196850" y="76781"/>
                </a:cubicBezTo>
                <a:cubicBezTo>
                  <a:pt x="207743" y="69000"/>
                  <a:pt x="223811" y="71507"/>
                  <a:pt x="234950" y="64081"/>
                </a:cubicBezTo>
                <a:lnTo>
                  <a:pt x="273050" y="38681"/>
                </a:lnTo>
                <a:cubicBezTo>
                  <a:pt x="277283" y="32331"/>
                  <a:pt x="279791" y="24399"/>
                  <a:pt x="285750" y="19631"/>
                </a:cubicBezTo>
                <a:cubicBezTo>
                  <a:pt x="290977" y="15450"/>
                  <a:pt x="298813" y="16274"/>
                  <a:pt x="304800" y="13281"/>
                </a:cubicBezTo>
                <a:cubicBezTo>
                  <a:pt x="311626" y="9868"/>
                  <a:pt x="317500" y="4814"/>
                  <a:pt x="323850" y="581"/>
                </a:cubicBezTo>
                <a:cubicBezTo>
                  <a:pt x="340783" y="2698"/>
                  <a:pt x="359056" y="0"/>
                  <a:pt x="374650" y="6931"/>
                </a:cubicBezTo>
                <a:cubicBezTo>
                  <a:pt x="380767" y="9649"/>
                  <a:pt x="380777" y="19291"/>
                  <a:pt x="381000" y="25981"/>
                </a:cubicBezTo>
                <a:cubicBezTo>
                  <a:pt x="394256" y="423670"/>
                  <a:pt x="357595" y="268912"/>
                  <a:pt x="393700" y="413331"/>
                </a:cubicBezTo>
                <a:cubicBezTo>
                  <a:pt x="395817" y="432381"/>
                  <a:pt x="397135" y="451537"/>
                  <a:pt x="400050" y="470481"/>
                </a:cubicBezTo>
                <a:cubicBezTo>
                  <a:pt x="401377" y="479107"/>
                  <a:pt x="405247" y="487230"/>
                  <a:pt x="406400" y="495881"/>
                </a:cubicBezTo>
                <a:cubicBezTo>
                  <a:pt x="420680" y="602983"/>
                  <a:pt x="404414" y="532388"/>
                  <a:pt x="419100" y="591131"/>
                </a:cubicBezTo>
                <a:cubicBezTo>
                  <a:pt x="421217" y="610181"/>
                  <a:pt x="423443" y="629219"/>
                  <a:pt x="425450" y="648281"/>
                </a:cubicBezTo>
                <a:cubicBezTo>
                  <a:pt x="427677" y="669436"/>
                  <a:pt x="428792" y="690723"/>
                  <a:pt x="431800" y="711781"/>
                </a:cubicBezTo>
                <a:cubicBezTo>
                  <a:pt x="433034" y="720421"/>
                  <a:pt x="436715" y="728573"/>
                  <a:pt x="438150" y="737181"/>
                </a:cubicBezTo>
                <a:cubicBezTo>
                  <a:pt x="450117" y="808983"/>
                  <a:pt x="437226" y="766159"/>
                  <a:pt x="450850" y="807031"/>
                </a:cubicBezTo>
                <a:cubicBezTo>
                  <a:pt x="448733" y="840898"/>
                  <a:pt x="447876" y="874867"/>
                  <a:pt x="444500" y="908631"/>
                </a:cubicBezTo>
                <a:cubicBezTo>
                  <a:pt x="443632" y="917315"/>
                  <a:pt x="438150" y="925304"/>
                  <a:pt x="438150" y="934031"/>
                </a:cubicBezTo>
                <a:cubicBezTo>
                  <a:pt x="438150" y="959519"/>
                  <a:pt x="441131" y="984967"/>
                  <a:pt x="444500" y="1010231"/>
                </a:cubicBezTo>
                <a:cubicBezTo>
                  <a:pt x="445385" y="1016866"/>
                  <a:pt x="467783" y="978481"/>
                  <a:pt x="463550" y="991181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6753225" y="3519488"/>
            <a:ext cx="319088" cy="1495425"/>
          </a:xfrm>
          <a:custGeom>
            <a:avLst/>
            <a:gdLst>
              <a:gd name="connsiteX0" fmla="*/ 0 w 319088"/>
              <a:gd name="connsiteY0" fmla="*/ 1495425 h 1495425"/>
              <a:gd name="connsiteX1" fmla="*/ 19050 w 319088"/>
              <a:gd name="connsiteY1" fmla="*/ 1176337 h 1495425"/>
              <a:gd name="connsiteX2" fmla="*/ 76200 w 319088"/>
              <a:gd name="connsiteY2" fmla="*/ 504825 h 1495425"/>
              <a:gd name="connsiteX3" fmla="*/ 161925 w 319088"/>
              <a:gd name="connsiteY3" fmla="*/ 219075 h 1495425"/>
              <a:gd name="connsiteX4" fmla="*/ 247650 w 319088"/>
              <a:gd name="connsiteY4" fmla="*/ 52387 h 1495425"/>
              <a:gd name="connsiteX5" fmla="*/ 319088 w 319088"/>
              <a:gd name="connsiteY5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088" h="1495425">
                <a:moveTo>
                  <a:pt x="0" y="1495425"/>
                </a:moveTo>
                <a:cubicBezTo>
                  <a:pt x="3175" y="1418431"/>
                  <a:pt x="6350" y="1341437"/>
                  <a:pt x="19050" y="1176337"/>
                </a:cubicBezTo>
                <a:cubicBezTo>
                  <a:pt x="31750" y="1011237"/>
                  <a:pt x="52388" y="664369"/>
                  <a:pt x="76200" y="504825"/>
                </a:cubicBezTo>
                <a:cubicBezTo>
                  <a:pt x="100013" y="345281"/>
                  <a:pt x="133350" y="294481"/>
                  <a:pt x="161925" y="219075"/>
                </a:cubicBezTo>
                <a:cubicBezTo>
                  <a:pt x="190500" y="143669"/>
                  <a:pt x="221456" y="88899"/>
                  <a:pt x="247650" y="52387"/>
                </a:cubicBezTo>
                <a:cubicBezTo>
                  <a:pt x="273844" y="15875"/>
                  <a:pt x="296466" y="7937"/>
                  <a:pt x="319088" y="0"/>
                </a:cubicBez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 flipV="1">
            <a:off x="5929322" y="2071678"/>
            <a:ext cx="347662" cy="1495425"/>
          </a:xfrm>
          <a:custGeom>
            <a:avLst/>
            <a:gdLst>
              <a:gd name="connsiteX0" fmla="*/ 0 w 347662"/>
              <a:gd name="connsiteY0" fmla="*/ 0 h 1495425"/>
              <a:gd name="connsiteX1" fmla="*/ 142875 w 347662"/>
              <a:gd name="connsiteY1" fmla="*/ 128587 h 1495425"/>
              <a:gd name="connsiteX2" fmla="*/ 233362 w 347662"/>
              <a:gd name="connsiteY2" fmla="*/ 314325 h 1495425"/>
              <a:gd name="connsiteX3" fmla="*/ 271462 w 347662"/>
              <a:gd name="connsiteY3" fmla="*/ 519112 h 1495425"/>
              <a:gd name="connsiteX4" fmla="*/ 314325 w 347662"/>
              <a:gd name="connsiteY4" fmla="*/ 828675 h 1495425"/>
              <a:gd name="connsiteX5" fmla="*/ 328612 w 347662"/>
              <a:gd name="connsiteY5" fmla="*/ 1085850 h 1495425"/>
              <a:gd name="connsiteX6" fmla="*/ 338137 w 347662"/>
              <a:gd name="connsiteY6" fmla="*/ 1243012 h 1495425"/>
              <a:gd name="connsiteX7" fmla="*/ 347662 w 347662"/>
              <a:gd name="connsiteY7" fmla="*/ 1495425 h 1495425"/>
              <a:gd name="connsiteX8" fmla="*/ 347662 w 347662"/>
              <a:gd name="connsiteY8" fmla="*/ 1495425 h 1495425"/>
              <a:gd name="connsiteX9" fmla="*/ 347662 w 347662"/>
              <a:gd name="connsiteY9" fmla="*/ 1495425 h 1495425"/>
              <a:gd name="connsiteX10" fmla="*/ 347662 w 347662"/>
              <a:gd name="connsiteY10" fmla="*/ 1495425 h 1495425"/>
              <a:gd name="connsiteX11" fmla="*/ 347662 w 347662"/>
              <a:gd name="connsiteY11" fmla="*/ 1495425 h 1495425"/>
              <a:gd name="connsiteX12" fmla="*/ 347662 w 347662"/>
              <a:gd name="connsiteY12" fmla="*/ 1495425 h 1495425"/>
              <a:gd name="connsiteX13" fmla="*/ 347662 w 347662"/>
              <a:gd name="connsiteY13" fmla="*/ 1495425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7662" h="1495425">
                <a:moveTo>
                  <a:pt x="0" y="0"/>
                </a:moveTo>
                <a:cubicBezTo>
                  <a:pt x="51990" y="38100"/>
                  <a:pt x="103981" y="76200"/>
                  <a:pt x="142875" y="128587"/>
                </a:cubicBezTo>
                <a:cubicBezTo>
                  <a:pt x="181769" y="180975"/>
                  <a:pt x="211931" y="249238"/>
                  <a:pt x="233362" y="314325"/>
                </a:cubicBezTo>
                <a:cubicBezTo>
                  <a:pt x="254793" y="379412"/>
                  <a:pt x="257968" y="433387"/>
                  <a:pt x="271462" y="519112"/>
                </a:cubicBezTo>
                <a:cubicBezTo>
                  <a:pt x="284956" y="604837"/>
                  <a:pt x="304800" y="734219"/>
                  <a:pt x="314325" y="828675"/>
                </a:cubicBezTo>
                <a:cubicBezTo>
                  <a:pt x="323850" y="923131"/>
                  <a:pt x="324643" y="1016794"/>
                  <a:pt x="328612" y="1085850"/>
                </a:cubicBezTo>
                <a:cubicBezTo>
                  <a:pt x="332581" y="1154906"/>
                  <a:pt x="334962" y="1174750"/>
                  <a:pt x="338137" y="1243012"/>
                </a:cubicBezTo>
                <a:cubicBezTo>
                  <a:pt x="341312" y="1311274"/>
                  <a:pt x="347662" y="1495425"/>
                  <a:pt x="347662" y="1495425"/>
                </a:cubicBez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  <a:lnTo>
                  <a:pt x="347662" y="1495425"/>
                </a:ln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 flipV="1">
            <a:off x="6786578" y="2071678"/>
            <a:ext cx="319088" cy="1495425"/>
          </a:xfrm>
          <a:custGeom>
            <a:avLst/>
            <a:gdLst>
              <a:gd name="connsiteX0" fmla="*/ 0 w 319088"/>
              <a:gd name="connsiteY0" fmla="*/ 1495425 h 1495425"/>
              <a:gd name="connsiteX1" fmla="*/ 19050 w 319088"/>
              <a:gd name="connsiteY1" fmla="*/ 1176337 h 1495425"/>
              <a:gd name="connsiteX2" fmla="*/ 76200 w 319088"/>
              <a:gd name="connsiteY2" fmla="*/ 504825 h 1495425"/>
              <a:gd name="connsiteX3" fmla="*/ 161925 w 319088"/>
              <a:gd name="connsiteY3" fmla="*/ 219075 h 1495425"/>
              <a:gd name="connsiteX4" fmla="*/ 247650 w 319088"/>
              <a:gd name="connsiteY4" fmla="*/ 52387 h 1495425"/>
              <a:gd name="connsiteX5" fmla="*/ 319088 w 319088"/>
              <a:gd name="connsiteY5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088" h="1495425">
                <a:moveTo>
                  <a:pt x="0" y="1495425"/>
                </a:moveTo>
                <a:cubicBezTo>
                  <a:pt x="3175" y="1418431"/>
                  <a:pt x="6350" y="1341437"/>
                  <a:pt x="19050" y="1176337"/>
                </a:cubicBezTo>
                <a:cubicBezTo>
                  <a:pt x="31750" y="1011237"/>
                  <a:pt x="52388" y="664369"/>
                  <a:pt x="76200" y="504825"/>
                </a:cubicBezTo>
                <a:cubicBezTo>
                  <a:pt x="100013" y="345281"/>
                  <a:pt x="133350" y="294481"/>
                  <a:pt x="161925" y="219075"/>
                </a:cubicBezTo>
                <a:cubicBezTo>
                  <a:pt x="190500" y="143669"/>
                  <a:pt x="221456" y="88899"/>
                  <a:pt x="247650" y="52387"/>
                </a:cubicBezTo>
                <a:cubicBezTo>
                  <a:pt x="273844" y="15875"/>
                  <a:pt x="296466" y="7937"/>
                  <a:pt x="319088" y="0"/>
                </a:cubicBez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905055" y="3526065"/>
            <a:ext cx="424873" cy="1544410"/>
          </a:xfrm>
          <a:custGeom>
            <a:avLst/>
            <a:gdLst>
              <a:gd name="connsiteX0" fmla="*/ 356045 w 424873"/>
              <a:gd name="connsiteY0" fmla="*/ 531585 h 1544410"/>
              <a:gd name="connsiteX1" fmla="*/ 336995 w 424873"/>
              <a:gd name="connsiteY1" fmla="*/ 525235 h 1544410"/>
              <a:gd name="connsiteX2" fmla="*/ 340170 w 424873"/>
              <a:gd name="connsiteY2" fmla="*/ 480785 h 1544410"/>
              <a:gd name="connsiteX3" fmla="*/ 346520 w 424873"/>
              <a:gd name="connsiteY3" fmla="*/ 458560 h 1544410"/>
              <a:gd name="connsiteX4" fmla="*/ 343345 w 424873"/>
              <a:gd name="connsiteY4" fmla="*/ 331560 h 1544410"/>
              <a:gd name="connsiteX5" fmla="*/ 336995 w 424873"/>
              <a:gd name="connsiteY5" fmla="*/ 312510 h 1544410"/>
              <a:gd name="connsiteX6" fmla="*/ 333820 w 424873"/>
              <a:gd name="connsiteY6" fmla="*/ 185510 h 1544410"/>
              <a:gd name="connsiteX7" fmla="*/ 324295 w 424873"/>
              <a:gd name="connsiteY7" fmla="*/ 163285 h 1544410"/>
              <a:gd name="connsiteX8" fmla="*/ 305245 w 424873"/>
              <a:gd name="connsiteY8" fmla="*/ 150585 h 1544410"/>
              <a:gd name="connsiteX9" fmla="*/ 298895 w 424873"/>
              <a:gd name="connsiteY9" fmla="*/ 141060 h 1544410"/>
              <a:gd name="connsiteX10" fmla="*/ 289370 w 424873"/>
              <a:gd name="connsiteY10" fmla="*/ 137885 h 1544410"/>
              <a:gd name="connsiteX11" fmla="*/ 286195 w 424873"/>
              <a:gd name="connsiteY11" fmla="*/ 128360 h 1544410"/>
              <a:gd name="connsiteX12" fmla="*/ 267145 w 424873"/>
              <a:gd name="connsiteY12" fmla="*/ 118835 h 1544410"/>
              <a:gd name="connsiteX13" fmla="*/ 257620 w 424873"/>
              <a:gd name="connsiteY13" fmla="*/ 112485 h 1544410"/>
              <a:gd name="connsiteX14" fmla="*/ 244920 w 424873"/>
              <a:gd name="connsiteY14" fmla="*/ 106135 h 1544410"/>
              <a:gd name="connsiteX15" fmla="*/ 225870 w 424873"/>
              <a:gd name="connsiteY15" fmla="*/ 93435 h 1544410"/>
              <a:gd name="connsiteX16" fmla="*/ 209995 w 424873"/>
              <a:gd name="connsiteY16" fmla="*/ 80735 h 1544410"/>
              <a:gd name="connsiteX17" fmla="*/ 200470 w 424873"/>
              <a:gd name="connsiteY17" fmla="*/ 71210 h 1544410"/>
              <a:gd name="connsiteX18" fmla="*/ 162370 w 424873"/>
              <a:gd name="connsiteY18" fmla="*/ 61685 h 1544410"/>
              <a:gd name="connsiteX19" fmla="*/ 159195 w 424873"/>
              <a:gd name="connsiteY19" fmla="*/ 52160 h 1544410"/>
              <a:gd name="connsiteX20" fmla="*/ 149670 w 424873"/>
              <a:gd name="connsiteY20" fmla="*/ 45810 h 1544410"/>
              <a:gd name="connsiteX21" fmla="*/ 121095 w 424873"/>
              <a:gd name="connsiteY21" fmla="*/ 23585 h 1544410"/>
              <a:gd name="connsiteX22" fmla="*/ 102045 w 424873"/>
              <a:gd name="connsiteY22" fmla="*/ 10885 h 1544410"/>
              <a:gd name="connsiteX23" fmla="*/ 92520 w 424873"/>
              <a:gd name="connsiteY23" fmla="*/ 4535 h 1544410"/>
              <a:gd name="connsiteX24" fmla="*/ 6795 w 424873"/>
              <a:gd name="connsiteY24" fmla="*/ 7710 h 1544410"/>
              <a:gd name="connsiteX25" fmla="*/ 13145 w 424873"/>
              <a:gd name="connsiteY25" fmla="*/ 26760 h 1544410"/>
              <a:gd name="connsiteX26" fmla="*/ 16320 w 424873"/>
              <a:gd name="connsiteY26" fmla="*/ 68035 h 1544410"/>
              <a:gd name="connsiteX27" fmla="*/ 19495 w 424873"/>
              <a:gd name="connsiteY27" fmla="*/ 77560 h 1544410"/>
              <a:gd name="connsiteX28" fmla="*/ 25845 w 424873"/>
              <a:gd name="connsiteY28" fmla="*/ 220435 h 1544410"/>
              <a:gd name="connsiteX29" fmla="*/ 35370 w 424873"/>
              <a:gd name="connsiteY29" fmla="*/ 245835 h 1544410"/>
              <a:gd name="connsiteX30" fmla="*/ 38545 w 424873"/>
              <a:gd name="connsiteY30" fmla="*/ 258535 h 1544410"/>
              <a:gd name="connsiteX31" fmla="*/ 41720 w 424873"/>
              <a:gd name="connsiteY31" fmla="*/ 268060 h 1544410"/>
              <a:gd name="connsiteX32" fmla="*/ 25845 w 424873"/>
              <a:gd name="connsiteY32" fmla="*/ 293460 h 1544410"/>
              <a:gd name="connsiteX33" fmla="*/ 19495 w 424873"/>
              <a:gd name="connsiteY33" fmla="*/ 312510 h 1544410"/>
              <a:gd name="connsiteX34" fmla="*/ 29020 w 424873"/>
              <a:gd name="connsiteY34" fmla="*/ 512535 h 1544410"/>
              <a:gd name="connsiteX35" fmla="*/ 35370 w 424873"/>
              <a:gd name="connsiteY35" fmla="*/ 525235 h 1544410"/>
              <a:gd name="connsiteX36" fmla="*/ 44895 w 424873"/>
              <a:gd name="connsiteY36" fmla="*/ 534760 h 1544410"/>
              <a:gd name="connsiteX37" fmla="*/ 51245 w 424873"/>
              <a:gd name="connsiteY37" fmla="*/ 553810 h 1544410"/>
              <a:gd name="connsiteX38" fmla="*/ 54420 w 424873"/>
              <a:gd name="connsiteY38" fmla="*/ 563335 h 1544410"/>
              <a:gd name="connsiteX39" fmla="*/ 60770 w 424873"/>
              <a:gd name="connsiteY39" fmla="*/ 591910 h 1544410"/>
              <a:gd name="connsiteX40" fmla="*/ 73470 w 424873"/>
              <a:gd name="connsiteY40" fmla="*/ 614135 h 1544410"/>
              <a:gd name="connsiteX41" fmla="*/ 76645 w 424873"/>
              <a:gd name="connsiteY41" fmla="*/ 623660 h 1544410"/>
              <a:gd name="connsiteX42" fmla="*/ 82995 w 424873"/>
              <a:gd name="connsiteY42" fmla="*/ 639535 h 1544410"/>
              <a:gd name="connsiteX43" fmla="*/ 89345 w 424873"/>
              <a:gd name="connsiteY43" fmla="*/ 649060 h 1544410"/>
              <a:gd name="connsiteX44" fmla="*/ 105220 w 424873"/>
              <a:gd name="connsiteY44" fmla="*/ 693510 h 1544410"/>
              <a:gd name="connsiteX45" fmla="*/ 121095 w 424873"/>
              <a:gd name="connsiteY45" fmla="*/ 725260 h 1544410"/>
              <a:gd name="connsiteX46" fmla="*/ 130620 w 424873"/>
              <a:gd name="connsiteY46" fmla="*/ 744310 h 1544410"/>
              <a:gd name="connsiteX47" fmla="*/ 136970 w 424873"/>
              <a:gd name="connsiteY47" fmla="*/ 753835 h 1544410"/>
              <a:gd name="connsiteX48" fmla="*/ 146495 w 424873"/>
              <a:gd name="connsiteY48" fmla="*/ 772885 h 1544410"/>
              <a:gd name="connsiteX49" fmla="*/ 152845 w 424873"/>
              <a:gd name="connsiteY49" fmla="*/ 788760 h 1544410"/>
              <a:gd name="connsiteX50" fmla="*/ 175070 w 424873"/>
              <a:gd name="connsiteY50" fmla="*/ 826860 h 1544410"/>
              <a:gd name="connsiteX51" fmla="*/ 197295 w 424873"/>
              <a:gd name="connsiteY51" fmla="*/ 855435 h 1544410"/>
              <a:gd name="connsiteX52" fmla="*/ 209995 w 424873"/>
              <a:gd name="connsiteY52" fmla="*/ 884010 h 1544410"/>
              <a:gd name="connsiteX53" fmla="*/ 213170 w 424873"/>
              <a:gd name="connsiteY53" fmla="*/ 899885 h 1544410"/>
              <a:gd name="connsiteX54" fmla="*/ 222695 w 424873"/>
              <a:gd name="connsiteY54" fmla="*/ 918935 h 1544410"/>
              <a:gd name="connsiteX55" fmla="*/ 229045 w 424873"/>
              <a:gd name="connsiteY55" fmla="*/ 934810 h 1544410"/>
              <a:gd name="connsiteX56" fmla="*/ 232220 w 424873"/>
              <a:gd name="connsiteY56" fmla="*/ 944335 h 1544410"/>
              <a:gd name="connsiteX57" fmla="*/ 238570 w 424873"/>
              <a:gd name="connsiteY57" fmla="*/ 953860 h 1544410"/>
              <a:gd name="connsiteX58" fmla="*/ 241745 w 424873"/>
              <a:gd name="connsiteY58" fmla="*/ 966560 h 1544410"/>
              <a:gd name="connsiteX59" fmla="*/ 244920 w 424873"/>
              <a:gd name="connsiteY59" fmla="*/ 976085 h 1544410"/>
              <a:gd name="connsiteX60" fmla="*/ 248095 w 424873"/>
              <a:gd name="connsiteY60" fmla="*/ 991960 h 1544410"/>
              <a:gd name="connsiteX61" fmla="*/ 254445 w 424873"/>
              <a:gd name="connsiteY61" fmla="*/ 1001485 h 1544410"/>
              <a:gd name="connsiteX62" fmla="*/ 263970 w 424873"/>
              <a:gd name="connsiteY62" fmla="*/ 1036410 h 1544410"/>
              <a:gd name="connsiteX63" fmla="*/ 276670 w 424873"/>
              <a:gd name="connsiteY63" fmla="*/ 1061810 h 1544410"/>
              <a:gd name="connsiteX64" fmla="*/ 279845 w 424873"/>
              <a:gd name="connsiteY64" fmla="*/ 1077685 h 1544410"/>
              <a:gd name="connsiteX65" fmla="*/ 286195 w 424873"/>
              <a:gd name="connsiteY65" fmla="*/ 1096735 h 1544410"/>
              <a:gd name="connsiteX66" fmla="*/ 292545 w 424873"/>
              <a:gd name="connsiteY66" fmla="*/ 1277710 h 1544410"/>
              <a:gd name="connsiteX67" fmla="*/ 295720 w 424873"/>
              <a:gd name="connsiteY67" fmla="*/ 1287235 h 1544410"/>
              <a:gd name="connsiteX68" fmla="*/ 298895 w 424873"/>
              <a:gd name="connsiteY68" fmla="*/ 1369785 h 1544410"/>
              <a:gd name="connsiteX69" fmla="*/ 302070 w 424873"/>
              <a:gd name="connsiteY69" fmla="*/ 1379310 h 1544410"/>
              <a:gd name="connsiteX70" fmla="*/ 305245 w 424873"/>
              <a:gd name="connsiteY70" fmla="*/ 1395185 h 1544410"/>
              <a:gd name="connsiteX71" fmla="*/ 305245 w 424873"/>
              <a:gd name="connsiteY71" fmla="*/ 1445985 h 1544410"/>
              <a:gd name="connsiteX72" fmla="*/ 311595 w 424873"/>
              <a:gd name="connsiteY72" fmla="*/ 1455510 h 1544410"/>
              <a:gd name="connsiteX73" fmla="*/ 317945 w 424873"/>
              <a:gd name="connsiteY73" fmla="*/ 1474560 h 1544410"/>
              <a:gd name="connsiteX74" fmla="*/ 321120 w 424873"/>
              <a:gd name="connsiteY74" fmla="*/ 1509485 h 1544410"/>
              <a:gd name="connsiteX75" fmla="*/ 324295 w 424873"/>
              <a:gd name="connsiteY75" fmla="*/ 1519010 h 1544410"/>
              <a:gd name="connsiteX76" fmla="*/ 352870 w 424873"/>
              <a:gd name="connsiteY76" fmla="*/ 1531710 h 1544410"/>
              <a:gd name="connsiteX77" fmla="*/ 365570 w 424873"/>
              <a:gd name="connsiteY77" fmla="*/ 1538060 h 1544410"/>
              <a:gd name="connsiteX78" fmla="*/ 378270 w 424873"/>
              <a:gd name="connsiteY78" fmla="*/ 1541235 h 1544410"/>
              <a:gd name="connsiteX79" fmla="*/ 387795 w 424873"/>
              <a:gd name="connsiteY79" fmla="*/ 1544410 h 1544410"/>
              <a:gd name="connsiteX80" fmla="*/ 410020 w 424873"/>
              <a:gd name="connsiteY80" fmla="*/ 1534885 h 1544410"/>
              <a:gd name="connsiteX81" fmla="*/ 422720 w 424873"/>
              <a:gd name="connsiteY81" fmla="*/ 1515835 h 1544410"/>
              <a:gd name="connsiteX82" fmla="*/ 413195 w 424873"/>
              <a:gd name="connsiteY82" fmla="*/ 1458685 h 1544410"/>
              <a:gd name="connsiteX83" fmla="*/ 406845 w 424873"/>
              <a:gd name="connsiteY83" fmla="*/ 1433285 h 1544410"/>
              <a:gd name="connsiteX84" fmla="*/ 410020 w 424873"/>
              <a:gd name="connsiteY84" fmla="*/ 918935 h 1544410"/>
              <a:gd name="connsiteX85" fmla="*/ 413195 w 424873"/>
              <a:gd name="connsiteY85" fmla="*/ 893535 h 1544410"/>
              <a:gd name="connsiteX86" fmla="*/ 419545 w 424873"/>
              <a:gd name="connsiteY86" fmla="*/ 807810 h 1544410"/>
              <a:gd name="connsiteX87" fmla="*/ 416370 w 424873"/>
              <a:gd name="connsiteY87" fmla="*/ 614135 h 1544410"/>
              <a:gd name="connsiteX88" fmla="*/ 403670 w 424873"/>
              <a:gd name="connsiteY88" fmla="*/ 598260 h 1544410"/>
              <a:gd name="connsiteX89" fmla="*/ 387795 w 424873"/>
              <a:gd name="connsiteY89" fmla="*/ 579210 h 1544410"/>
              <a:gd name="connsiteX90" fmla="*/ 375095 w 424873"/>
              <a:gd name="connsiteY90" fmla="*/ 560160 h 1544410"/>
              <a:gd name="connsiteX91" fmla="*/ 368745 w 424873"/>
              <a:gd name="connsiteY91" fmla="*/ 550635 h 1544410"/>
              <a:gd name="connsiteX92" fmla="*/ 359220 w 424873"/>
              <a:gd name="connsiteY92" fmla="*/ 544285 h 1544410"/>
              <a:gd name="connsiteX93" fmla="*/ 356045 w 424873"/>
              <a:gd name="connsiteY93" fmla="*/ 534760 h 1544410"/>
              <a:gd name="connsiteX94" fmla="*/ 356045 w 424873"/>
              <a:gd name="connsiteY94" fmla="*/ 531585 h 154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424873" h="1544410">
                <a:moveTo>
                  <a:pt x="356045" y="531585"/>
                </a:moveTo>
                <a:cubicBezTo>
                  <a:pt x="352870" y="529998"/>
                  <a:pt x="336518" y="531911"/>
                  <a:pt x="336995" y="525235"/>
                </a:cubicBezTo>
                <a:cubicBezTo>
                  <a:pt x="338053" y="510418"/>
                  <a:pt x="338530" y="495549"/>
                  <a:pt x="340170" y="480785"/>
                </a:cubicBezTo>
                <a:cubicBezTo>
                  <a:pt x="340834" y="474805"/>
                  <a:pt x="344513" y="464581"/>
                  <a:pt x="346520" y="458560"/>
                </a:cubicBezTo>
                <a:cubicBezTo>
                  <a:pt x="345462" y="416227"/>
                  <a:pt x="346101" y="373817"/>
                  <a:pt x="343345" y="331560"/>
                </a:cubicBezTo>
                <a:cubicBezTo>
                  <a:pt x="342909" y="324881"/>
                  <a:pt x="336995" y="312510"/>
                  <a:pt x="336995" y="312510"/>
                </a:cubicBezTo>
                <a:cubicBezTo>
                  <a:pt x="335937" y="270177"/>
                  <a:pt x="335787" y="227811"/>
                  <a:pt x="333820" y="185510"/>
                </a:cubicBezTo>
                <a:cubicBezTo>
                  <a:pt x="333635" y="181530"/>
                  <a:pt x="325797" y="164787"/>
                  <a:pt x="324295" y="163285"/>
                </a:cubicBezTo>
                <a:cubicBezTo>
                  <a:pt x="318899" y="157889"/>
                  <a:pt x="305245" y="150585"/>
                  <a:pt x="305245" y="150585"/>
                </a:cubicBezTo>
                <a:cubicBezTo>
                  <a:pt x="303128" y="147410"/>
                  <a:pt x="301875" y="143444"/>
                  <a:pt x="298895" y="141060"/>
                </a:cubicBezTo>
                <a:cubicBezTo>
                  <a:pt x="296282" y="138969"/>
                  <a:pt x="291737" y="140252"/>
                  <a:pt x="289370" y="137885"/>
                </a:cubicBezTo>
                <a:cubicBezTo>
                  <a:pt x="287003" y="135518"/>
                  <a:pt x="288286" y="130973"/>
                  <a:pt x="286195" y="128360"/>
                </a:cubicBezTo>
                <a:cubicBezTo>
                  <a:pt x="280129" y="120777"/>
                  <a:pt x="274814" y="122670"/>
                  <a:pt x="267145" y="118835"/>
                </a:cubicBezTo>
                <a:cubicBezTo>
                  <a:pt x="263732" y="117128"/>
                  <a:pt x="260933" y="114378"/>
                  <a:pt x="257620" y="112485"/>
                </a:cubicBezTo>
                <a:cubicBezTo>
                  <a:pt x="253511" y="110137"/>
                  <a:pt x="248979" y="108570"/>
                  <a:pt x="244920" y="106135"/>
                </a:cubicBezTo>
                <a:cubicBezTo>
                  <a:pt x="238376" y="102208"/>
                  <a:pt x="225870" y="93435"/>
                  <a:pt x="225870" y="93435"/>
                </a:cubicBezTo>
                <a:cubicBezTo>
                  <a:pt x="211668" y="72133"/>
                  <a:pt x="228398" y="93004"/>
                  <a:pt x="209995" y="80735"/>
                </a:cubicBezTo>
                <a:cubicBezTo>
                  <a:pt x="206259" y="78244"/>
                  <a:pt x="203919" y="74085"/>
                  <a:pt x="200470" y="71210"/>
                </a:cubicBezTo>
                <a:cubicBezTo>
                  <a:pt x="187009" y="59993"/>
                  <a:pt x="184595" y="64154"/>
                  <a:pt x="162370" y="61685"/>
                </a:cubicBezTo>
                <a:cubicBezTo>
                  <a:pt x="161312" y="58510"/>
                  <a:pt x="161286" y="54773"/>
                  <a:pt x="159195" y="52160"/>
                </a:cubicBezTo>
                <a:cubicBezTo>
                  <a:pt x="156811" y="49180"/>
                  <a:pt x="152601" y="48253"/>
                  <a:pt x="149670" y="45810"/>
                </a:cubicBezTo>
                <a:cubicBezTo>
                  <a:pt x="119827" y="20941"/>
                  <a:pt x="169243" y="55683"/>
                  <a:pt x="121095" y="23585"/>
                </a:cubicBezTo>
                <a:lnTo>
                  <a:pt x="102045" y="10885"/>
                </a:lnTo>
                <a:lnTo>
                  <a:pt x="92520" y="4535"/>
                </a:lnTo>
                <a:cubicBezTo>
                  <a:pt x="63945" y="5593"/>
                  <a:pt x="34331" y="0"/>
                  <a:pt x="6795" y="7710"/>
                </a:cubicBezTo>
                <a:cubicBezTo>
                  <a:pt x="349" y="9515"/>
                  <a:pt x="13145" y="26760"/>
                  <a:pt x="13145" y="26760"/>
                </a:cubicBezTo>
                <a:cubicBezTo>
                  <a:pt x="14203" y="40518"/>
                  <a:pt x="14608" y="54343"/>
                  <a:pt x="16320" y="68035"/>
                </a:cubicBezTo>
                <a:cubicBezTo>
                  <a:pt x="16735" y="71356"/>
                  <a:pt x="19298" y="74219"/>
                  <a:pt x="19495" y="77560"/>
                </a:cubicBezTo>
                <a:cubicBezTo>
                  <a:pt x="21928" y="118923"/>
                  <a:pt x="20884" y="175784"/>
                  <a:pt x="25845" y="220435"/>
                </a:cubicBezTo>
                <a:cubicBezTo>
                  <a:pt x="27561" y="235877"/>
                  <a:pt x="29896" y="231239"/>
                  <a:pt x="35370" y="245835"/>
                </a:cubicBezTo>
                <a:cubicBezTo>
                  <a:pt x="36902" y="249921"/>
                  <a:pt x="37346" y="254339"/>
                  <a:pt x="38545" y="258535"/>
                </a:cubicBezTo>
                <a:cubicBezTo>
                  <a:pt x="39464" y="261753"/>
                  <a:pt x="40662" y="264885"/>
                  <a:pt x="41720" y="268060"/>
                </a:cubicBezTo>
                <a:cubicBezTo>
                  <a:pt x="32750" y="294971"/>
                  <a:pt x="48031" y="252786"/>
                  <a:pt x="25845" y="293460"/>
                </a:cubicBezTo>
                <a:cubicBezTo>
                  <a:pt x="22640" y="299336"/>
                  <a:pt x="21612" y="306160"/>
                  <a:pt x="19495" y="312510"/>
                </a:cubicBezTo>
                <a:cubicBezTo>
                  <a:pt x="21360" y="420688"/>
                  <a:pt x="0" y="447240"/>
                  <a:pt x="29020" y="512535"/>
                </a:cubicBezTo>
                <a:cubicBezTo>
                  <a:pt x="30942" y="516860"/>
                  <a:pt x="32619" y="521384"/>
                  <a:pt x="35370" y="525235"/>
                </a:cubicBezTo>
                <a:cubicBezTo>
                  <a:pt x="37980" y="528889"/>
                  <a:pt x="41720" y="531585"/>
                  <a:pt x="44895" y="534760"/>
                </a:cubicBezTo>
                <a:lnTo>
                  <a:pt x="51245" y="553810"/>
                </a:lnTo>
                <a:cubicBezTo>
                  <a:pt x="52303" y="556985"/>
                  <a:pt x="53764" y="560053"/>
                  <a:pt x="54420" y="563335"/>
                </a:cubicBezTo>
                <a:cubicBezTo>
                  <a:pt x="55282" y="567646"/>
                  <a:pt x="58848" y="586786"/>
                  <a:pt x="60770" y="591910"/>
                </a:cubicBezTo>
                <a:cubicBezTo>
                  <a:pt x="69119" y="614175"/>
                  <a:pt x="64258" y="595712"/>
                  <a:pt x="73470" y="614135"/>
                </a:cubicBezTo>
                <a:cubicBezTo>
                  <a:pt x="74967" y="617128"/>
                  <a:pt x="75470" y="620526"/>
                  <a:pt x="76645" y="623660"/>
                </a:cubicBezTo>
                <a:cubicBezTo>
                  <a:pt x="78646" y="628996"/>
                  <a:pt x="80446" y="634437"/>
                  <a:pt x="82995" y="639535"/>
                </a:cubicBezTo>
                <a:cubicBezTo>
                  <a:pt x="84702" y="642948"/>
                  <a:pt x="87877" y="645538"/>
                  <a:pt x="89345" y="649060"/>
                </a:cubicBezTo>
                <a:cubicBezTo>
                  <a:pt x="102442" y="680493"/>
                  <a:pt x="94136" y="669760"/>
                  <a:pt x="105220" y="693510"/>
                </a:cubicBezTo>
                <a:cubicBezTo>
                  <a:pt x="110224" y="704232"/>
                  <a:pt x="115803" y="714677"/>
                  <a:pt x="121095" y="725260"/>
                </a:cubicBezTo>
                <a:cubicBezTo>
                  <a:pt x="124270" y="731610"/>
                  <a:pt x="126682" y="738403"/>
                  <a:pt x="130620" y="744310"/>
                </a:cubicBezTo>
                <a:cubicBezTo>
                  <a:pt x="132737" y="747485"/>
                  <a:pt x="135117" y="750499"/>
                  <a:pt x="136970" y="753835"/>
                </a:cubicBezTo>
                <a:cubicBezTo>
                  <a:pt x="140418" y="760041"/>
                  <a:pt x="143557" y="766422"/>
                  <a:pt x="146495" y="772885"/>
                </a:cubicBezTo>
                <a:cubicBezTo>
                  <a:pt x="148853" y="778073"/>
                  <a:pt x="150178" y="783723"/>
                  <a:pt x="152845" y="788760"/>
                </a:cubicBezTo>
                <a:cubicBezTo>
                  <a:pt x="159724" y="801754"/>
                  <a:pt x="166043" y="815254"/>
                  <a:pt x="175070" y="826860"/>
                </a:cubicBezTo>
                <a:cubicBezTo>
                  <a:pt x="182478" y="836385"/>
                  <a:pt x="191899" y="844642"/>
                  <a:pt x="197295" y="855435"/>
                </a:cubicBezTo>
                <a:cubicBezTo>
                  <a:pt x="202568" y="865981"/>
                  <a:pt x="207285" y="873170"/>
                  <a:pt x="209995" y="884010"/>
                </a:cubicBezTo>
                <a:cubicBezTo>
                  <a:pt x="211304" y="889245"/>
                  <a:pt x="211326" y="894813"/>
                  <a:pt x="213170" y="899885"/>
                </a:cubicBezTo>
                <a:cubicBezTo>
                  <a:pt x="215596" y="906557"/>
                  <a:pt x="219757" y="912472"/>
                  <a:pt x="222695" y="918935"/>
                </a:cubicBezTo>
                <a:cubicBezTo>
                  <a:pt x="225053" y="924123"/>
                  <a:pt x="227044" y="929474"/>
                  <a:pt x="229045" y="934810"/>
                </a:cubicBezTo>
                <a:cubicBezTo>
                  <a:pt x="230220" y="937944"/>
                  <a:pt x="230723" y="941342"/>
                  <a:pt x="232220" y="944335"/>
                </a:cubicBezTo>
                <a:cubicBezTo>
                  <a:pt x="233927" y="947748"/>
                  <a:pt x="236453" y="950685"/>
                  <a:pt x="238570" y="953860"/>
                </a:cubicBezTo>
                <a:cubicBezTo>
                  <a:pt x="239628" y="958093"/>
                  <a:pt x="240546" y="962364"/>
                  <a:pt x="241745" y="966560"/>
                </a:cubicBezTo>
                <a:cubicBezTo>
                  <a:pt x="242664" y="969778"/>
                  <a:pt x="244108" y="972838"/>
                  <a:pt x="244920" y="976085"/>
                </a:cubicBezTo>
                <a:cubicBezTo>
                  <a:pt x="246229" y="981320"/>
                  <a:pt x="246200" y="986907"/>
                  <a:pt x="248095" y="991960"/>
                </a:cubicBezTo>
                <a:cubicBezTo>
                  <a:pt x="249435" y="995533"/>
                  <a:pt x="252328" y="998310"/>
                  <a:pt x="254445" y="1001485"/>
                </a:cubicBezTo>
                <a:cubicBezTo>
                  <a:pt x="256768" y="1013098"/>
                  <a:pt x="258599" y="1025668"/>
                  <a:pt x="263970" y="1036410"/>
                </a:cubicBezTo>
                <a:lnTo>
                  <a:pt x="276670" y="1061810"/>
                </a:lnTo>
                <a:cubicBezTo>
                  <a:pt x="277728" y="1067102"/>
                  <a:pt x="278425" y="1072479"/>
                  <a:pt x="279845" y="1077685"/>
                </a:cubicBezTo>
                <a:cubicBezTo>
                  <a:pt x="281606" y="1084143"/>
                  <a:pt x="286195" y="1096735"/>
                  <a:pt x="286195" y="1096735"/>
                </a:cubicBezTo>
                <a:cubicBezTo>
                  <a:pt x="286716" y="1117593"/>
                  <a:pt x="288204" y="1234304"/>
                  <a:pt x="292545" y="1277710"/>
                </a:cubicBezTo>
                <a:cubicBezTo>
                  <a:pt x="292878" y="1281040"/>
                  <a:pt x="294662" y="1284060"/>
                  <a:pt x="295720" y="1287235"/>
                </a:cubicBezTo>
                <a:cubicBezTo>
                  <a:pt x="296778" y="1314752"/>
                  <a:pt x="297000" y="1342313"/>
                  <a:pt x="298895" y="1369785"/>
                </a:cubicBezTo>
                <a:cubicBezTo>
                  <a:pt x="299125" y="1373124"/>
                  <a:pt x="301258" y="1376063"/>
                  <a:pt x="302070" y="1379310"/>
                </a:cubicBezTo>
                <a:cubicBezTo>
                  <a:pt x="303379" y="1384545"/>
                  <a:pt x="304187" y="1389893"/>
                  <a:pt x="305245" y="1395185"/>
                </a:cubicBezTo>
                <a:cubicBezTo>
                  <a:pt x="303835" y="1412099"/>
                  <a:pt x="298251" y="1429665"/>
                  <a:pt x="305245" y="1445985"/>
                </a:cubicBezTo>
                <a:cubicBezTo>
                  <a:pt x="306748" y="1449492"/>
                  <a:pt x="310045" y="1452023"/>
                  <a:pt x="311595" y="1455510"/>
                </a:cubicBezTo>
                <a:cubicBezTo>
                  <a:pt x="314313" y="1461627"/>
                  <a:pt x="317945" y="1474560"/>
                  <a:pt x="317945" y="1474560"/>
                </a:cubicBezTo>
                <a:cubicBezTo>
                  <a:pt x="319003" y="1486202"/>
                  <a:pt x="319467" y="1497913"/>
                  <a:pt x="321120" y="1509485"/>
                </a:cubicBezTo>
                <a:cubicBezTo>
                  <a:pt x="321593" y="1512798"/>
                  <a:pt x="322204" y="1516397"/>
                  <a:pt x="324295" y="1519010"/>
                </a:cubicBezTo>
                <a:cubicBezTo>
                  <a:pt x="330521" y="1526793"/>
                  <a:pt x="345756" y="1528153"/>
                  <a:pt x="352870" y="1531710"/>
                </a:cubicBezTo>
                <a:cubicBezTo>
                  <a:pt x="357103" y="1533827"/>
                  <a:pt x="361138" y="1536398"/>
                  <a:pt x="365570" y="1538060"/>
                </a:cubicBezTo>
                <a:cubicBezTo>
                  <a:pt x="369656" y="1539592"/>
                  <a:pt x="374074" y="1540036"/>
                  <a:pt x="378270" y="1541235"/>
                </a:cubicBezTo>
                <a:cubicBezTo>
                  <a:pt x="381488" y="1542154"/>
                  <a:pt x="384620" y="1543352"/>
                  <a:pt x="387795" y="1544410"/>
                </a:cubicBezTo>
                <a:cubicBezTo>
                  <a:pt x="396173" y="1542315"/>
                  <a:pt x="403881" y="1541901"/>
                  <a:pt x="410020" y="1534885"/>
                </a:cubicBezTo>
                <a:cubicBezTo>
                  <a:pt x="415046" y="1529142"/>
                  <a:pt x="422720" y="1515835"/>
                  <a:pt x="422720" y="1515835"/>
                </a:cubicBezTo>
                <a:cubicBezTo>
                  <a:pt x="416519" y="1441420"/>
                  <a:pt x="424873" y="1505395"/>
                  <a:pt x="413195" y="1458685"/>
                </a:cubicBezTo>
                <a:lnTo>
                  <a:pt x="406845" y="1433285"/>
                </a:lnTo>
                <a:cubicBezTo>
                  <a:pt x="407903" y="1261835"/>
                  <a:pt x="408003" y="1090376"/>
                  <a:pt x="410020" y="918935"/>
                </a:cubicBezTo>
                <a:cubicBezTo>
                  <a:pt x="410120" y="910403"/>
                  <a:pt x="412565" y="902044"/>
                  <a:pt x="413195" y="893535"/>
                </a:cubicBezTo>
                <a:cubicBezTo>
                  <a:pt x="420442" y="795702"/>
                  <a:pt x="412337" y="865474"/>
                  <a:pt x="419545" y="807810"/>
                </a:cubicBezTo>
                <a:cubicBezTo>
                  <a:pt x="418487" y="743252"/>
                  <a:pt x="418387" y="678671"/>
                  <a:pt x="416370" y="614135"/>
                </a:cubicBezTo>
                <a:cubicBezTo>
                  <a:pt x="416044" y="603694"/>
                  <a:pt x="411356" y="603384"/>
                  <a:pt x="403670" y="598260"/>
                </a:cubicBezTo>
                <a:cubicBezTo>
                  <a:pt x="380979" y="564223"/>
                  <a:pt x="416316" y="615880"/>
                  <a:pt x="387795" y="579210"/>
                </a:cubicBezTo>
                <a:cubicBezTo>
                  <a:pt x="383110" y="573186"/>
                  <a:pt x="379328" y="566510"/>
                  <a:pt x="375095" y="560160"/>
                </a:cubicBezTo>
                <a:cubicBezTo>
                  <a:pt x="372978" y="556985"/>
                  <a:pt x="371920" y="552752"/>
                  <a:pt x="368745" y="550635"/>
                </a:cubicBezTo>
                <a:lnTo>
                  <a:pt x="359220" y="544285"/>
                </a:lnTo>
                <a:cubicBezTo>
                  <a:pt x="358162" y="541110"/>
                  <a:pt x="358136" y="537373"/>
                  <a:pt x="356045" y="534760"/>
                </a:cubicBezTo>
                <a:cubicBezTo>
                  <a:pt x="353661" y="531780"/>
                  <a:pt x="359220" y="533172"/>
                  <a:pt x="356045" y="531585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7072330" y="3286124"/>
            <a:ext cx="1739900" cy="241300"/>
          </a:xfrm>
          <a:custGeom>
            <a:avLst/>
            <a:gdLst>
              <a:gd name="connsiteX0" fmla="*/ 0 w 1739900"/>
              <a:gd name="connsiteY0" fmla="*/ 241300 h 241300"/>
              <a:gd name="connsiteX1" fmla="*/ 139700 w 1739900"/>
              <a:gd name="connsiteY1" fmla="*/ 165100 h 241300"/>
              <a:gd name="connsiteX2" fmla="*/ 307975 w 1739900"/>
              <a:gd name="connsiteY2" fmla="*/ 111125 h 241300"/>
              <a:gd name="connsiteX3" fmla="*/ 590550 w 1739900"/>
              <a:gd name="connsiteY3" fmla="*/ 66675 h 241300"/>
              <a:gd name="connsiteX4" fmla="*/ 911225 w 1739900"/>
              <a:gd name="connsiteY4" fmla="*/ 31750 h 241300"/>
              <a:gd name="connsiteX5" fmla="*/ 1165225 w 1739900"/>
              <a:gd name="connsiteY5" fmla="*/ 12700 h 241300"/>
              <a:gd name="connsiteX6" fmla="*/ 1577975 w 1739900"/>
              <a:gd name="connsiteY6" fmla="*/ 3175 h 241300"/>
              <a:gd name="connsiteX7" fmla="*/ 1739900 w 1739900"/>
              <a:gd name="connsiteY7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9900" h="241300">
                <a:moveTo>
                  <a:pt x="0" y="241300"/>
                </a:moveTo>
                <a:cubicBezTo>
                  <a:pt x="44185" y="214048"/>
                  <a:pt x="88371" y="186796"/>
                  <a:pt x="139700" y="165100"/>
                </a:cubicBezTo>
                <a:cubicBezTo>
                  <a:pt x="191029" y="143404"/>
                  <a:pt x="232833" y="127529"/>
                  <a:pt x="307975" y="111125"/>
                </a:cubicBezTo>
                <a:cubicBezTo>
                  <a:pt x="383117" y="94721"/>
                  <a:pt x="490008" y="79904"/>
                  <a:pt x="590550" y="66675"/>
                </a:cubicBezTo>
                <a:cubicBezTo>
                  <a:pt x="691092" y="53446"/>
                  <a:pt x="815446" y="40746"/>
                  <a:pt x="911225" y="31750"/>
                </a:cubicBezTo>
                <a:cubicBezTo>
                  <a:pt x="1007004" y="22754"/>
                  <a:pt x="1054100" y="17463"/>
                  <a:pt x="1165225" y="12700"/>
                </a:cubicBezTo>
                <a:cubicBezTo>
                  <a:pt x="1276350" y="7937"/>
                  <a:pt x="1577975" y="3175"/>
                  <a:pt x="1577975" y="3175"/>
                </a:cubicBezTo>
                <a:lnTo>
                  <a:pt x="1739900" y="0"/>
                </a:lnTo>
              </a:path>
            </a:pathLst>
          </a:cu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 descr="пустой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6500826" y="2428868"/>
            <a:ext cx="71438" cy="357190"/>
          </a:xfrm>
          <a:prstGeom prst="rect">
            <a:avLst/>
          </a:prstGeom>
        </p:spPr>
      </p:pic>
      <p:sp>
        <p:nvSpPr>
          <p:cNvPr id="56" name="Полилиния 55"/>
          <p:cNvSpPr/>
          <p:nvPr/>
        </p:nvSpPr>
        <p:spPr>
          <a:xfrm>
            <a:off x="6800514" y="3512071"/>
            <a:ext cx="344784" cy="414610"/>
          </a:xfrm>
          <a:custGeom>
            <a:avLst/>
            <a:gdLst>
              <a:gd name="connsiteX0" fmla="*/ 200361 w 344784"/>
              <a:gd name="connsiteY0" fmla="*/ 21704 h 414610"/>
              <a:gd name="connsiteX1" fmla="*/ 321805 w 344784"/>
              <a:gd name="connsiteY1" fmla="*/ 24085 h 414610"/>
              <a:gd name="connsiteX2" fmla="*/ 319424 w 344784"/>
              <a:gd name="connsiteY2" fmla="*/ 109810 h 414610"/>
              <a:gd name="connsiteX3" fmla="*/ 314661 w 344784"/>
              <a:gd name="connsiteY3" fmla="*/ 128860 h 414610"/>
              <a:gd name="connsiteX4" fmla="*/ 307517 w 344784"/>
              <a:gd name="connsiteY4" fmla="*/ 157435 h 414610"/>
              <a:gd name="connsiteX5" fmla="*/ 302755 w 344784"/>
              <a:gd name="connsiteY5" fmla="*/ 166960 h 414610"/>
              <a:gd name="connsiteX6" fmla="*/ 300374 w 344784"/>
              <a:gd name="connsiteY6" fmla="*/ 176485 h 414610"/>
              <a:gd name="connsiteX7" fmla="*/ 290849 w 344784"/>
              <a:gd name="connsiteY7" fmla="*/ 190773 h 414610"/>
              <a:gd name="connsiteX8" fmla="*/ 288467 w 344784"/>
              <a:gd name="connsiteY8" fmla="*/ 197917 h 414610"/>
              <a:gd name="connsiteX9" fmla="*/ 283705 w 344784"/>
              <a:gd name="connsiteY9" fmla="*/ 205060 h 414610"/>
              <a:gd name="connsiteX10" fmla="*/ 278942 w 344784"/>
              <a:gd name="connsiteY10" fmla="*/ 214585 h 414610"/>
              <a:gd name="connsiteX11" fmla="*/ 269417 w 344784"/>
              <a:gd name="connsiteY11" fmla="*/ 238398 h 414610"/>
              <a:gd name="connsiteX12" fmla="*/ 262274 w 344784"/>
              <a:gd name="connsiteY12" fmla="*/ 247923 h 414610"/>
              <a:gd name="connsiteX13" fmla="*/ 255130 w 344784"/>
              <a:gd name="connsiteY13" fmla="*/ 259829 h 414610"/>
              <a:gd name="connsiteX14" fmla="*/ 238461 w 344784"/>
              <a:gd name="connsiteY14" fmla="*/ 278879 h 414610"/>
              <a:gd name="connsiteX15" fmla="*/ 224174 w 344784"/>
              <a:gd name="connsiteY15" fmla="*/ 312217 h 414610"/>
              <a:gd name="connsiteX16" fmla="*/ 219411 w 344784"/>
              <a:gd name="connsiteY16" fmla="*/ 319360 h 414610"/>
              <a:gd name="connsiteX17" fmla="*/ 212267 w 344784"/>
              <a:gd name="connsiteY17" fmla="*/ 333648 h 414610"/>
              <a:gd name="connsiteX18" fmla="*/ 202742 w 344784"/>
              <a:gd name="connsiteY18" fmla="*/ 352698 h 414610"/>
              <a:gd name="connsiteX19" fmla="*/ 186074 w 344784"/>
              <a:gd name="connsiteY19" fmla="*/ 374129 h 414610"/>
              <a:gd name="connsiteX20" fmla="*/ 171786 w 344784"/>
              <a:gd name="connsiteY20" fmla="*/ 390798 h 414610"/>
              <a:gd name="connsiteX21" fmla="*/ 152736 w 344784"/>
              <a:gd name="connsiteY21" fmla="*/ 405085 h 414610"/>
              <a:gd name="connsiteX22" fmla="*/ 145592 w 344784"/>
              <a:gd name="connsiteY22" fmla="*/ 409848 h 414610"/>
              <a:gd name="connsiteX23" fmla="*/ 131305 w 344784"/>
              <a:gd name="connsiteY23" fmla="*/ 414610 h 414610"/>
              <a:gd name="connsiteX24" fmla="*/ 88442 w 344784"/>
              <a:gd name="connsiteY24" fmla="*/ 412229 h 414610"/>
              <a:gd name="connsiteX25" fmla="*/ 76536 w 344784"/>
              <a:gd name="connsiteY25" fmla="*/ 409848 h 414610"/>
              <a:gd name="connsiteX26" fmla="*/ 62249 w 344784"/>
              <a:gd name="connsiteY26" fmla="*/ 405085 h 414610"/>
              <a:gd name="connsiteX27" fmla="*/ 55105 w 344784"/>
              <a:gd name="connsiteY27" fmla="*/ 397942 h 414610"/>
              <a:gd name="connsiteX28" fmla="*/ 45580 w 344784"/>
              <a:gd name="connsiteY28" fmla="*/ 393179 h 414610"/>
              <a:gd name="connsiteX29" fmla="*/ 40817 w 344784"/>
              <a:gd name="connsiteY29" fmla="*/ 383654 h 414610"/>
              <a:gd name="connsiteX30" fmla="*/ 36055 w 344784"/>
              <a:gd name="connsiteY30" fmla="*/ 376510 h 414610"/>
              <a:gd name="connsiteX31" fmla="*/ 28911 w 344784"/>
              <a:gd name="connsiteY31" fmla="*/ 369367 h 414610"/>
              <a:gd name="connsiteX32" fmla="*/ 24149 w 344784"/>
              <a:gd name="connsiteY32" fmla="*/ 362223 h 414610"/>
              <a:gd name="connsiteX33" fmla="*/ 12242 w 344784"/>
              <a:gd name="connsiteY33" fmla="*/ 343173 h 414610"/>
              <a:gd name="connsiteX34" fmla="*/ 9861 w 344784"/>
              <a:gd name="connsiteY34" fmla="*/ 331267 h 414610"/>
              <a:gd name="connsiteX35" fmla="*/ 2717 w 344784"/>
              <a:gd name="connsiteY35" fmla="*/ 309835 h 414610"/>
              <a:gd name="connsiteX36" fmla="*/ 5099 w 344784"/>
              <a:gd name="connsiteY36" fmla="*/ 243160 h 414610"/>
              <a:gd name="connsiteX37" fmla="*/ 7480 w 344784"/>
              <a:gd name="connsiteY37" fmla="*/ 236017 h 414610"/>
              <a:gd name="connsiteX38" fmla="*/ 14624 w 344784"/>
              <a:gd name="connsiteY38" fmla="*/ 209823 h 414610"/>
              <a:gd name="connsiteX39" fmla="*/ 17005 w 344784"/>
              <a:gd name="connsiteY39" fmla="*/ 202679 h 414610"/>
              <a:gd name="connsiteX40" fmla="*/ 28911 w 344784"/>
              <a:gd name="connsiteY40" fmla="*/ 188392 h 414610"/>
              <a:gd name="connsiteX41" fmla="*/ 43199 w 344784"/>
              <a:gd name="connsiteY41" fmla="*/ 171723 h 414610"/>
              <a:gd name="connsiteX42" fmla="*/ 52724 w 344784"/>
              <a:gd name="connsiteY42" fmla="*/ 164579 h 414610"/>
              <a:gd name="connsiteX43" fmla="*/ 67011 w 344784"/>
              <a:gd name="connsiteY43" fmla="*/ 155054 h 414610"/>
              <a:gd name="connsiteX44" fmla="*/ 81299 w 344784"/>
              <a:gd name="connsiteY44" fmla="*/ 143148 h 414610"/>
              <a:gd name="connsiteX45" fmla="*/ 93205 w 344784"/>
              <a:gd name="connsiteY45" fmla="*/ 128860 h 414610"/>
              <a:gd name="connsiteX46" fmla="*/ 102730 w 344784"/>
              <a:gd name="connsiteY46" fmla="*/ 121717 h 414610"/>
              <a:gd name="connsiteX47" fmla="*/ 117017 w 344784"/>
              <a:gd name="connsiteY47" fmla="*/ 109810 h 414610"/>
              <a:gd name="connsiteX48" fmla="*/ 133686 w 344784"/>
              <a:gd name="connsiteY48" fmla="*/ 90760 h 414610"/>
              <a:gd name="connsiteX49" fmla="*/ 138449 w 344784"/>
              <a:gd name="connsiteY49" fmla="*/ 83617 h 414610"/>
              <a:gd name="connsiteX50" fmla="*/ 140830 w 344784"/>
              <a:gd name="connsiteY50" fmla="*/ 76473 h 414610"/>
              <a:gd name="connsiteX51" fmla="*/ 147974 w 344784"/>
              <a:gd name="connsiteY51" fmla="*/ 69329 h 414610"/>
              <a:gd name="connsiteX52" fmla="*/ 152736 w 344784"/>
              <a:gd name="connsiteY52" fmla="*/ 62185 h 414610"/>
              <a:gd name="connsiteX53" fmla="*/ 169405 w 344784"/>
              <a:gd name="connsiteY53" fmla="*/ 52660 h 414610"/>
              <a:gd name="connsiteX54" fmla="*/ 174167 w 344784"/>
              <a:gd name="connsiteY54" fmla="*/ 45517 h 414610"/>
              <a:gd name="connsiteX55" fmla="*/ 181311 w 344784"/>
              <a:gd name="connsiteY55" fmla="*/ 40754 h 414610"/>
              <a:gd name="connsiteX56" fmla="*/ 193217 w 344784"/>
              <a:gd name="connsiteY56" fmla="*/ 21704 h 414610"/>
              <a:gd name="connsiteX57" fmla="*/ 200361 w 344784"/>
              <a:gd name="connsiteY57" fmla="*/ 21704 h 414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44784" h="414610">
                <a:moveTo>
                  <a:pt x="200361" y="21704"/>
                </a:moveTo>
                <a:cubicBezTo>
                  <a:pt x="221792" y="22101"/>
                  <a:pt x="289258" y="0"/>
                  <a:pt x="321805" y="24085"/>
                </a:cubicBezTo>
                <a:cubicBezTo>
                  <a:pt x="344784" y="41089"/>
                  <a:pt x="321369" y="81290"/>
                  <a:pt x="319424" y="109810"/>
                </a:cubicBezTo>
                <a:cubicBezTo>
                  <a:pt x="318979" y="116340"/>
                  <a:pt x="315944" y="122442"/>
                  <a:pt x="314661" y="128860"/>
                </a:cubicBezTo>
                <a:cubicBezTo>
                  <a:pt x="312801" y="138162"/>
                  <a:pt x="311293" y="148626"/>
                  <a:pt x="307517" y="157435"/>
                </a:cubicBezTo>
                <a:cubicBezTo>
                  <a:pt x="306119" y="160698"/>
                  <a:pt x="304001" y="163636"/>
                  <a:pt x="302755" y="166960"/>
                </a:cubicBezTo>
                <a:cubicBezTo>
                  <a:pt x="301606" y="170024"/>
                  <a:pt x="301838" y="173558"/>
                  <a:pt x="300374" y="176485"/>
                </a:cubicBezTo>
                <a:cubicBezTo>
                  <a:pt x="297814" y="181605"/>
                  <a:pt x="292660" y="185343"/>
                  <a:pt x="290849" y="190773"/>
                </a:cubicBezTo>
                <a:cubicBezTo>
                  <a:pt x="290055" y="193154"/>
                  <a:pt x="289590" y="195672"/>
                  <a:pt x="288467" y="197917"/>
                </a:cubicBezTo>
                <a:cubicBezTo>
                  <a:pt x="287187" y="200476"/>
                  <a:pt x="285125" y="202575"/>
                  <a:pt x="283705" y="205060"/>
                </a:cubicBezTo>
                <a:cubicBezTo>
                  <a:pt x="281944" y="208142"/>
                  <a:pt x="280530" y="211410"/>
                  <a:pt x="278942" y="214585"/>
                </a:cubicBezTo>
                <a:cubicBezTo>
                  <a:pt x="276025" y="226254"/>
                  <a:pt x="276795" y="226100"/>
                  <a:pt x="269417" y="238398"/>
                </a:cubicBezTo>
                <a:cubicBezTo>
                  <a:pt x="267375" y="241801"/>
                  <a:pt x="264475" y="244621"/>
                  <a:pt x="262274" y="247923"/>
                </a:cubicBezTo>
                <a:cubicBezTo>
                  <a:pt x="259707" y="251774"/>
                  <a:pt x="258021" y="256215"/>
                  <a:pt x="255130" y="259829"/>
                </a:cubicBezTo>
                <a:cubicBezTo>
                  <a:pt x="248636" y="267946"/>
                  <a:pt x="242546" y="270029"/>
                  <a:pt x="238461" y="278879"/>
                </a:cubicBezTo>
                <a:cubicBezTo>
                  <a:pt x="231361" y="294263"/>
                  <a:pt x="231205" y="299914"/>
                  <a:pt x="224174" y="312217"/>
                </a:cubicBezTo>
                <a:cubicBezTo>
                  <a:pt x="222754" y="314702"/>
                  <a:pt x="220999" y="316979"/>
                  <a:pt x="219411" y="319360"/>
                </a:cubicBezTo>
                <a:cubicBezTo>
                  <a:pt x="213426" y="337316"/>
                  <a:pt x="221499" y="315183"/>
                  <a:pt x="212267" y="333648"/>
                </a:cubicBezTo>
                <a:cubicBezTo>
                  <a:pt x="204045" y="350092"/>
                  <a:pt x="219249" y="329588"/>
                  <a:pt x="202742" y="352698"/>
                </a:cubicBezTo>
                <a:cubicBezTo>
                  <a:pt x="197482" y="360062"/>
                  <a:pt x="190730" y="366369"/>
                  <a:pt x="186074" y="374129"/>
                </a:cubicBezTo>
                <a:cubicBezTo>
                  <a:pt x="176311" y="390399"/>
                  <a:pt x="183490" y="382286"/>
                  <a:pt x="171786" y="390798"/>
                </a:cubicBezTo>
                <a:cubicBezTo>
                  <a:pt x="165367" y="395467"/>
                  <a:pt x="159340" y="400682"/>
                  <a:pt x="152736" y="405085"/>
                </a:cubicBezTo>
                <a:cubicBezTo>
                  <a:pt x="150355" y="406673"/>
                  <a:pt x="148207" y="408686"/>
                  <a:pt x="145592" y="409848"/>
                </a:cubicBezTo>
                <a:cubicBezTo>
                  <a:pt x="141005" y="411887"/>
                  <a:pt x="131305" y="414610"/>
                  <a:pt x="131305" y="414610"/>
                </a:cubicBezTo>
                <a:cubicBezTo>
                  <a:pt x="117017" y="413816"/>
                  <a:pt x="102698" y="413469"/>
                  <a:pt x="88442" y="412229"/>
                </a:cubicBezTo>
                <a:cubicBezTo>
                  <a:pt x="84410" y="411878"/>
                  <a:pt x="80441" y="410913"/>
                  <a:pt x="76536" y="409848"/>
                </a:cubicBezTo>
                <a:cubicBezTo>
                  <a:pt x="71693" y="408527"/>
                  <a:pt x="62249" y="405085"/>
                  <a:pt x="62249" y="405085"/>
                </a:cubicBezTo>
                <a:cubicBezTo>
                  <a:pt x="59868" y="402704"/>
                  <a:pt x="57845" y="399899"/>
                  <a:pt x="55105" y="397942"/>
                </a:cubicBezTo>
                <a:cubicBezTo>
                  <a:pt x="52216" y="395879"/>
                  <a:pt x="48090" y="395689"/>
                  <a:pt x="45580" y="393179"/>
                </a:cubicBezTo>
                <a:cubicBezTo>
                  <a:pt x="43070" y="390669"/>
                  <a:pt x="42578" y="386736"/>
                  <a:pt x="40817" y="383654"/>
                </a:cubicBezTo>
                <a:cubicBezTo>
                  <a:pt x="39397" y="381169"/>
                  <a:pt x="37887" y="378709"/>
                  <a:pt x="36055" y="376510"/>
                </a:cubicBezTo>
                <a:cubicBezTo>
                  <a:pt x="33899" y="373923"/>
                  <a:pt x="31067" y="371954"/>
                  <a:pt x="28911" y="369367"/>
                </a:cubicBezTo>
                <a:cubicBezTo>
                  <a:pt x="27079" y="367168"/>
                  <a:pt x="25812" y="364552"/>
                  <a:pt x="24149" y="362223"/>
                </a:cubicBezTo>
                <a:cubicBezTo>
                  <a:pt x="13843" y="347794"/>
                  <a:pt x="19703" y="358094"/>
                  <a:pt x="12242" y="343173"/>
                </a:cubicBezTo>
                <a:cubicBezTo>
                  <a:pt x="11448" y="339204"/>
                  <a:pt x="11141" y="335107"/>
                  <a:pt x="9861" y="331267"/>
                </a:cubicBezTo>
                <a:cubicBezTo>
                  <a:pt x="0" y="301682"/>
                  <a:pt x="9545" y="343969"/>
                  <a:pt x="2717" y="309835"/>
                </a:cubicBezTo>
                <a:cubicBezTo>
                  <a:pt x="3511" y="287610"/>
                  <a:pt x="3667" y="265353"/>
                  <a:pt x="5099" y="243160"/>
                </a:cubicBezTo>
                <a:cubicBezTo>
                  <a:pt x="5261" y="240655"/>
                  <a:pt x="6871" y="238452"/>
                  <a:pt x="7480" y="236017"/>
                </a:cubicBezTo>
                <a:cubicBezTo>
                  <a:pt x="14212" y="209088"/>
                  <a:pt x="4406" y="240476"/>
                  <a:pt x="14624" y="209823"/>
                </a:cubicBezTo>
                <a:cubicBezTo>
                  <a:pt x="15418" y="207442"/>
                  <a:pt x="15613" y="204768"/>
                  <a:pt x="17005" y="202679"/>
                </a:cubicBezTo>
                <a:cubicBezTo>
                  <a:pt x="27528" y="186892"/>
                  <a:pt x="15162" y="204431"/>
                  <a:pt x="28911" y="188392"/>
                </a:cubicBezTo>
                <a:cubicBezTo>
                  <a:pt x="37600" y="178255"/>
                  <a:pt x="33652" y="179906"/>
                  <a:pt x="43199" y="171723"/>
                </a:cubicBezTo>
                <a:cubicBezTo>
                  <a:pt x="46212" y="169140"/>
                  <a:pt x="49473" y="166855"/>
                  <a:pt x="52724" y="164579"/>
                </a:cubicBezTo>
                <a:cubicBezTo>
                  <a:pt x="57413" y="161297"/>
                  <a:pt x="62964" y="159101"/>
                  <a:pt x="67011" y="155054"/>
                </a:cubicBezTo>
                <a:cubicBezTo>
                  <a:pt x="76179" y="145886"/>
                  <a:pt x="71353" y="149778"/>
                  <a:pt x="81299" y="143148"/>
                </a:cubicBezTo>
                <a:cubicBezTo>
                  <a:pt x="86198" y="135799"/>
                  <a:pt x="86074" y="134972"/>
                  <a:pt x="93205" y="128860"/>
                </a:cubicBezTo>
                <a:cubicBezTo>
                  <a:pt x="96218" y="126277"/>
                  <a:pt x="99717" y="124300"/>
                  <a:pt x="102730" y="121717"/>
                </a:cubicBezTo>
                <a:cubicBezTo>
                  <a:pt x="118782" y="107959"/>
                  <a:pt x="101222" y="120342"/>
                  <a:pt x="117017" y="109810"/>
                </a:cubicBezTo>
                <a:cubicBezTo>
                  <a:pt x="128130" y="93142"/>
                  <a:pt x="121780" y="98698"/>
                  <a:pt x="133686" y="90760"/>
                </a:cubicBezTo>
                <a:cubicBezTo>
                  <a:pt x="135274" y="88379"/>
                  <a:pt x="137169" y="86177"/>
                  <a:pt x="138449" y="83617"/>
                </a:cubicBezTo>
                <a:cubicBezTo>
                  <a:pt x="139572" y="81372"/>
                  <a:pt x="139438" y="78562"/>
                  <a:pt x="140830" y="76473"/>
                </a:cubicBezTo>
                <a:cubicBezTo>
                  <a:pt x="142698" y="73671"/>
                  <a:pt x="145818" y="71916"/>
                  <a:pt x="147974" y="69329"/>
                </a:cubicBezTo>
                <a:cubicBezTo>
                  <a:pt x="149806" y="67130"/>
                  <a:pt x="150712" y="64209"/>
                  <a:pt x="152736" y="62185"/>
                </a:cubicBezTo>
                <a:cubicBezTo>
                  <a:pt x="156099" y="58822"/>
                  <a:pt x="165674" y="54526"/>
                  <a:pt x="169405" y="52660"/>
                </a:cubicBezTo>
                <a:cubicBezTo>
                  <a:pt x="170992" y="50279"/>
                  <a:pt x="172144" y="47540"/>
                  <a:pt x="174167" y="45517"/>
                </a:cubicBezTo>
                <a:cubicBezTo>
                  <a:pt x="176191" y="43493"/>
                  <a:pt x="179794" y="43181"/>
                  <a:pt x="181311" y="40754"/>
                </a:cubicBezTo>
                <a:cubicBezTo>
                  <a:pt x="186330" y="32724"/>
                  <a:pt x="182267" y="24138"/>
                  <a:pt x="193217" y="21704"/>
                </a:cubicBezTo>
                <a:cubicBezTo>
                  <a:pt x="197866" y="20671"/>
                  <a:pt x="178930" y="21307"/>
                  <a:pt x="200361" y="21704"/>
                </a:cubicBez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7" name="Рисунок 56" descr="gjlgbcm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22802" y="4775501"/>
            <a:ext cx="1484213" cy="53431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0.0368 -3.7037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000"/>
                            </p:stCondLst>
                            <p:childTnLst>
                              <p:par>
                                <p:cTn id="9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000"/>
                            </p:stCondLst>
                            <p:childTnLst>
                              <p:par>
                                <p:cTn id="108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5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2222E-6 L -2.77778E-6 -0.2796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2222E-6 L -2.77778E-6 -0.27963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5" grpId="0" animBg="1"/>
      <p:bldP spid="28" grpId="0" animBg="1"/>
      <p:bldP spid="22" grpId="0" animBg="1"/>
      <p:bldP spid="22" grpId="1" animBg="1"/>
      <p:bldP spid="24" grpId="0" animBg="1"/>
      <p:bldP spid="27" grpId="0" animBg="1"/>
      <p:bldP spid="32" grpId="0" animBg="1"/>
      <p:bldP spid="32" grpId="1" animBg="1"/>
      <p:bldP spid="33" grpId="0" animBg="1"/>
      <p:bldP spid="34" grpId="0" animBg="1"/>
      <p:bldP spid="34" grpId="1" animBg="1"/>
      <p:bldP spid="35" grpId="0" animBg="1"/>
      <p:bldP spid="35" grpId="1" animBg="1"/>
      <p:bldP spid="35" grpId="2" animBg="1"/>
      <p:bldP spid="35" grpId="3" animBg="1"/>
      <p:bldP spid="41" grpId="0" animBg="1"/>
      <p:bldP spid="38" grpId="0" animBg="1"/>
      <p:bldP spid="38" grpId="1" animBg="1"/>
      <p:bldP spid="39" grpId="0" animBg="1"/>
      <p:bldP spid="40" grpId="0" animBg="1"/>
      <p:bldP spid="36" grpId="0" animBg="1"/>
      <p:bldP spid="37" grpId="0" animBg="1"/>
      <p:bldP spid="37" grpId="1" animBg="1"/>
      <p:bldP spid="5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y=10/(3x</a:t>
            </a:r>
            <a:r>
              <a:rPr lang="ru-RU" sz="2500" b="1" dirty="0" smtClean="0">
                <a:solidFill>
                  <a:srgbClr val="FF0000"/>
                </a:solidFill>
              </a:rPr>
              <a:t>-</a:t>
            </a:r>
            <a:r>
              <a:rPr lang="en-US" sz="2500" b="1" dirty="0" smtClean="0">
                <a:solidFill>
                  <a:srgbClr val="FF0000"/>
                </a:solidFill>
              </a:rPr>
              <a:t>2)</a:t>
            </a:r>
            <a:r>
              <a:rPr lang="ru-RU" sz="2500" b="1" dirty="0" smtClean="0">
                <a:solidFill>
                  <a:srgbClr val="FF0000"/>
                </a:solidFill>
              </a:rPr>
              <a:t>+</a:t>
            </a:r>
            <a:r>
              <a:rPr lang="en-US" sz="2500" b="1" dirty="0" smtClean="0">
                <a:solidFill>
                  <a:srgbClr val="FF0000"/>
                </a:solidFill>
              </a:rPr>
              <a:t>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357430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500" b="1" dirty="0" smtClean="0">
                <a:solidFill>
                  <a:srgbClr val="FF0000"/>
                </a:solidFill>
              </a:rPr>
              <a:t>y=10/(3|x|</a:t>
            </a:r>
            <a:r>
              <a:rPr lang="ru-RU" sz="2500" b="1" dirty="0" smtClean="0">
                <a:solidFill>
                  <a:srgbClr val="FF0000"/>
                </a:solidFill>
              </a:rPr>
              <a:t>-</a:t>
            </a:r>
            <a:r>
              <a:rPr lang="en-US" sz="2500" b="1" dirty="0" smtClean="0">
                <a:solidFill>
                  <a:srgbClr val="FF0000"/>
                </a:solidFill>
              </a:rPr>
              <a:t>2)</a:t>
            </a:r>
            <a:r>
              <a:rPr lang="ru-RU" sz="2500" b="1" dirty="0" smtClean="0">
                <a:solidFill>
                  <a:srgbClr val="FF0000"/>
                </a:solidFill>
              </a:rPr>
              <a:t>+</a:t>
            </a:r>
            <a:r>
              <a:rPr lang="en-US" sz="2500" b="1" dirty="0" smtClean="0">
                <a:solidFill>
                  <a:srgbClr val="FF0000"/>
                </a:solidFill>
              </a:rPr>
              <a:t>2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214686"/>
            <a:ext cx="49291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Построим график функции </a:t>
            </a:r>
            <a:r>
              <a:rPr lang="en-US" sz="2300" b="1" dirty="0" smtClean="0">
                <a:solidFill>
                  <a:srgbClr val="FF0000"/>
                </a:solidFill>
              </a:rPr>
              <a:t>y=|10/(3|x|</a:t>
            </a:r>
            <a:r>
              <a:rPr lang="ru-RU" sz="2300" b="1" dirty="0" smtClean="0">
                <a:solidFill>
                  <a:srgbClr val="FF0000"/>
                </a:solidFill>
              </a:rPr>
              <a:t>-</a:t>
            </a:r>
            <a:r>
              <a:rPr lang="en-US" sz="2300" b="1" dirty="0" smtClean="0">
                <a:solidFill>
                  <a:srgbClr val="FF0000"/>
                </a:solidFill>
              </a:rPr>
              <a:t>2)</a:t>
            </a:r>
            <a:r>
              <a:rPr lang="ru-RU" sz="2300" b="1" dirty="0" smtClean="0">
                <a:solidFill>
                  <a:srgbClr val="FF0000"/>
                </a:solidFill>
              </a:rPr>
              <a:t>+</a:t>
            </a:r>
            <a:r>
              <a:rPr lang="en-US" sz="2300" b="1" dirty="0" smtClean="0">
                <a:solidFill>
                  <a:srgbClr val="FF0000"/>
                </a:solidFill>
              </a:rPr>
              <a:t>2|</a:t>
            </a:r>
            <a:endParaRPr lang="ru-RU" sz="23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785938" y="0"/>
            <a:ext cx="5527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mbria" pitchFamily="18" charset="0"/>
              </a:rPr>
              <a:t>Построение графика функции </a:t>
            </a:r>
          </a:p>
        </p:txBody>
      </p:sp>
      <p:pic>
        <p:nvPicPr>
          <p:cNvPr id="8" name="Рисунок 7" descr="abs (-10 div (3 abs (x) - 2) + 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797" y="500042"/>
            <a:ext cx="2238827" cy="100013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9" name="Рисунок 8" descr="10 div (3X-2)+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7" y="1643049"/>
            <a:ext cx="5143504" cy="4114803"/>
          </a:xfrm>
          <a:prstGeom prst="rect">
            <a:avLst/>
          </a:prstGeom>
        </p:spPr>
      </p:pic>
      <p:sp>
        <p:nvSpPr>
          <p:cNvPr id="10" name="Полилиния 9"/>
          <p:cNvSpPr/>
          <p:nvPr/>
        </p:nvSpPr>
        <p:spPr>
          <a:xfrm>
            <a:off x="6831330" y="1809750"/>
            <a:ext cx="2110740" cy="1443990"/>
          </a:xfrm>
          <a:custGeom>
            <a:avLst/>
            <a:gdLst>
              <a:gd name="connsiteX0" fmla="*/ 0 w 2110740"/>
              <a:gd name="connsiteY0" fmla="*/ 0 h 1443990"/>
              <a:gd name="connsiteX1" fmla="*/ 15240 w 2110740"/>
              <a:gd name="connsiteY1" fmla="*/ 255270 h 1443990"/>
              <a:gd name="connsiteX2" fmla="*/ 72390 w 2110740"/>
              <a:gd name="connsiteY2" fmla="*/ 662940 h 1443990"/>
              <a:gd name="connsiteX3" fmla="*/ 140970 w 2110740"/>
              <a:gd name="connsiteY3" fmla="*/ 899160 h 1443990"/>
              <a:gd name="connsiteX4" fmla="*/ 236220 w 2110740"/>
              <a:gd name="connsiteY4" fmla="*/ 1070610 h 1443990"/>
              <a:gd name="connsiteX5" fmla="*/ 354330 w 2110740"/>
              <a:gd name="connsiteY5" fmla="*/ 1188720 h 1443990"/>
              <a:gd name="connsiteX6" fmla="*/ 601980 w 2110740"/>
              <a:gd name="connsiteY6" fmla="*/ 1303020 h 1443990"/>
              <a:gd name="connsiteX7" fmla="*/ 1002030 w 2110740"/>
              <a:gd name="connsiteY7" fmla="*/ 1375410 h 1443990"/>
              <a:gd name="connsiteX8" fmla="*/ 1482090 w 2110740"/>
              <a:gd name="connsiteY8" fmla="*/ 1417320 h 1443990"/>
              <a:gd name="connsiteX9" fmla="*/ 2110740 w 2110740"/>
              <a:gd name="connsiteY9" fmla="*/ 1443990 h 144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10740" h="1443990">
                <a:moveTo>
                  <a:pt x="0" y="0"/>
                </a:moveTo>
                <a:cubicBezTo>
                  <a:pt x="1587" y="72390"/>
                  <a:pt x="3175" y="144780"/>
                  <a:pt x="15240" y="255270"/>
                </a:cubicBezTo>
                <a:cubicBezTo>
                  <a:pt x="27305" y="365760"/>
                  <a:pt x="51435" y="555625"/>
                  <a:pt x="72390" y="662940"/>
                </a:cubicBezTo>
                <a:cubicBezTo>
                  <a:pt x="93345" y="770255"/>
                  <a:pt x="113665" y="831215"/>
                  <a:pt x="140970" y="899160"/>
                </a:cubicBezTo>
                <a:cubicBezTo>
                  <a:pt x="168275" y="967105"/>
                  <a:pt x="200660" y="1022350"/>
                  <a:pt x="236220" y="1070610"/>
                </a:cubicBezTo>
                <a:cubicBezTo>
                  <a:pt x="271780" y="1118870"/>
                  <a:pt x="293370" y="1149985"/>
                  <a:pt x="354330" y="1188720"/>
                </a:cubicBezTo>
                <a:cubicBezTo>
                  <a:pt x="415290" y="1227455"/>
                  <a:pt x="494030" y="1271905"/>
                  <a:pt x="601980" y="1303020"/>
                </a:cubicBezTo>
                <a:cubicBezTo>
                  <a:pt x="709930" y="1334135"/>
                  <a:pt x="855345" y="1356360"/>
                  <a:pt x="1002030" y="1375410"/>
                </a:cubicBezTo>
                <a:cubicBezTo>
                  <a:pt x="1148715" y="1394460"/>
                  <a:pt x="1297305" y="1405890"/>
                  <a:pt x="1482090" y="1417320"/>
                </a:cubicBezTo>
                <a:cubicBezTo>
                  <a:pt x="1666875" y="1428750"/>
                  <a:pt x="2110740" y="1443990"/>
                  <a:pt x="2110740" y="1443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6572250" y="4248150"/>
            <a:ext cx="91440" cy="1337310"/>
          </a:xfrm>
          <a:custGeom>
            <a:avLst/>
            <a:gdLst>
              <a:gd name="connsiteX0" fmla="*/ 91440 w 91440"/>
              <a:gd name="connsiteY0" fmla="*/ 1337310 h 1337310"/>
              <a:gd name="connsiteX1" fmla="*/ 76200 w 91440"/>
              <a:gd name="connsiteY1" fmla="*/ 849630 h 1337310"/>
              <a:gd name="connsiteX2" fmla="*/ 34290 w 91440"/>
              <a:gd name="connsiteY2" fmla="*/ 300990 h 1337310"/>
              <a:gd name="connsiteX3" fmla="*/ 0 w 91440"/>
              <a:gd name="connsiteY3" fmla="*/ 0 h 1337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" h="1337310">
                <a:moveTo>
                  <a:pt x="91440" y="1337310"/>
                </a:moveTo>
                <a:cubicBezTo>
                  <a:pt x="88582" y="1179830"/>
                  <a:pt x="85725" y="1022350"/>
                  <a:pt x="76200" y="849630"/>
                </a:cubicBezTo>
                <a:cubicBezTo>
                  <a:pt x="66675" y="676910"/>
                  <a:pt x="46990" y="442595"/>
                  <a:pt x="34290" y="300990"/>
                </a:cubicBezTo>
                <a:cubicBezTo>
                  <a:pt x="21590" y="159385"/>
                  <a:pt x="10795" y="79692"/>
                  <a:pt x="0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10 div (3ABS(X)-2)+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1643049"/>
            <a:ext cx="5143504" cy="4114803"/>
          </a:xfrm>
          <a:prstGeom prst="rect">
            <a:avLst/>
          </a:prstGeom>
        </p:spPr>
      </p:pic>
      <p:pic>
        <p:nvPicPr>
          <p:cNvPr id="18" name="Рисунок 17" descr="ABS(10 div (3ABS(X)-2)+2)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1643050"/>
            <a:ext cx="5143504" cy="4114804"/>
          </a:xfrm>
          <a:prstGeom prst="rect">
            <a:avLst/>
          </a:prstGeom>
        </p:spPr>
      </p:pic>
      <p:sp>
        <p:nvSpPr>
          <p:cNvPr id="13" name="Полилиния 12"/>
          <p:cNvSpPr/>
          <p:nvPr/>
        </p:nvSpPr>
        <p:spPr>
          <a:xfrm>
            <a:off x="4203700" y="1822450"/>
            <a:ext cx="2114550" cy="1435100"/>
          </a:xfrm>
          <a:custGeom>
            <a:avLst/>
            <a:gdLst>
              <a:gd name="connsiteX0" fmla="*/ 0 w 2114550"/>
              <a:gd name="connsiteY0" fmla="*/ 1435100 h 1435100"/>
              <a:gd name="connsiteX1" fmla="*/ 1136650 w 2114550"/>
              <a:gd name="connsiteY1" fmla="*/ 1365250 h 1435100"/>
              <a:gd name="connsiteX2" fmla="*/ 1797050 w 2114550"/>
              <a:gd name="connsiteY2" fmla="*/ 1155700 h 1435100"/>
              <a:gd name="connsiteX3" fmla="*/ 2025650 w 2114550"/>
              <a:gd name="connsiteY3" fmla="*/ 704850 h 1435100"/>
              <a:gd name="connsiteX4" fmla="*/ 2114550 w 211455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550" h="1435100">
                <a:moveTo>
                  <a:pt x="0" y="1435100"/>
                </a:moveTo>
                <a:cubicBezTo>
                  <a:pt x="418571" y="1423458"/>
                  <a:pt x="837142" y="1411817"/>
                  <a:pt x="1136650" y="1365250"/>
                </a:cubicBezTo>
                <a:cubicBezTo>
                  <a:pt x="1436158" y="1318683"/>
                  <a:pt x="1648883" y="1265767"/>
                  <a:pt x="1797050" y="1155700"/>
                </a:cubicBezTo>
                <a:cubicBezTo>
                  <a:pt x="1945217" y="1045633"/>
                  <a:pt x="1972733" y="897467"/>
                  <a:pt x="2025650" y="704850"/>
                </a:cubicBezTo>
                <a:cubicBezTo>
                  <a:pt x="2078567" y="512233"/>
                  <a:pt x="2096558" y="256116"/>
                  <a:pt x="2114550" y="0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832600" y="1816100"/>
            <a:ext cx="2108200" cy="1441450"/>
          </a:xfrm>
          <a:custGeom>
            <a:avLst/>
            <a:gdLst>
              <a:gd name="connsiteX0" fmla="*/ 0 w 2108200"/>
              <a:gd name="connsiteY0" fmla="*/ 0 h 1441450"/>
              <a:gd name="connsiteX1" fmla="*/ 12700 w 2108200"/>
              <a:gd name="connsiteY1" fmla="*/ 228600 h 1441450"/>
              <a:gd name="connsiteX2" fmla="*/ 50800 w 2108200"/>
              <a:gd name="connsiteY2" fmla="*/ 520700 h 1441450"/>
              <a:gd name="connsiteX3" fmla="*/ 95250 w 2108200"/>
              <a:gd name="connsiteY3" fmla="*/ 762000 h 1441450"/>
              <a:gd name="connsiteX4" fmla="*/ 209550 w 2108200"/>
              <a:gd name="connsiteY4" fmla="*/ 1028700 h 1441450"/>
              <a:gd name="connsiteX5" fmla="*/ 374650 w 2108200"/>
              <a:gd name="connsiteY5" fmla="*/ 1200150 h 1441450"/>
              <a:gd name="connsiteX6" fmla="*/ 793750 w 2108200"/>
              <a:gd name="connsiteY6" fmla="*/ 1346200 h 1441450"/>
              <a:gd name="connsiteX7" fmla="*/ 1314450 w 2108200"/>
              <a:gd name="connsiteY7" fmla="*/ 1403350 h 1441450"/>
              <a:gd name="connsiteX8" fmla="*/ 2108200 w 2108200"/>
              <a:gd name="connsiteY8" fmla="*/ 1441450 h 144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8200" h="1441450">
                <a:moveTo>
                  <a:pt x="0" y="0"/>
                </a:moveTo>
                <a:cubicBezTo>
                  <a:pt x="2116" y="70908"/>
                  <a:pt x="4233" y="141817"/>
                  <a:pt x="12700" y="228600"/>
                </a:cubicBezTo>
                <a:cubicBezTo>
                  <a:pt x="21167" y="315383"/>
                  <a:pt x="37042" y="431800"/>
                  <a:pt x="50800" y="520700"/>
                </a:cubicBezTo>
                <a:cubicBezTo>
                  <a:pt x="64558" y="609600"/>
                  <a:pt x="68792" y="677333"/>
                  <a:pt x="95250" y="762000"/>
                </a:cubicBezTo>
                <a:cubicBezTo>
                  <a:pt x="121708" y="846667"/>
                  <a:pt x="162983" y="955675"/>
                  <a:pt x="209550" y="1028700"/>
                </a:cubicBezTo>
                <a:cubicBezTo>
                  <a:pt x="256117" y="1101725"/>
                  <a:pt x="277283" y="1147233"/>
                  <a:pt x="374650" y="1200150"/>
                </a:cubicBezTo>
                <a:cubicBezTo>
                  <a:pt x="472017" y="1253067"/>
                  <a:pt x="637117" y="1312333"/>
                  <a:pt x="793750" y="1346200"/>
                </a:cubicBezTo>
                <a:cubicBezTo>
                  <a:pt x="950383" y="1380067"/>
                  <a:pt x="1095375" y="1387475"/>
                  <a:pt x="1314450" y="1403350"/>
                </a:cubicBezTo>
                <a:cubicBezTo>
                  <a:pt x="1533525" y="1419225"/>
                  <a:pt x="1820862" y="1430337"/>
                  <a:pt x="2108200" y="1441450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483551" y="4281682"/>
            <a:ext cx="182053" cy="1308157"/>
          </a:xfrm>
          <a:custGeom>
            <a:avLst/>
            <a:gdLst>
              <a:gd name="connsiteX0" fmla="*/ 182053 w 182053"/>
              <a:gd name="connsiteY0" fmla="*/ 1308157 h 1308157"/>
              <a:gd name="connsiteX1" fmla="*/ 169640 w 182053"/>
              <a:gd name="connsiteY1" fmla="*/ 923364 h 1308157"/>
              <a:gd name="connsiteX2" fmla="*/ 128264 w 182053"/>
              <a:gd name="connsiteY2" fmla="*/ 306868 h 1308157"/>
              <a:gd name="connsiteX3" fmla="*/ 91026 w 182053"/>
              <a:gd name="connsiteY3" fmla="*/ 21377 h 1308157"/>
              <a:gd name="connsiteX4" fmla="*/ 41376 w 182053"/>
              <a:gd name="connsiteY4" fmla="*/ 435132 h 1308157"/>
              <a:gd name="connsiteX5" fmla="*/ 16550 w 182053"/>
              <a:gd name="connsiteY5" fmla="*/ 828200 h 1308157"/>
              <a:gd name="connsiteX6" fmla="*/ 0 w 182053"/>
              <a:gd name="connsiteY6" fmla="*/ 1299882 h 130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2053" h="1308157">
                <a:moveTo>
                  <a:pt x="182053" y="1308157"/>
                </a:moveTo>
                <a:cubicBezTo>
                  <a:pt x="180329" y="1199201"/>
                  <a:pt x="178605" y="1090245"/>
                  <a:pt x="169640" y="923364"/>
                </a:cubicBezTo>
                <a:cubicBezTo>
                  <a:pt x="160675" y="756483"/>
                  <a:pt x="141366" y="457199"/>
                  <a:pt x="128264" y="306868"/>
                </a:cubicBezTo>
                <a:cubicBezTo>
                  <a:pt x="115162" y="156537"/>
                  <a:pt x="105507" y="0"/>
                  <a:pt x="91026" y="21377"/>
                </a:cubicBezTo>
                <a:cubicBezTo>
                  <a:pt x="76545" y="42754"/>
                  <a:pt x="53789" y="300661"/>
                  <a:pt x="41376" y="435132"/>
                </a:cubicBezTo>
                <a:cubicBezTo>
                  <a:pt x="28963" y="569603"/>
                  <a:pt x="23446" y="684075"/>
                  <a:pt x="16550" y="828200"/>
                </a:cubicBezTo>
                <a:cubicBezTo>
                  <a:pt x="9654" y="972325"/>
                  <a:pt x="4827" y="1136103"/>
                  <a:pt x="0" y="1299882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479337" y="1811971"/>
            <a:ext cx="185124" cy="1293997"/>
          </a:xfrm>
          <a:custGeom>
            <a:avLst/>
            <a:gdLst>
              <a:gd name="connsiteX0" fmla="*/ 0 w 185124"/>
              <a:gd name="connsiteY0" fmla="*/ 0 h 1293997"/>
              <a:gd name="connsiteX1" fmla="*/ 16830 w 185124"/>
              <a:gd name="connsiteY1" fmla="*/ 544152 h 1293997"/>
              <a:gd name="connsiteX2" fmla="*/ 50489 w 185124"/>
              <a:gd name="connsiteY2" fmla="*/ 998547 h 1293997"/>
              <a:gd name="connsiteX3" fmla="*/ 89757 w 185124"/>
              <a:gd name="connsiteY3" fmla="*/ 1284647 h 1293997"/>
              <a:gd name="connsiteX4" fmla="*/ 123416 w 185124"/>
              <a:gd name="connsiteY4" fmla="*/ 1054645 h 1293997"/>
              <a:gd name="connsiteX5" fmla="*/ 162685 w 185124"/>
              <a:gd name="connsiteY5" fmla="*/ 633909 h 1293997"/>
              <a:gd name="connsiteX6" fmla="*/ 185124 w 185124"/>
              <a:gd name="connsiteY6" fmla="*/ 0 h 129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5124" h="1293997">
                <a:moveTo>
                  <a:pt x="0" y="0"/>
                </a:moveTo>
                <a:cubicBezTo>
                  <a:pt x="4207" y="188864"/>
                  <a:pt x="8415" y="377728"/>
                  <a:pt x="16830" y="544152"/>
                </a:cubicBezTo>
                <a:cubicBezTo>
                  <a:pt x="25245" y="710577"/>
                  <a:pt x="38335" y="875131"/>
                  <a:pt x="50489" y="998547"/>
                </a:cubicBezTo>
                <a:cubicBezTo>
                  <a:pt x="62643" y="1121963"/>
                  <a:pt x="77603" y="1275297"/>
                  <a:pt x="89757" y="1284647"/>
                </a:cubicBezTo>
                <a:cubicBezTo>
                  <a:pt x="101912" y="1293997"/>
                  <a:pt x="111261" y="1163101"/>
                  <a:pt x="123416" y="1054645"/>
                </a:cubicBezTo>
                <a:cubicBezTo>
                  <a:pt x="135571" y="946189"/>
                  <a:pt x="152400" y="809683"/>
                  <a:pt x="162685" y="633909"/>
                </a:cubicBezTo>
                <a:cubicBezTo>
                  <a:pt x="172970" y="458135"/>
                  <a:pt x="179047" y="229067"/>
                  <a:pt x="185124" y="0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yfpdfybt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00496" y="5286388"/>
            <a:ext cx="1335024" cy="466344"/>
          </a:xfrm>
          <a:prstGeom prst="rect">
            <a:avLst/>
          </a:prstGeom>
        </p:spPr>
      </p:pic>
      <p:pic>
        <p:nvPicPr>
          <p:cNvPr id="22" name="Рисунок 21" descr="yfpdfybt 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00496" y="5214950"/>
            <a:ext cx="1475229" cy="524255"/>
          </a:xfrm>
          <a:prstGeom prst="rect">
            <a:avLst/>
          </a:prstGeom>
        </p:spPr>
      </p:pic>
      <p:pic>
        <p:nvPicPr>
          <p:cNvPr id="24" name="Рисунок 23" descr="yfpdfybt 2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00892" y="5000636"/>
            <a:ext cx="1953768" cy="371856"/>
          </a:xfrm>
          <a:prstGeom prst="rect">
            <a:avLst/>
          </a:prstGeom>
        </p:spPr>
      </p:pic>
      <p:pic>
        <p:nvPicPr>
          <p:cNvPr id="25" name="Рисунок 24" descr="yfpdfybt 2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0892" y="5357826"/>
            <a:ext cx="1219200" cy="371856"/>
          </a:xfrm>
          <a:prstGeom prst="rect">
            <a:avLst/>
          </a:prstGeom>
        </p:spPr>
      </p:pic>
      <p:pic>
        <p:nvPicPr>
          <p:cNvPr id="26" name="Рисунок 25" descr="yfpdfybt 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00496" y="5143512"/>
            <a:ext cx="1643074" cy="60687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500"/>
                            </p:stCondLst>
                            <p:childTnLst>
                              <p:par>
                                <p:cTn id="6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500"/>
                            </p:stCondLst>
                            <p:childTnLst>
                              <p:par>
                                <p:cTn id="77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8" presetID="26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500"/>
                            </p:stCondLst>
                            <p:childTnLst>
                              <p:par>
                                <p:cTn id="92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26  E" pathEditMode="relative" ptsTypes="">
                                      <p:cBhvr>
                                        <p:cTn id="9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4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17" grpId="0" animBg="1"/>
      <p:bldP spid="17" grpId="1" animBg="1"/>
      <p:bldP spid="17" grpId="2" animBg="1"/>
      <p:bldP spid="17" grpId="3" animBg="1"/>
      <p:bldP spid="2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28640" y="1543869"/>
            <a:ext cx="768672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3900" dirty="0" smtClean="0">
                <a:ln/>
                <a:solidFill>
                  <a:schemeClr val="accent3"/>
                </a:solidFill>
                <a:latin typeface="Alexandra Script" pitchFamily="66" charset="0"/>
              </a:rPr>
              <a:t>Примеры</a:t>
            </a:r>
            <a:endParaRPr lang="ru-RU" sz="23900" dirty="0">
              <a:ln/>
              <a:solidFill>
                <a:schemeClr val="accent3"/>
              </a:solidFill>
              <a:latin typeface="Alexandra Script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ctrTitle"/>
          </p:nvPr>
        </p:nvSpPr>
        <p:spPr bwMode="auto">
          <a:xfrm>
            <a:off x="468313" y="0"/>
            <a:ext cx="8229600" cy="1484313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b="1" i="1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Решение уравнений графическим способом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subTitle" idx="1"/>
          </p:nvPr>
        </p:nvSpPr>
        <p:spPr>
          <a:xfrm>
            <a:off x="468313" y="1484313"/>
            <a:ext cx="8229600" cy="393700"/>
          </a:xfrm>
        </p:spPr>
        <p:txBody>
          <a:bodyPr>
            <a:normAutofit lnSpcReduction="10000"/>
          </a:bodyPr>
          <a:lstStyle/>
          <a:p>
            <a:pPr marL="636588" indent="-571500" algn="ctr">
              <a:buFont typeface="Wingdings 2" pitchFamily="18" charset="2"/>
              <a:buNone/>
            </a:pPr>
            <a:r>
              <a:rPr lang="ru-RU" sz="2200" b="1" i="1" dirty="0" smtClean="0"/>
              <a:t>Пусть дано уравнение </a:t>
            </a:r>
            <a:r>
              <a:rPr lang="en-US" sz="2200" b="1" i="1" dirty="0" smtClean="0"/>
              <a:t>f(x)=g(x)</a:t>
            </a:r>
            <a:endParaRPr lang="ru-RU" sz="2200" b="1" i="1" dirty="0" smtClean="0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611188" y="1857364"/>
            <a:ext cx="4572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 dirty="0"/>
              <a:t>1. Рассмотрим функции, соответствующие левой и правой частям уравнения:</a:t>
            </a:r>
          </a:p>
          <a:p>
            <a:r>
              <a:rPr lang="en-US" sz="2200" b="1" i="1" dirty="0"/>
              <a:t>    y = f(x)  </a:t>
            </a:r>
            <a:r>
              <a:rPr lang="ru-RU" sz="2200" b="1" i="1" dirty="0"/>
              <a:t>и</a:t>
            </a:r>
            <a:r>
              <a:rPr lang="en-US" sz="2200" b="1" i="1" dirty="0"/>
              <a:t>   y = g(x)</a:t>
            </a:r>
            <a:endParaRPr lang="ru-RU" sz="2200" b="1" i="1" dirty="0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611188" y="3500438"/>
            <a:ext cx="446405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/>
              <a:t>2. Построим графики этих функций в одной системе координат.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611188" y="4581525"/>
            <a:ext cx="6011862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200" b="1" i="1" dirty="0"/>
              <a:t>3. Количество точек пересечения графиков функций даёт число корней уравнения.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684213" y="5761038"/>
            <a:ext cx="6551612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/>
              <a:t>4. Абсциссы точек пересечения</a:t>
            </a:r>
            <a:r>
              <a:rPr lang="en-US" sz="2200" b="1" i="1"/>
              <a:t> </a:t>
            </a:r>
            <a:r>
              <a:rPr lang="ru-RU" sz="2200" b="1" i="1"/>
              <a:t>графиков данных функций и есть решения данного уравнения.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60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  <p:bldP spid="460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ctrTitle"/>
          </p:nvPr>
        </p:nvSpPr>
        <p:spPr bwMode="auto">
          <a:xfrm>
            <a:off x="214313" y="142875"/>
            <a:ext cx="8229600" cy="18573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/>
            <a:r>
              <a:rPr lang="ru-RU" sz="3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При построении графиков</a:t>
            </a:r>
            <a:br>
              <a:rPr lang="ru-RU" sz="3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функций, содержащих знак модуля, применяются следующие способы</a:t>
            </a:r>
            <a:r>
              <a:rPr lang="en-US" sz="3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sz="340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/>
          </p:cNvSpPr>
          <p:nvPr>
            <p:ph type="subTitle" idx="1"/>
          </p:nvPr>
        </p:nvSpPr>
        <p:spPr>
          <a:xfrm>
            <a:off x="428596" y="3429000"/>
            <a:ext cx="8229600" cy="107157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i="1" dirty="0" smtClean="0"/>
              <a:t> - снятие модуля (по определению)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i="1" dirty="0" smtClean="0"/>
              <a:t> - геометрические преобразования графиков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подпись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071546"/>
            <a:ext cx="1907942" cy="5715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44" y="0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Пример 1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733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 помощью графиков определите, сколько корней имеет уравнение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15206" y="285728"/>
            <a:ext cx="1928794" cy="4748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71480"/>
            <a:ext cx="2500298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Решение: </a:t>
            </a: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714488"/>
            <a:ext cx="32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 descr="подпись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2028978"/>
            <a:ext cx="1428760" cy="575043"/>
          </a:xfrm>
          <a:prstGeom prst="rect">
            <a:avLst/>
          </a:prstGeom>
        </p:spPr>
      </p:pic>
      <p:pic>
        <p:nvPicPr>
          <p:cNvPr id="12" name="Рисунок 11" descr="1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1071546"/>
            <a:ext cx="5929324" cy="47434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3214686"/>
            <a:ext cx="30003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 smtClean="0">
              <a:solidFill>
                <a:schemeClr val="tx1">
                  <a:lumMod val="65000"/>
                </a:schemeClr>
              </a:solidFill>
            </a:endParaRPr>
          </a:p>
          <a:p>
            <a:pPr marL="342900" indent="-34290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Определим количество точек пересечения графиков функций:</a:t>
            </a:r>
            <a:r>
              <a:rPr lang="ru-RU" dirty="0" smtClean="0">
                <a:solidFill>
                  <a:srgbClr val="F9F557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echnic" pitchFamily="2" charset="2"/>
              </a:rPr>
              <a:t>2</a:t>
            </a:r>
          </a:p>
          <a:p>
            <a:pPr marL="342900" indent="-342900">
              <a:buAutoNum type="arabicPeriod"/>
            </a:pPr>
            <a:endParaRPr lang="es-ES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>
            <a:off x="3298825" y="3140075"/>
            <a:ext cx="1352550" cy="206375"/>
          </a:xfrm>
          <a:custGeom>
            <a:avLst/>
            <a:gdLst>
              <a:gd name="connsiteX0" fmla="*/ 0 w 1352550"/>
              <a:gd name="connsiteY0" fmla="*/ 0 h 206375"/>
              <a:gd name="connsiteX1" fmla="*/ 276225 w 1352550"/>
              <a:gd name="connsiteY1" fmla="*/ 25400 h 206375"/>
              <a:gd name="connsiteX2" fmla="*/ 755650 w 1352550"/>
              <a:gd name="connsiteY2" fmla="*/ 79375 h 206375"/>
              <a:gd name="connsiteX3" fmla="*/ 1203325 w 1352550"/>
              <a:gd name="connsiteY3" fmla="*/ 165100 h 206375"/>
              <a:gd name="connsiteX4" fmla="*/ 1352550 w 1352550"/>
              <a:gd name="connsiteY4" fmla="*/ 206375 h 20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2550" h="206375">
                <a:moveTo>
                  <a:pt x="0" y="0"/>
                </a:moveTo>
                <a:lnTo>
                  <a:pt x="276225" y="25400"/>
                </a:lnTo>
                <a:cubicBezTo>
                  <a:pt x="402167" y="38629"/>
                  <a:pt x="601133" y="56092"/>
                  <a:pt x="755650" y="79375"/>
                </a:cubicBezTo>
                <a:cubicBezTo>
                  <a:pt x="910167" y="102658"/>
                  <a:pt x="1103842" y="143933"/>
                  <a:pt x="1203325" y="165100"/>
                </a:cubicBezTo>
                <a:cubicBezTo>
                  <a:pt x="1302808" y="186267"/>
                  <a:pt x="1327679" y="196321"/>
                  <a:pt x="1352550" y="20637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378575" y="1270000"/>
            <a:ext cx="2393950" cy="1454150"/>
          </a:xfrm>
          <a:custGeom>
            <a:avLst/>
            <a:gdLst>
              <a:gd name="connsiteX0" fmla="*/ 0 w 2393950"/>
              <a:gd name="connsiteY0" fmla="*/ 0 h 1454150"/>
              <a:gd name="connsiteX1" fmla="*/ 41275 w 2393950"/>
              <a:gd name="connsiteY1" fmla="*/ 180975 h 1454150"/>
              <a:gd name="connsiteX2" fmla="*/ 107950 w 2393950"/>
              <a:gd name="connsiteY2" fmla="*/ 393700 h 1454150"/>
              <a:gd name="connsiteX3" fmla="*/ 168275 w 2393950"/>
              <a:gd name="connsiteY3" fmla="*/ 549275 h 1454150"/>
              <a:gd name="connsiteX4" fmla="*/ 238125 w 2393950"/>
              <a:gd name="connsiteY4" fmla="*/ 679450 h 1454150"/>
              <a:gd name="connsiteX5" fmla="*/ 307975 w 2393950"/>
              <a:gd name="connsiteY5" fmla="*/ 793750 h 1454150"/>
              <a:gd name="connsiteX6" fmla="*/ 447675 w 2393950"/>
              <a:gd name="connsiteY6" fmla="*/ 946150 h 1454150"/>
              <a:gd name="connsiteX7" fmla="*/ 638175 w 2393950"/>
              <a:gd name="connsiteY7" fmla="*/ 1085850 h 1454150"/>
              <a:gd name="connsiteX8" fmla="*/ 904875 w 2393950"/>
              <a:gd name="connsiteY8" fmla="*/ 1206500 h 1454150"/>
              <a:gd name="connsiteX9" fmla="*/ 1384300 w 2393950"/>
              <a:gd name="connsiteY9" fmla="*/ 1336675 h 1454150"/>
              <a:gd name="connsiteX10" fmla="*/ 2012950 w 2393950"/>
              <a:gd name="connsiteY10" fmla="*/ 1422400 h 1454150"/>
              <a:gd name="connsiteX11" fmla="*/ 2393950 w 2393950"/>
              <a:gd name="connsiteY11" fmla="*/ 1454150 h 14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93950" h="1454150">
                <a:moveTo>
                  <a:pt x="0" y="0"/>
                </a:moveTo>
                <a:cubicBezTo>
                  <a:pt x="11641" y="57679"/>
                  <a:pt x="23283" y="115358"/>
                  <a:pt x="41275" y="180975"/>
                </a:cubicBezTo>
                <a:cubicBezTo>
                  <a:pt x="59267" y="246592"/>
                  <a:pt x="86783" y="332317"/>
                  <a:pt x="107950" y="393700"/>
                </a:cubicBezTo>
                <a:cubicBezTo>
                  <a:pt x="129117" y="455083"/>
                  <a:pt x="146579" y="501650"/>
                  <a:pt x="168275" y="549275"/>
                </a:cubicBezTo>
                <a:cubicBezTo>
                  <a:pt x="189971" y="596900"/>
                  <a:pt x="214842" y="638704"/>
                  <a:pt x="238125" y="679450"/>
                </a:cubicBezTo>
                <a:cubicBezTo>
                  <a:pt x="261408" y="720196"/>
                  <a:pt x="273050" y="749300"/>
                  <a:pt x="307975" y="793750"/>
                </a:cubicBezTo>
                <a:cubicBezTo>
                  <a:pt x="342900" y="838200"/>
                  <a:pt x="392642" y="897467"/>
                  <a:pt x="447675" y="946150"/>
                </a:cubicBezTo>
                <a:cubicBezTo>
                  <a:pt x="502708" y="994833"/>
                  <a:pt x="561975" y="1042458"/>
                  <a:pt x="638175" y="1085850"/>
                </a:cubicBezTo>
                <a:cubicBezTo>
                  <a:pt x="714375" y="1129242"/>
                  <a:pt x="780521" y="1164696"/>
                  <a:pt x="904875" y="1206500"/>
                </a:cubicBezTo>
                <a:cubicBezTo>
                  <a:pt x="1029229" y="1248304"/>
                  <a:pt x="1199621" y="1300692"/>
                  <a:pt x="1384300" y="1336675"/>
                </a:cubicBezTo>
                <a:cubicBezTo>
                  <a:pt x="1568979" y="1372658"/>
                  <a:pt x="1844675" y="1402821"/>
                  <a:pt x="2012950" y="1422400"/>
                </a:cubicBezTo>
                <a:cubicBezTo>
                  <a:pt x="2181225" y="1441979"/>
                  <a:pt x="2287587" y="1448064"/>
                  <a:pt x="2393950" y="145415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662488" y="3348038"/>
            <a:ext cx="1147762" cy="2071687"/>
          </a:xfrm>
          <a:custGeom>
            <a:avLst/>
            <a:gdLst>
              <a:gd name="connsiteX0" fmla="*/ 0 w 1147762"/>
              <a:gd name="connsiteY0" fmla="*/ 0 h 2071687"/>
              <a:gd name="connsiteX1" fmla="*/ 166687 w 1147762"/>
              <a:gd name="connsiteY1" fmla="*/ 57150 h 2071687"/>
              <a:gd name="connsiteX2" fmla="*/ 390525 w 1147762"/>
              <a:gd name="connsiteY2" fmla="*/ 166687 h 2071687"/>
              <a:gd name="connsiteX3" fmla="*/ 557212 w 1147762"/>
              <a:gd name="connsiteY3" fmla="*/ 280987 h 2071687"/>
              <a:gd name="connsiteX4" fmla="*/ 742950 w 1147762"/>
              <a:gd name="connsiteY4" fmla="*/ 495300 h 2071687"/>
              <a:gd name="connsiteX5" fmla="*/ 885825 w 1147762"/>
              <a:gd name="connsiteY5" fmla="*/ 742950 h 2071687"/>
              <a:gd name="connsiteX6" fmla="*/ 971550 w 1147762"/>
              <a:gd name="connsiteY6" fmla="*/ 990600 h 2071687"/>
              <a:gd name="connsiteX7" fmla="*/ 1071562 w 1147762"/>
              <a:gd name="connsiteY7" fmla="*/ 1495425 h 2071687"/>
              <a:gd name="connsiteX8" fmla="*/ 1147762 w 1147762"/>
              <a:gd name="connsiteY8" fmla="*/ 2071687 h 2071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762" h="2071687">
                <a:moveTo>
                  <a:pt x="0" y="0"/>
                </a:moveTo>
                <a:cubicBezTo>
                  <a:pt x="50800" y="14684"/>
                  <a:pt x="101600" y="29369"/>
                  <a:pt x="166687" y="57150"/>
                </a:cubicBezTo>
                <a:cubicBezTo>
                  <a:pt x="231774" y="84931"/>
                  <a:pt x="325437" y="129381"/>
                  <a:pt x="390525" y="166687"/>
                </a:cubicBezTo>
                <a:cubicBezTo>
                  <a:pt x="455613" y="203993"/>
                  <a:pt x="498475" y="226218"/>
                  <a:pt x="557212" y="280987"/>
                </a:cubicBezTo>
                <a:cubicBezTo>
                  <a:pt x="615949" y="335756"/>
                  <a:pt x="688181" y="418306"/>
                  <a:pt x="742950" y="495300"/>
                </a:cubicBezTo>
                <a:cubicBezTo>
                  <a:pt x="797719" y="572294"/>
                  <a:pt x="847725" y="660400"/>
                  <a:pt x="885825" y="742950"/>
                </a:cubicBezTo>
                <a:cubicBezTo>
                  <a:pt x="923925" y="825500"/>
                  <a:pt x="940594" y="865188"/>
                  <a:pt x="971550" y="990600"/>
                </a:cubicBezTo>
                <a:cubicBezTo>
                  <a:pt x="1002506" y="1116012"/>
                  <a:pt x="1042193" y="1315244"/>
                  <a:pt x="1071562" y="1495425"/>
                </a:cubicBezTo>
                <a:cubicBezTo>
                  <a:pt x="1100931" y="1675606"/>
                  <a:pt x="1124346" y="1873646"/>
                  <a:pt x="1147762" y="207168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3.bmp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071802" y="2928934"/>
            <a:ext cx="5929353" cy="98824"/>
          </a:xfrm>
          <a:prstGeom prst="rect">
            <a:avLst/>
          </a:prstGeom>
        </p:spPr>
      </p:pic>
      <p:sp>
        <p:nvSpPr>
          <p:cNvPr id="19" name="Полилиния 18"/>
          <p:cNvSpPr/>
          <p:nvPr/>
        </p:nvSpPr>
        <p:spPr>
          <a:xfrm flipV="1">
            <a:off x="4643438" y="1285860"/>
            <a:ext cx="1147762" cy="2071687"/>
          </a:xfrm>
          <a:custGeom>
            <a:avLst/>
            <a:gdLst>
              <a:gd name="connsiteX0" fmla="*/ 0 w 1147762"/>
              <a:gd name="connsiteY0" fmla="*/ 0 h 2071687"/>
              <a:gd name="connsiteX1" fmla="*/ 166687 w 1147762"/>
              <a:gd name="connsiteY1" fmla="*/ 57150 h 2071687"/>
              <a:gd name="connsiteX2" fmla="*/ 390525 w 1147762"/>
              <a:gd name="connsiteY2" fmla="*/ 166687 h 2071687"/>
              <a:gd name="connsiteX3" fmla="*/ 557212 w 1147762"/>
              <a:gd name="connsiteY3" fmla="*/ 280987 h 2071687"/>
              <a:gd name="connsiteX4" fmla="*/ 742950 w 1147762"/>
              <a:gd name="connsiteY4" fmla="*/ 495300 h 2071687"/>
              <a:gd name="connsiteX5" fmla="*/ 885825 w 1147762"/>
              <a:gd name="connsiteY5" fmla="*/ 742950 h 2071687"/>
              <a:gd name="connsiteX6" fmla="*/ 971550 w 1147762"/>
              <a:gd name="connsiteY6" fmla="*/ 990600 h 2071687"/>
              <a:gd name="connsiteX7" fmla="*/ 1071562 w 1147762"/>
              <a:gd name="connsiteY7" fmla="*/ 1495425 h 2071687"/>
              <a:gd name="connsiteX8" fmla="*/ 1147762 w 1147762"/>
              <a:gd name="connsiteY8" fmla="*/ 2071687 h 2071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762" h="2071687">
                <a:moveTo>
                  <a:pt x="0" y="0"/>
                </a:moveTo>
                <a:cubicBezTo>
                  <a:pt x="50800" y="14684"/>
                  <a:pt x="101600" y="29369"/>
                  <a:pt x="166687" y="57150"/>
                </a:cubicBezTo>
                <a:cubicBezTo>
                  <a:pt x="231774" y="84931"/>
                  <a:pt x="325437" y="129381"/>
                  <a:pt x="390525" y="166687"/>
                </a:cubicBezTo>
                <a:cubicBezTo>
                  <a:pt x="455613" y="203993"/>
                  <a:pt x="498475" y="226218"/>
                  <a:pt x="557212" y="280987"/>
                </a:cubicBezTo>
                <a:cubicBezTo>
                  <a:pt x="615949" y="335756"/>
                  <a:pt x="688181" y="418306"/>
                  <a:pt x="742950" y="495300"/>
                </a:cubicBezTo>
                <a:cubicBezTo>
                  <a:pt x="797719" y="572294"/>
                  <a:pt x="847725" y="660400"/>
                  <a:pt x="885825" y="742950"/>
                </a:cubicBezTo>
                <a:cubicBezTo>
                  <a:pt x="923925" y="825500"/>
                  <a:pt x="940594" y="865188"/>
                  <a:pt x="971550" y="990600"/>
                </a:cubicBezTo>
                <a:cubicBezTo>
                  <a:pt x="1002506" y="1116012"/>
                  <a:pt x="1042193" y="1315244"/>
                  <a:pt x="1071562" y="1495425"/>
                </a:cubicBezTo>
                <a:cubicBezTo>
                  <a:pt x="1100931" y="1675606"/>
                  <a:pt x="1124346" y="1873646"/>
                  <a:pt x="1147762" y="207168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626012" y="3334833"/>
            <a:ext cx="1263613" cy="2173792"/>
          </a:xfrm>
          <a:custGeom>
            <a:avLst/>
            <a:gdLst>
              <a:gd name="connsiteX0" fmla="*/ 409538 w 1263613"/>
              <a:gd name="connsiteY0" fmla="*/ 122742 h 2173792"/>
              <a:gd name="connsiteX1" fmla="*/ 419063 w 1263613"/>
              <a:gd name="connsiteY1" fmla="*/ 125917 h 2173792"/>
              <a:gd name="connsiteX2" fmla="*/ 447638 w 1263613"/>
              <a:gd name="connsiteY2" fmla="*/ 132267 h 2173792"/>
              <a:gd name="connsiteX3" fmla="*/ 479388 w 1263613"/>
              <a:gd name="connsiteY3" fmla="*/ 148142 h 2173792"/>
              <a:gd name="connsiteX4" fmla="*/ 492088 w 1263613"/>
              <a:gd name="connsiteY4" fmla="*/ 154492 h 2173792"/>
              <a:gd name="connsiteX5" fmla="*/ 520663 w 1263613"/>
              <a:gd name="connsiteY5" fmla="*/ 164017 h 2173792"/>
              <a:gd name="connsiteX6" fmla="*/ 536538 w 1263613"/>
              <a:gd name="connsiteY6" fmla="*/ 170367 h 2173792"/>
              <a:gd name="connsiteX7" fmla="*/ 549238 w 1263613"/>
              <a:gd name="connsiteY7" fmla="*/ 173542 h 2173792"/>
              <a:gd name="connsiteX8" fmla="*/ 574638 w 1263613"/>
              <a:gd name="connsiteY8" fmla="*/ 186242 h 2173792"/>
              <a:gd name="connsiteX9" fmla="*/ 603213 w 1263613"/>
              <a:gd name="connsiteY9" fmla="*/ 198942 h 2173792"/>
              <a:gd name="connsiteX10" fmla="*/ 612738 w 1263613"/>
              <a:gd name="connsiteY10" fmla="*/ 205292 h 2173792"/>
              <a:gd name="connsiteX11" fmla="*/ 622263 w 1263613"/>
              <a:gd name="connsiteY11" fmla="*/ 208467 h 2173792"/>
              <a:gd name="connsiteX12" fmla="*/ 638138 w 1263613"/>
              <a:gd name="connsiteY12" fmla="*/ 214817 h 2173792"/>
              <a:gd name="connsiteX13" fmla="*/ 657188 w 1263613"/>
              <a:gd name="connsiteY13" fmla="*/ 224342 h 2173792"/>
              <a:gd name="connsiteX14" fmla="*/ 666713 w 1263613"/>
              <a:gd name="connsiteY14" fmla="*/ 227517 h 2173792"/>
              <a:gd name="connsiteX15" fmla="*/ 682588 w 1263613"/>
              <a:gd name="connsiteY15" fmla="*/ 233867 h 2173792"/>
              <a:gd name="connsiteX16" fmla="*/ 692113 w 1263613"/>
              <a:gd name="connsiteY16" fmla="*/ 237042 h 2173792"/>
              <a:gd name="connsiteX17" fmla="*/ 707988 w 1263613"/>
              <a:gd name="connsiteY17" fmla="*/ 243392 h 2173792"/>
              <a:gd name="connsiteX18" fmla="*/ 727038 w 1263613"/>
              <a:gd name="connsiteY18" fmla="*/ 256092 h 2173792"/>
              <a:gd name="connsiteX19" fmla="*/ 749263 w 1263613"/>
              <a:gd name="connsiteY19" fmla="*/ 262442 h 2173792"/>
              <a:gd name="connsiteX20" fmla="*/ 758788 w 1263613"/>
              <a:gd name="connsiteY20" fmla="*/ 265617 h 2173792"/>
              <a:gd name="connsiteX21" fmla="*/ 768313 w 1263613"/>
              <a:gd name="connsiteY21" fmla="*/ 271967 h 2173792"/>
              <a:gd name="connsiteX22" fmla="*/ 774663 w 1263613"/>
              <a:gd name="connsiteY22" fmla="*/ 281492 h 2173792"/>
              <a:gd name="connsiteX23" fmla="*/ 812763 w 1263613"/>
              <a:gd name="connsiteY23" fmla="*/ 306892 h 2173792"/>
              <a:gd name="connsiteX24" fmla="*/ 822288 w 1263613"/>
              <a:gd name="connsiteY24" fmla="*/ 313242 h 2173792"/>
              <a:gd name="connsiteX25" fmla="*/ 834988 w 1263613"/>
              <a:gd name="connsiteY25" fmla="*/ 325942 h 2173792"/>
              <a:gd name="connsiteX26" fmla="*/ 847688 w 1263613"/>
              <a:gd name="connsiteY26" fmla="*/ 332292 h 2173792"/>
              <a:gd name="connsiteX27" fmla="*/ 866738 w 1263613"/>
              <a:gd name="connsiteY27" fmla="*/ 351342 h 2173792"/>
              <a:gd name="connsiteX28" fmla="*/ 888963 w 1263613"/>
              <a:gd name="connsiteY28" fmla="*/ 367217 h 2173792"/>
              <a:gd name="connsiteX29" fmla="*/ 901663 w 1263613"/>
              <a:gd name="connsiteY29" fmla="*/ 373567 h 2173792"/>
              <a:gd name="connsiteX30" fmla="*/ 911188 w 1263613"/>
              <a:gd name="connsiteY30" fmla="*/ 383092 h 2173792"/>
              <a:gd name="connsiteX31" fmla="*/ 920713 w 1263613"/>
              <a:gd name="connsiteY31" fmla="*/ 389442 h 2173792"/>
              <a:gd name="connsiteX32" fmla="*/ 930238 w 1263613"/>
              <a:gd name="connsiteY32" fmla="*/ 402142 h 2173792"/>
              <a:gd name="connsiteX33" fmla="*/ 952463 w 1263613"/>
              <a:gd name="connsiteY33" fmla="*/ 430717 h 2173792"/>
              <a:gd name="connsiteX34" fmla="*/ 968338 w 1263613"/>
              <a:gd name="connsiteY34" fmla="*/ 449767 h 2173792"/>
              <a:gd name="connsiteX35" fmla="*/ 984213 w 1263613"/>
              <a:gd name="connsiteY35" fmla="*/ 478342 h 2173792"/>
              <a:gd name="connsiteX36" fmla="*/ 996913 w 1263613"/>
              <a:gd name="connsiteY36" fmla="*/ 491042 h 2173792"/>
              <a:gd name="connsiteX37" fmla="*/ 1003263 w 1263613"/>
              <a:gd name="connsiteY37" fmla="*/ 503742 h 2173792"/>
              <a:gd name="connsiteX38" fmla="*/ 1012788 w 1263613"/>
              <a:gd name="connsiteY38" fmla="*/ 522792 h 2173792"/>
              <a:gd name="connsiteX39" fmla="*/ 1015963 w 1263613"/>
              <a:gd name="connsiteY39" fmla="*/ 554542 h 2173792"/>
              <a:gd name="connsiteX40" fmla="*/ 1025488 w 1263613"/>
              <a:gd name="connsiteY40" fmla="*/ 576767 h 2173792"/>
              <a:gd name="connsiteX41" fmla="*/ 1038188 w 1263613"/>
              <a:gd name="connsiteY41" fmla="*/ 608517 h 2173792"/>
              <a:gd name="connsiteX42" fmla="*/ 1041363 w 1263613"/>
              <a:gd name="connsiteY42" fmla="*/ 621217 h 2173792"/>
              <a:gd name="connsiteX43" fmla="*/ 1050888 w 1263613"/>
              <a:gd name="connsiteY43" fmla="*/ 646617 h 2173792"/>
              <a:gd name="connsiteX44" fmla="*/ 1066763 w 1263613"/>
              <a:gd name="connsiteY44" fmla="*/ 675192 h 2173792"/>
              <a:gd name="connsiteX45" fmla="*/ 1076288 w 1263613"/>
              <a:gd name="connsiteY45" fmla="*/ 700592 h 2173792"/>
              <a:gd name="connsiteX46" fmla="*/ 1079463 w 1263613"/>
              <a:gd name="connsiteY46" fmla="*/ 713292 h 2173792"/>
              <a:gd name="connsiteX47" fmla="*/ 1085813 w 1263613"/>
              <a:gd name="connsiteY47" fmla="*/ 722817 h 2173792"/>
              <a:gd name="connsiteX48" fmla="*/ 1092163 w 1263613"/>
              <a:gd name="connsiteY48" fmla="*/ 738692 h 2173792"/>
              <a:gd name="connsiteX49" fmla="*/ 1098513 w 1263613"/>
              <a:gd name="connsiteY49" fmla="*/ 764092 h 2173792"/>
              <a:gd name="connsiteX50" fmla="*/ 1108038 w 1263613"/>
              <a:gd name="connsiteY50" fmla="*/ 786317 h 2173792"/>
              <a:gd name="connsiteX51" fmla="*/ 1111213 w 1263613"/>
              <a:gd name="connsiteY51" fmla="*/ 802192 h 2173792"/>
              <a:gd name="connsiteX52" fmla="*/ 1117563 w 1263613"/>
              <a:gd name="connsiteY52" fmla="*/ 811717 h 2173792"/>
              <a:gd name="connsiteX53" fmla="*/ 1120738 w 1263613"/>
              <a:gd name="connsiteY53" fmla="*/ 821242 h 2173792"/>
              <a:gd name="connsiteX54" fmla="*/ 1133438 w 1263613"/>
              <a:gd name="connsiteY54" fmla="*/ 846642 h 2173792"/>
              <a:gd name="connsiteX55" fmla="*/ 1142963 w 1263613"/>
              <a:gd name="connsiteY55" fmla="*/ 872042 h 2173792"/>
              <a:gd name="connsiteX56" fmla="*/ 1149313 w 1263613"/>
              <a:gd name="connsiteY56" fmla="*/ 884742 h 2173792"/>
              <a:gd name="connsiteX57" fmla="*/ 1152488 w 1263613"/>
              <a:gd name="connsiteY57" fmla="*/ 897442 h 2173792"/>
              <a:gd name="connsiteX58" fmla="*/ 1165188 w 1263613"/>
              <a:gd name="connsiteY58" fmla="*/ 929192 h 2173792"/>
              <a:gd name="connsiteX59" fmla="*/ 1171538 w 1263613"/>
              <a:gd name="connsiteY59" fmla="*/ 1068892 h 2173792"/>
              <a:gd name="connsiteX60" fmla="*/ 1177888 w 1263613"/>
              <a:gd name="connsiteY60" fmla="*/ 1145092 h 2173792"/>
              <a:gd name="connsiteX61" fmla="*/ 1184238 w 1263613"/>
              <a:gd name="connsiteY61" fmla="*/ 1160967 h 2173792"/>
              <a:gd name="connsiteX62" fmla="*/ 1200113 w 1263613"/>
              <a:gd name="connsiteY62" fmla="*/ 1199067 h 2173792"/>
              <a:gd name="connsiteX63" fmla="*/ 1209638 w 1263613"/>
              <a:gd name="connsiteY63" fmla="*/ 1224467 h 2173792"/>
              <a:gd name="connsiteX64" fmla="*/ 1215988 w 1263613"/>
              <a:gd name="connsiteY64" fmla="*/ 1243517 h 2173792"/>
              <a:gd name="connsiteX65" fmla="*/ 1222338 w 1263613"/>
              <a:gd name="connsiteY65" fmla="*/ 1256217 h 2173792"/>
              <a:gd name="connsiteX66" fmla="*/ 1225513 w 1263613"/>
              <a:gd name="connsiteY66" fmla="*/ 1265742 h 2173792"/>
              <a:gd name="connsiteX67" fmla="*/ 1231863 w 1263613"/>
              <a:gd name="connsiteY67" fmla="*/ 1281617 h 2173792"/>
              <a:gd name="connsiteX68" fmla="*/ 1228688 w 1263613"/>
              <a:gd name="connsiteY68" fmla="*/ 1360992 h 2173792"/>
              <a:gd name="connsiteX69" fmla="*/ 1225513 w 1263613"/>
              <a:gd name="connsiteY69" fmla="*/ 1373692 h 2173792"/>
              <a:gd name="connsiteX70" fmla="*/ 1222338 w 1263613"/>
              <a:gd name="connsiteY70" fmla="*/ 1389567 h 2173792"/>
              <a:gd name="connsiteX71" fmla="*/ 1225513 w 1263613"/>
              <a:gd name="connsiteY71" fmla="*/ 1608642 h 2173792"/>
              <a:gd name="connsiteX72" fmla="*/ 1228688 w 1263613"/>
              <a:gd name="connsiteY72" fmla="*/ 1621342 h 2173792"/>
              <a:gd name="connsiteX73" fmla="*/ 1231863 w 1263613"/>
              <a:gd name="connsiteY73" fmla="*/ 1643567 h 2173792"/>
              <a:gd name="connsiteX74" fmla="*/ 1238213 w 1263613"/>
              <a:gd name="connsiteY74" fmla="*/ 1662617 h 2173792"/>
              <a:gd name="connsiteX75" fmla="*/ 1241388 w 1263613"/>
              <a:gd name="connsiteY75" fmla="*/ 1675317 h 2173792"/>
              <a:gd name="connsiteX76" fmla="*/ 1247738 w 1263613"/>
              <a:gd name="connsiteY76" fmla="*/ 1688017 h 2173792"/>
              <a:gd name="connsiteX77" fmla="*/ 1254088 w 1263613"/>
              <a:gd name="connsiteY77" fmla="*/ 1703892 h 2173792"/>
              <a:gd name="connsiteX78" fmla="*/ 1257263 w 1263613"/>
              <a:gd name="connsiteY78" fmla="*/ 1713417 h 2173792"/>
              <a:gd name="connsiteX79" fmla="*/ 1263613 w 1263613"/>
              <a:gd name="connsiteY79" fmla="*/ 1722942 h 2173792"/>
              <a:gd name="connsiteX80" fmla="*/ 1260438 w 1263613"/>
              <a:gd name="connsiteY80" fmla="*/ 1795967 h 2173792"/>
              <a:gd name="connsiteX81" fmla="*/ 1257263 w 1263613"/>
              <a:gd name="connsiteY81" fmla="*/ 1808667 h 2173792"/>
              <a:gd name="connsiteX82" fmla="*/ 1250913 w 1263613"/>
              <a:gd name="connsiteY82" fmla="*/ 1827717 h 2173792"/>
              <a:gd name="connsiteX83" fmla="*/ 1247738 w 1263613"/>
              <a:gd name="connsiteY83" fmla="*/ 2113467 h 2173792"/>
              <a:gd name="connsiteX84" fmla="*/ 1244563 w 1263613"/>
              <a:gd name="connsiteY84" fmla="*/ 2126167 h 2173792"/>
              <a:gd name="connsiteX85" fmla="*/ 1225513 w 1263613"/>
              <a:gd name="connsiteY85" fmla="*/ 2164267 h 2173792"/>
              <a:gd name="connsiteX86" fmla="*/ 1206463 w 1263613"/>
              <a:gd name="connsiteY86" fmla="*/ 2173792 h 2173792"/>
              <a:gd name="connsiteX87" fmla="*/ 1168363 w 1263613"/>
              <a:gd name="connsiteY87" fmla="*/ 2170617 h 2173792"/>
              <a:gd name="connsiteX88" fmla="*/ 1139788 w 1263613"/>
              <a:gd name="connsiteY88" fmla="*/ 2157917 h 2173792"/>
              <a:gd name="connsiteX89" fmla="*/ 1120738 w 1263613"/>
              <a:gd name="connsiteY89" fmla="*/ 2151567 h 2173792"/>
              <a:gd name="connsiteX90" fmla="*/ 1104863 w 1263613"/>
              <a:gd name="connsiteY90" fmla="*/ 2142042 h 2173792"/>
              <a:gd name="connsiteX91" fmla="*/ 1095338 w 1263613"/>
              <a:gd name="connsiteY91" fmla="*/ 2138867 h 2173792"/>
              <a:gd name="connsiteX92" fmla="*/ 1085813 w 1263613"/>
              <a:gd name="connsiteY92" fmla="*/ 2132517 h 2173792"/>
              <a:gd name="connsiteX93" fmla="*/ 1050888 w 1263613"/>
              <a:gd name="connsiteY93" fmla="*/ 2103942 h 2173792"/>
              <a:gd name="connsiteX94" fmla="*/ 1028663 w 1263613"/>
              <a:gd name="connsiteY94" fmla="*/ 2088067 h 2173792"/>
              <a:gd name="connsiteX95" fmla="*/ 1015963 w 1263613"/>
              <a:gd name="connsiteY95" fmla="*/ 2069017 h 2173792"/>
              <a:gd name="connsiteX96" fmla="*/ 1006438 w 1263613"/>
              <a:gd name="connsiteY96" fmla="*/ 2059492 h 2173792"/>
              <a:gd name="connsiteX97" fmla="*/ 993738 w 1263613"/>
              <a:gd name="connsiteY97" fmla="*/ 2030917 h 2173792"/>
              <a:gd name="connsiteX98" fmla="*/ 984213 w 1263613"/>
              <a:gd name="connsiteY98" fmla="*/ 2015042 h 2173792"/>
              <a:gd name="connsiteX99" fmla="*/ 965163 w 1263613"/>
              <a:gd name="connsiteY99" fmla="*/ 1970592 h 2173792"/>
              <a:gd name="connsiteX100" fmla="*/ 946113 w 1263613"/>
              <a:gd name="connsiteY100" fmla="*/ 1929317 h 2173792"/>
              <a:gd name="connsiteX101" fmla="*/ 933413 w 1263613"/>
              <a:gd name="connsiteY101" fmla="*/ 1891217 h 2173792"/>
              <a:gd name="connsiteX102" fmla="*/ 930238 w 1263613"/>
              <a:gd name="connsiteY102" fmla="*/ 1837242 h 2173792"/>
              <a:gd name="connsiteX103" fmla="*/ 927063 w 1263613"/>
              <a:gd name="connsiteY103" fmla="*/ 1688017 h 2173792"/>
              <a:gd name="connsiteX104" fmla="*/ 920713 w 1263613"/>
              <a:gd name="connsiteY104" fmla="*/ 1653092 h 2173792"/>
              <a:gd name="connsiteX105" fmla="*/ 917538 w 1263613"/>
              <a:gd name="connsiteY105" fmla="*/ 1634042 h 2173792"/>
              <a:gd name="connsiteX106" fmla="*/ 914363 w 1263613"/>
              <a:gd name="connsiteY106" fmla="*/ 1618167 h 2173792"/>
              <a:gd name="connsiteX107" fmla="*/ 908013 w 1263613"/>
              <a:gd name="connsiteY107" fmla="*/ 1576892 h 2173792"/>
              <a:gd name="connsiteX108" fmla="*/ 904838 w 1263613"/>
              <a:gd name="connsiteY108" fmla="*/ 1561017 h 2173792"/>
              <a:gd name="connsiteX109" fmla="*/ 895313 w 1263613"/>
              <a:gd name="connsiteY109" fmla="*/ 1535617 h 2173792"/>
              <a:gd name="connsiteX110" fmla="*/ 869913 w 1263613"/>
              <a:gd name="connsiteY110" fmla="*/ 1478467 h 2173792"/>
              <a:gd name="connsiteX111" fmla="*/ 850863 w 1263613"/>
              <a:gd name="connsiteY111" fmla="*/ 1424492 h 2173792"/>
              <a:gd name="connsiteX112" fmla="*/ 815938 w 1263613"/>
              <a:gd name="connsiteY112" fmla="*/ 1351467 h 2173792"/>
              <a:gd name="connsiteX113" fmla="*/ 809588 w 1263613"/>
              <a:gd name="connsiteY113" fmla="*/ 1326067 h 2173792"/>
              <a:gd name="connsiteX114" fmla="*/ 800063 w 1263613"/>
              <a:gd name="connsiteY114" fmla="*/ 1303842 h 2173792"/>
              <a:gd name="connsiteX115" fmla="*/ 781013 w 1263613"/>
              <a:gd name="connsiteY115" fmla="*/ 1253042 h 2173792"/>
              <a:gd name="connsiteX116" fmla="*/ 771488 w 1263613"/>
              <a:gd name="connsiteY116" fmla="*/ 1227642 h 2173792"/>
              <a:gd name="connsiteX117" fmla="*/ 761963 w 1263613"/>
              <a:gd name="connsiteY117" fmla="*/ 1205417 h 2173792"/>
              <a:gd name="connsiteX118" fmla="*/ 752438 w 1263613"/>
              <a:gd name="connsiteY118" fmla="*/ 1173667 h 2173792"/>
              <a:gd name="connsiteX119" fmla="*/ 736563 w 1263613"/>
              <a:gd name="connsiteY119" fmla="*/ 1141917 h 2173792"/>
              <a:gd name="connsiteX120" fmla="*/ 723863 w 1263613"/>
              <a:gd name="connsiteY120" fmla="*/ 1110167 h 2173792"/>
              <a:gd name="connsiteX121" fmla="*/ 704813 w 1263613"/>
              <a:gd name="connsiteY121" fmla="*/ 1072067 h 2173792"/>
              <a:gd name="connsiteX122" fmla="*/ 692113 w 1263613"/>
              <a:gd name="connsiteY122" fmla="*/ 1037142 h 2173792"/>
              <a:gd name="connsiteX123" fmla="*/ 673063 w 1263613"/>
              <a:gd name="connsiteY123" fmla="*/ 1002217 h 2173792"/>
              <a:gd name="connsiteX124" fmla="*/ 647663 w 1263613"/>
              <a:gd name="connsiteY124" fmla="*/ 938717 h 2173792"/>
              <a:gd name="connsiteX125" fmla="*/ 634963 w 1263613"/>
              <a:gd name="connsiteY125" fmla="*/ 910142 h 2173792"/>
              <a:gd name="connsiteX126" fmla="*/ 622263 w 1263613"/>
              <a:gd name="connsiteY126" fmla="*/ 881567 h 2173792"/>
              <a:gd name="connsiteX127" fmla="*/ 609563 w 1263613"/>
              <a:gd name="connsiteY127" fmla="*/ 856167 h 2173792"/>
              <a:gd name="connsiteX128" fmla="*/ 600038 w 1263613"/>
              <a:gd name="connsiteY128" fmla="*/ 827592 h 2173792"/>
              <a:gd name="connsiteX129" fmla="*/ 571463 w 1263613"/>
              <a:gd name="connsiteY129" fmla="*/ 779967 h 2173792"/>
              <a:gd name="connsiteX130" fmla="*/ 549238 w 1263613"/>
              <a:gd name="connsiteY130" fmla="*/ 735517 h 2173792"/>
              <a:gd name="connsiteX131" fmla="*/ 527013 w 1263613"/>
              <a:gd name="connsiteY131" fmla="*/ 697417 h 2173792"/>
              <a:gd name="connsiteX132" fmla="*/ 504788 w 1263613"/>
              <a:gd name="connsiteY132" fmla="*/ 672017 h 2173792"/>
              <a:gd name="connsiteX133" fmla="*/ 495263 w 1263613"/>
              <a:gd name="connsiteY133" fmla="*/ 656142 h 2173792"/>
              <a:gd name="connsiteX134" fmla="*/ 485738 w 1263613"/>
              <a:gd name="connsiteY134" fmla="*/ 646617 h 2173792"/>
              <a:gd name="connsiteX135" fmla="*/ 476213 w 1263613"/>
              <a:gd name="connsiteY135" fmla="*/ 630742 h 2173792"/>
              <a:gd name="connsiteX136" fmla="*/ 450813 w 1263613"/>
              <a:gd name="connsiteY136" fmla="*/ 598992 h 2173792"/>
              <a:gd name="connsiteX137" fmla="*/ 441288 w 1263613"/>
              <a:gd name="connsiteY137" fmla="*/ 586292 h 2173792"/>
              <a:gd name="connsiteX138" fmla="*/ 431763 w 1263613"/>
              <a:gd name="connsiteY138" fmla="*/ 573592 h 2173792"/>
              <a:gd name="connsiteX139" fmla="*/ 422238 w 1263613"/>
              <a:gd name="connsiteY139" fmla="*/ 557717 h 2173792"/>
              <a:gd name="connsiteX140" fmla="*/ 412713 w 1263613"/>
              <a:gd name="connsiteY140" fmla="*/ 548192 h 2173792"/>
              <a:gd name="connsiteX141" fmla="*/ 406363 w 1263613"/>
              <a:gd name="connsiteY141" fmla="*/ 538667 h 2173792"/>
              <a:gd name="connsiteX142" fmla="*/ 380963 w 1263613"/>
              <a:gd name="connsiteY142" fmla="*/ 506917 h 2173792"/>
              <a:gd name="connsiteX143" fmla="*/ 368263 w 1263613"/>
              <a:gd name="connsiteY143" fmla="*/ 491042 h 2173792"/>
              <a:gd name="connsiteX144" fmla="*/ 342863 w 1263613"/>
              <a:gd name="connsiteY144" fmla="*/ 452942 h 2173792"/>
              <a:gd name="connsiteX145" fmla="*/ 326988 w 1263613"/>
              <a:gd name="connsiteY145" fmla="*/ 437067 h 2173792"/>
              <a:gd name="connsiteX146" fmla="*/ 301588 w 1263613"/>
              <a:gd name="connsiteY146" fmla="*/ 402142 h 2173792"/>
              <a:gd name="connsiteX147" fmla="*/ 292063 w 1263613"/>
              <a:gd name="connsiteY147" fmla="*/ 392617 h 2173792"/>
              <a:gd name="connsiteX148" fmla="*/ 282538 w 1263613"/>
              <a:gd name="connsiteY148" fmla="*/ 379917 h 2173792"/>
              <a:gd name="connsiteX149" fmla="*/ 273013 w 1263613"/>
              <a:gd name="connsiteY149" fmla="*/ 370392 h 2173792"/>
              <a:gd name="connsiteX150" fmla="*/ 266663 w 1263613"/>
              <a:gd name="connsiteY150" fmla="*/ 357692 h 2173792"/>
              <a:gd name="connsiteX151" fmla="*/ 244438 w 1263613"/>
              <a:gd name="connsiteY151" fmla="*/ 329117 h 2173792"/>
              <a:gd name="connsiteX152" fmla="*/ 234913 w 1263613"/>
              <a:gd name="connsiteY152" fmla="*/ 319592 h 2173792"/>
              <a:gd name="connsiteX153" fmla="*/ 228563 w 1263613"/>
              <a:gd name="connsiteY153" fmla="*/ 310067 h 2173792"/>
              <a:gd name="connsiteX154" fmla="*/ 206338 w 1263613"/>
              <a:gd name="connsiteY154" fmla="*/ 287842 h 2173792"/>
              <a:gd name="connsiteX155" fmla="*/ 193638 w 1263613"/>
              <a:gd name="connsiteY155" fmla="*/ 278317 h 2173792"/>
              <a:gd name="connsiteX156" fmla="*/ 177763 w 1263613"/>
              <a:gd name="connsiteY156" fmla="*/ 256092 h 2173792"/>
              <a:gd name="connsiteX157" fmla="*/ 161888 w 1263613"/>
              <a:gd name="connsiteY157" fmla="*/ 237042 h 2173792"/>
              <a:gd name="connsiteX158" fmla="*/ 158713 w 1263613"/>
              <a:gd name="connsiteY158" fmla="*/ 227517 h 2173792"/>
              <a:gd name="connsiteX159" fmla="*/ 146013 w 1263613"/>
              <a:gd name="connsiteY159" fmla="*/ 208467 h 2173792"/>
              <a:gd name="connsiteX160" fmla="*/ 139663 w 1263613"/>
              <a:gd name="connsiteY160" fmla="*/ 198942 h 2173792"/>
              <a:gd name="connsiteX161" fmla="*/ 136488 w 1263613"/>
              <a:gd name="connsiteY161" fmla="*/ 189417 h 2173792"/>
              <a:gd name="connsiteX162" fmla="*/ 123788 w 1263613"/>
              <a:gd name="connsiteY162" fmla="*/ 170367 h 2173792"/>
              <a:gd name="connsiteX163" fmla="*/ 117438 w 1263613"/>
              <a:gd name="connsiteY163" fmla="*/ 160842 h 2173792"/>
              <a:gd name="connsiteX164" fmla="*/ 114263 w 1263613"/>
              <a:gd name="connsiteY164" fmla="*/ 151317 h 2173792"/>
              <a:gd name="connsiteX165" fmla="*/ 107913 w 1263613"/>
              <a:gd name="connsiteY165" fmla="*/ 141792 h 2173792"/>
              <a:gd name="connsiteX166" fmla="*/ 101563 w 1263613"/>
              <a:gd name="connsiteY166" fmla="*/ 122742 h 2173792"/>
              <a:gd name="connsiteX167" fmla="*/ 88863 w 1263613"/>
              <a:gd name="connsiteY167" fmla="*/ 84642 h 2173792"/>
              <a:gd name="connsiteX168" fmla="*/ 85688 w 1263613"/>
              <a:gd name="connsiteY168" fmla="*/ 75117 h 2173792"/>
              <a:gd name="connsiteX169" fmla="*/ 72988 w 1263613"/>
              <a:gd name="connsiteY169" fmla="*/ 56067 h 2173792"/>
              <a:gd name="connsiteX170" fmla="*/ 69813 w 1263613"/>
              <a:gd name="connsiteY170" fmla="*/ 40192 h 2173792"/>
              <a:gd name="connsiteX171" fmla="*/ 50763 w 1263613"/>
              <a:gd name="connsiteY171" fmla="*/ 33842 h 2173792"/>
              <a:gd name="connsiteX172" fmla="*/ 146013 w 1263613"/>
              <a:gd name="connsiteY172" fmla="*/ 24317 h 2173792"/>
              <a:gd name="connsiteX173" fmla="*/ 165063 w 1263613"/>
              <a:gd name="connsiteY173" fmla="*/ 30667 h 2173792"/>
              <a:gd name="connsiteX174" fmla="*/ 177763 w 1263613"/>
              <a:gd name="connsiteY174" fmla="*/ 33842 h 2173792"/>
              <a:gd name="connsiteX175" fmla="*/ 196813 w 1263613"/>
              <a:gd name="connsiteY175" fmla="*/ 40192 h 2173792"/>
              <a:gd name="connsiteX176" fmla="*/ 206338 w 1263613"/>
              <a:gd name="connsiteY176" fmla="*/ 49717 h 2173792"/>
              <a:gd name="connsiteX177" fmla="*/ 231738 w 1263613"/>
              <a:gd name="connsiteY177" fmla="*/ 52892 h 2173792"/>
              <a:gd name="connsiteX178" fmla="*/ 241263 w 1263613"/>
              <a:gd name="connsiteY178" fmla="*/ 56067 h 2173792"/>
              <a:gd name="connsiteX179" fmla="*/ 253963 w 1263613"/>
              <a:gd name="connsiteY179" fmla="*/ 59242 h 2173792"/>
              <a:gd name="connsiteX180" fmla="*/ 263488 w 1263613"/>
              <a:gd name="connsiteY180" fmla="*/ 65592 h 2173792"/>
              <a:gd name="connsiteX181" fmla="*/ 301588 w 1263613"/>
              <a:gd name="connsiteY181" fmla="*/ 71942 h 2173792"/>
              <a:gd name="connsiteX182" fmla="*/ 320638 w 1263613"/>
              <a:gd name="connsiteY182" fmla="*/ 84642 h 2173792"/>
              <a:gd name="connsiteX183" fmla="*/ 349213 w 1263613"/>
              <a:gd name="connsiteY183" fmla="*/ 90992 h 2173792"/>
              <a:gd name="connsiteX184" fmla="*/ 377788 w 1263613"/>
              <a:gd name="connsiteY184" fmla="*/ 103692 h 2173792"/>
              <a:gd name="connsiteX185" fmla="*/ 396838 w 1263613"/>
              <a:gd name="connsiteY185" fmla="*/ 110042 h 2173792"/>
              <a:gd name="connsiteX186" fmla="*/ 406363 w 1263613"/>
              <a:gd name="connsiteY186" fmla="*/ 113217 h 2173792"/>
              <a:gd name="connsiteX187" fmla="*/ 409538 w 1263613"/>
              <a:gd name="connsiteY187" fmla="*/ 122742 h 21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1263613" h="2173792">
                <a:moveTo>
                  <a:pt x="409538" y="122742"/>
                </a:moveTo>
                <a:cubicBezTo>
                  <a:pt x="412713" y="123800"/>
                  <a:pt x="415845" y="124998"/>
                  <a:pt x="419063" y="125917"/>
                </a:cubicBezTo>
                <a:cubicBezTo>
                  <a:pt x="429525" y="128906"/>
                  <a:pt x="436726" y="130085"/>
                  <a:pt x="447638" y="132267"/>
                </a:cubicBezTo>
                <a:cubicBezTo>
                  <a:pt x="475084" y="148735"/>
                  <a:pt x="451611" y="135796"/>
                  <a:pt x="479388" y="148142"/>
                </a:cubicBezTo>
                <a:cubicBezTo>
                  <a:pt x="483713" y="150064"/>
                  <a:pt x="487670" y="152793"/>
                  <a:pt x="492088" y="154492"/>
                </a:cubicBezTo>
                <a:cubicBezTo>
                  <a:pt x="501459" y="158096"/>
                  <a:pt x="511341" y="160288"/>
                  <a:pt x="520663" y="164017"/>
                </a:cubicBezTo>
                <a:cubicBezTo>
                  <a:pt x="525955" y="166134"/>
                  <a:pt x="531131" y="168565"/>
                  <a:pt x="536538" y="170367"/>
                </a:cubicBezTo>
                <a:cubicBezTo>
                  <a:pt x="540678" y="171747"/>
                  <a:pt x="545210" y="171864"/>
                  <a:pt x="549238" y="173542"/>
                </a:cubicBezTo>
                <a:cubicBezTo>
                  <a:pt x="557976" y="177183"/>
                  <a:pt x="565849" y="182726"/>
                  <a:pt x="574638" y="186242"/>
                </a:cubicBezTo>
                <a:cubicBezTo>
                  <a:pt x="585978" y="190778"/>
                  <a:pt x="592831" y="193009"/>
                  <a:pt x="603213" y="198942"/>
                </a:cubicBezTo>
                <a:cubicBezTo>
                  <a:pt x="606526" y="200835"/>
                  <a:pt x="609325" y="203585"/>
                  <a:pt x="612738" y="205292"/>
                </a:cubicBezTo>
                <a:cubicBezTo>
                  <a:pt x="615731" y="206789"/>
                  <a:pt x="619129" y="207292"/>
                  <a:pt x="622263" y="208467"/>
                </a:cubicBezTo>
                <a:cubicBezTo>
                  <a:pt x="627599" y="210468"/>
                  <a:pt x="632950" y="212459"/>
                  <a:pt x="638138" y="214817"/>
                </a:cubicBezTo>
                <a:cubicBezTo>
                  <a:pt x="644601" y="217755"/>
                  <a:pt x="650700" y="221459"/>
                  <a:pt x="657188" y="224342"/>
                </a:cubicBezTo>
                <a:cubicBezTo>
                  <a:pt x="660246" y="225701"/>
                  <a:pt x="663579" y="226342"/>
                  <a:pt x="666713" y="227517"/>
                </a:cubicBezTo>
                <a:cubicBezTo>
                  <a:pt x="672049" y="229518"/>
                  <a:pt x="677252" y="231866"/>
                  <a:pt x="682588" y="233867"/>
                </a:cubicBezTo>
                <a:cubicBezTo>
                  <a:pt x="685722" y="235042"/>
                  <a:pt x="688979" y="235867"/>
                  <a:pt x="692113" y="237042"/>
                </a:cubicBezTo>
                <a:cubicBezTo>
                  <a:pt x="697449" y="239043"/>
                  <a:pt x="702985" y="240663"/>
                  <a:pt x="707988" y="243392"/>
                </a:cubicBezTo>
                <a:cubicBezTo>
                  <a:pt x="714688" y="247046"/>
                  <a:pt x="719700" y="253995"/>
                  <a:pt x="727038" y="256092"/>
                </a:cubicBezTo>
                <a:lnTo>
                  <a:pt x="749263" y="262442"/>
                </a:lnTo>
                <a:cubicBezTo>
                  <a:pt x="752469" y="263404"/>
                  <a:pt x="755795" y="264120"/>
                  <a:pt x="758788" y="265617"/>
                </a:cubicBezTo>
                <a:cubicBezTo>
                  <a:pt x="762201" y="267324"/>
                  <a:pt x="765138" y="269850"/>
                  <a:pt x="768313" y="271967"/>
                </a:cubicBezTo>
                <a:cubicBezTo>
                  <a:pt x="770430" y="275142"/>
                  <a:pt x="771710" y="279076"/>
                  <a:pt x="774663" y="281492"/>
                </a:cubicBezTo>
                <a:lnTo>
                  <a:pt x="812763" y="306892"/>
                </a:lnTo>
                <a:cubicBezTo>
                  <a:pt x="815938" y="309009"/>
                  <a:pt x="819590" y="310544"/>
                  <a:pt x="822288" y="313242"/>
                </a:cubicBezTo>
                <a:cubicBezTo>
                  <a:pt x="826521" y="317475"/>
                  <a:pt x="830199" y="322350"/>
                  <a:pt x="834988" y="325942"/>
                </a:cubicBezTo>
                <a:cubicBezTo>
                  <a:pt x="838774" y="328782"/>
                  <a:pt x="843992" y="329335"/>
                  <a:pt x="847688" y="332292"/>
                </a:cubicBezTo>
                <a:cubicBezTo>
                  <a:pt x="854700" y="337902"/>
                  <a:pt x="858706" y="347326"/>
                  <a:pt x="866738" y="351342"/>
                </a:cubicBezTo>
                <a:cubicBezTo>
                  <a:pt x="901545" y="368745"/>
                  <a:pt x="858929" y="345764"/>
                  <a:pt x="888963" y="367217"/>
                </a:cubicBezTo>
                <a:cubicBezTo>
                  <a:pt x="892814" y="369968"/>
                  <a:pt x="897812" y="370816"/>
                  <a:pt x="901663" y="373567"/>
                </a:cubicBezTo>
                <a:cubicBezTo>
                  <a:pt x="905317" y="376177"/>
                  <a:pt x="907739" y="380217"/>
                  <a:pt x="911188" y="383092"/>
                </a:cubicBezTo>
                <a:cubicBezTo>
                  <a:pt x="914119" y="385535"/>
                  <a:pt x="918015" y="386744"/>
                  <a:pt x="920713" y="389442"/>
                </a:cubicBezTo>
                <a:cubicBezTo>
                  <a:pt x="924455" y="393184"/>
                  <a:pt x="926794" y="398124"/>
                  <a:pt x="930238" y="402142"/>
                </a:cubicBezTo>
                <a:cubicBezTo>
                  <a:pt x="942781" y="416776"/>
                  <a:pt x="941314" y="408420"/>
                  <a:pt x="952463" y="430717"/>
                </a:cubicBezTo>
                <a:cubicBezTo>
                  <a:pt x="960520" y="446830"/>
                  <a:pt x="954875" y="440792"/>
                  <a:pt x="968338" y="449767"/>
                </a:cubicBezTo>
                <a:cubicBezTo>
                  <a:pt x="973014" y="463796"/>
                  <a:pt x="971736" y="462746"/>
                  <a:pt x="984213" y="478342"/>
                </a:cubicBezTo>
                <a:cubicBezTo>
                  <a:pt x="987953" y="483017"/>
                  <a:pt x="993321" y="486253"/>
                  <a:pt x="996913" y="491042"/>
                </a:cubicBezTo>
                <a:cubicBezTo>
                  <a:pt x="999753" y="494828"/>
                  <a:pt x="1000915" y="499633"/>
                  <a:pt x="1003263" y="503742"/>
                </a:cubicBezTo>
                <a:cubicBezTo>
                  <a:pt x="1013111" y="520976"/>
                  <a:pt x="1006967" y="505328"/>
                  <a:pt x="1012788" y="522792"/>
                </a:cubicBezTo>
                <a:cubicBezTo>
                  <a:pt x="1013846" y="533375"/>
                  <a:pt x="1014346" y="544030"/>
                  <a:pt x="1015963" y="554542"/>
                </a:cubicBezTo>
                <a:cubicBezTo>
                  <a:pt x="1017154" y="562286"/>
                  <a:pt x="1022563" y="569943"/>
                  <a:pt x="1025488" y="576767"/>
                </a:cubicBezTo>
                <a:cubicBezTo>
                  <a:pt x="1029978" y="587244"/>
                  <a:pt x="1035423" y="597459"/>
                  <a:pt x="1038188" y="608517"/>
                </a:cubicBezTo>
                <a:cubicBezTo>
                  <a:pt x="1039246" y="612750"/>
                  <a:pt x="1040164" y="617021"/>
                  <a:pt x="1041363" y="621217"/>
                </a:cubicBezTo>
                <a:cubicBezTo>
                  <a:pt x="1043195" y="627629"/>
                  <a:pt x="1048651" y="642144"/>
                  <a:pt x="1050888" y="646617"/>
                </a:cubicBezTo>
                <a:cubicBezTo>
                  <a:pt x="1066917" y="678675"/>
                  <a:pt x="1054532" y="647673"/>
                  <a:pt x="1066763" y="675192"/>
                </a:cubicBezTo>
                <a:cubicBezTo>
                  <a:pt x="1069447" y="681231"/>
                  <a:pt x="1074193" y="693261"/>
                  <a:pt x="1076288" y="700592"/>
                </a:cubicBezTo>
                <a:cubicBezTo>
                  <a:pt x="1077487" y="704788"/>
                  <a:pt x="1077744" y="709281"/>
                  <a:pt x="1079463" y="713292"/>
                </a:cubicBezTo>
                <a:cubicBezTo>
                  <a:pt x="1080966" y="716799"/>
                  <a:pt x="1084106" y="719404"/>
                  <a:pt x="1085813" y="722817"/>
                </a:cubicBezTo>
                <a:cubicBezTo>
                  <a:pt x="1088362" y="727915"/>
                  <a:pt x="1090162" y="733356"/>
                  <a:pt x="1092163" y="738692"/>
                </a:cubicBezTo>
                <a:cubicBezTo>
                  <a:pt x="1097606" y="753207"/>
                  <a:pt x="1093776" y="745144"/>
                  <a:pt x="1098513" y="764092"/>
                </a:cubicBezTo>
                <a:cubicBezTo>
                  <a:pt x="1100849" y="773435"/>
                  <a:pt x="1103495" y="777230"/>
                  <a:pt x="1108038" y="786317"/>
                </a:cubicBezTo>
                <a:cubicBezTo>
                  <a:pt x="1109096" y="791609"/>
                  <a:pt x="1109318" y="797139"/>
                  <a:pt x="1111213" y="802192"/>
                </a:cubicBezTo>
                <a:cubicBezTo>
                  <a:pt x="1112553" y="805765"/>
                  <a:pt x="1115856" y="808304"/>
                  <a:pt x="1117563" y="811717"/>
                </a:cubicBezTo>
                <a:cubicBezTo>
                  <a:pt x="1119060" y="814710"/>
                  <a:pt x="1119241" y="818249"/>
                  <a:pt x="1120738" y="821242"/>
                </a:cubicBezTo>
                <a:cubicBezTo>
                  <a:pt x="1136083" y="851932"/>
                  <a:pt x="1116958" y="802696"/>
                  <a:pt x="1133438" y="846642"/>
                </a:cubicBezTo>
                <a:cubicBezTo>
                  <a:pt x="1139722" y="863399"/>
                  <a:pt x="1133145" y="849952"/>
                  <a:pt x="1142963" y="872042"/>
                </a:cubicBezTo>
                <a:cubicBezTo>
                  <a:pt x="1144885" y="876367"/>
                  <a:pt x="1147651" y="880310"/>
                  <a:pt x="1149313" y="884742"/>
                </a:cubicBezTo>
                <a:cubicBezTo>
                  <a:pt x="1150845" y="888828"/>
                  <a:pt x="1151234" y="893262"/>
                  <a:pt x="1152488" y="897442"/>
                </a:cubicBezTo>
                <a:cubicBezTo>
                  <a:pt x="1158373" y="917059"/>
                  <a:pt x="1157232" y="913279"/>
                  <a:pt x="1165188" y="929192"/>
                </a:cubicBezTo>
                <a:cubicBezTo>
                  <a:pt x="1167305" y="975759"/>
                  <a:pt x="1168630" y="1022368"/>
                  <a:pt x="1171538" y="1068892"/>
                </a:cubicBezTo>
                <a:cubicBezTo>
                  <a:pt x="1171946" y="1075419"/>
                  <a:pt x="1174268" y="1129405"/>
                  <a:pt x="1177888" y="1145092"/>
                </a:cubicBezTo>
                <a:cubicBezTo>
                  <a:pt x="1179170" y="1150645"/>
                  <a:pt x="1182562" y="1155520"/>
                  <a:pt x="1184238" y="1160967"/>
                </a:cubicBezTo>
                <a:cubicBezTo>
                  <a:pt x="1194858" y="1195483"/>
                  <a:pt x="1183541" y="1176970"/>
                  <a:pt x="1200113" y="1199067"/>
                </a:cubicBezTo>
                <a:cubicBezTo>
                  <a:pt x="1207640" y="1236702"/>
                  <a:pt x="1197746" y="1197711"/>
                  <a:pt x="1209638" y="1224467"/>
                </a:cubicBezTo>
                <a:cubicBezTo>
                  <a:pt x="1212356" y="1230584"/>
                  <a:pt x="1212995" y="1237530"/>
                  <a:pt x="1215988" y="1243517"/>
                </a:cubicBezTo>
                <a:cubicBezTo>
                  <a:pt x="1218105" y="1247750"/>
                  <a:pt x="1220474" y="1251867"/>
                  <a:pt x="1222338" y="1256217"/>
                </a:cubicBezTo>
                <a:cubicBezTo>
                  <a:pt x="1223656" y="1259293"/>
                  <a:pt x="1224338" y="1262608"/>
                  <a:pt x="1225513" y="1265742"/>
                </a:cubicBezTo>
                <a:cubicBezTo>
                  <a:pt x="1227514" y="1271078"/>
                  <a:pt x="1229746" y="1276325"/>
                  <a:pt x="1231863" y="1281617"/>
                </a:cubicBezTo>
                <a:cubicBezTo>
                  <a:pt x="1230805" y="1308075"/>
                  <a:pt x="1230510" y="1334575"/>
                  <a:pt x="1228688" y="1360992"/>
                </a:cubicBezTo>
                <a:cubicBezTo>
                  <a:pt x="1228388" y="1365345"/>
                  <a:pt x="1226460" y="1369432"/>
                  <a:pt x="1225513" y="1373692"/>
                </a:cubicBezTo>
                <a:cubicBezTo>
                  <a:pt x="1224342" y="1378960"/>
                  <a:pt x="1223396" y="1384275"/>
                  <a:pt x="1222338" y="1389567"/>
                </a:cubicBezTo>
                <a:cubicBezTo>
                  <a:pt x="1223396" y="1462592"/>
                  <a:pt x="1223513" y="1535637"/>
                  <a:pt x="1225513" y="1608642"/>
                </a:cubicBezTo>
                <a:cubicBezTo>
                  <a:pt x="1225633" y="1613004"/>
                  <a:pt x="1227907" y="1617049"/>
                  <a:pt x="1228688" y="1621342"/>
                </a:cubicBezTo>
                <a:cubicBezTo>
                  <a:pt x="1230027" y="1628705"/>
                  <a:pt x="1230180" y="1636275"/>
                  <a:pt x="1231863" y="1643567"/>
                </a:cubicBezTo>
                <a:cubicBezTo>
                  <a:pt x="1233368" y="1650089"/>
                  <a:pt x="1236590" y="1656123"/>
                  <a:pt x="1238213" y="1662617"/>
                </a:cubicBezTo>
                <a:cubicBezTo>
                  <a:pt x="1239271" y="1666850"/>
                  <a:pt x="1239856" y="1671231"/>
                  <a:pt x="1241388" y="1675317"/>
                </a:cubicBezTo>
                <a:cubicBezTo>
                  <a:pt x="1243050" y="1679749"/>
                  <a:pt x="1245816" y="1683692"/>
                  <a:pt x="1247738" y="1688017"/>
                </a:cubicBezTo>
                <a:cubicBezTo>
                  <a:pt x="1250053" y="1693225"/>
                  <a:pt x="1252087" y="1698556"/>
                  <a:pt x="1254088" y="1703892"/>
                </a:cubicBezTo>
                <a:cubicBezTo>
                  <a:pt x="1255263" y="1707026"/>
                  <a:pt x="1255766" y="1710424"/>
                  <a:pt x="1257263" y="1713417"/>
                </a:cubicBezTo>
                <a:cubicBezTo>
                  <a:pt x="1258970" y="1716830"/>
                  <a:pt x="1261496" y="1719767"/>
                  <a:pt x="1263613" y="1722942"/>
                </a:cubicBezTo>
                <a:cubicBezTo>
                  <a:pt x="1262555" y="1747284"/>
                  <a:pt x="1262238" y="1771669"/>
                  <a:pt x="1260438" y="1795967"/>
                </a:cubicBezTo>
                <a:cubicBezTo>
                  <a:pt x="1260116" y="1800319"/>
                  <a:pt x="1258517" y="1804487"/>
                  <a:pt x="1257263" y="1808667"/>
                </a:cubicBezTo>
                <a:cubicBezTo>
                  <a:pt x="1255340" y="1815078"/>
                  <a:pt x="1250913" y="1827717"/>
                  <a:pt x="1250913" y="1827717"/>
                </a:cubicBezTo>
                <a:cubicBezTo>
                  <a:pt x="1249855" y="1922967"/>
                  <a:pt x="1249764" y="2018233"/>
                  <a:pt x="1247738" y="2113467"/>
                </a:cubicBezTo>
                <a:cubicBezTo>
                  <a:pt x="1247645" y="2117830"/>
                  <a:pt x="1245817" y="2121987"/>
                  <a:pt x="1244563" y="2126167"/>
                </a:cubicBezTo>
                <a:cubicBezTo>
                  <a:pt x="1241394" y="2136732"/>
                  <a:pt x="1235548" y="2157577"/>
                  <a:pt x="1225513" y="2164267"/>
                </a:cubicBezTo>
                <a:cubicBezTo>
                  <a:pt x="1213203" y="2172473"/>
                  <a:pt x="1219608" y="2169410"/>
                  <a:pt x="1206463" y="2173792"/>
                </a:cubicBezTo>
                <a:cubicBezTo>
                  <a:pt x="1193763" y="2172734"/>
                  <a:pt x="1180934" y="2172712"/>
                  <a:pt x="1168363" y="2170617"/>
                </a:cubicBezTo>
                <a:cubicBezTo>
                  <a:pt x="1138113" y="2165575"/>
                  <a:pt x="1159203" y="2166546"/>
                  <a:pt x="1139788" y="2157917"/>
                </a:cubicBezTo>
                <a:cubicBezTo>
                  <a:pt x="1133671" y="2155199"/>
                  <a:pt x="1126832" y="2154337"/>
                  <a:pt x="1120738" y="2151567"/>
                </a:cubicBezTo>
                <a:cubicBezTo>
                  <a:pt x="1115120" y="2149013"/>
                  <a:pt x="1110383" y="2144802"/>
                  <a:pt x="1104863" y="2142042"/>
                </a:cubicBezTo>
                <a:cubicBezTo>
                  <a:pt x="1101870" y="2140545"/>
                  <a:pt x="1098331" y="2140364"/>
                  <a:pt x="1095338" y="2138867"/>
                </a:cubicBezTo>
                <a:cubicBezTo>
                  <a:pt x="1091925" y="2137160"/>
                  <a:pt x="1088918" y="2134735"/>
                  <a:pt x="1085813" y="2132517"/>
                </a:cubicBezTo>
                <a:cubicBezTo>
                  <a:pt x="1064363" y="2117196"/>
                  <a:pt x="1078871" y="2126329"/>
                  <a:pt x="1050888" y="2103942"/>
                </a:cubicBezTo>
                <a:cubicBezTo>
                  <a:pt x="1044353" y="2098714"/>
                  <a:pt x="1034163" y="2094255"/>
                  <a:pt x="1028663" y="2088067"/>
                </a:cubicBezTo>
                <a:cubicBezTo>
                  <a:pt x="1023593" y="2082363"/>
                  <a:pt x="1020648" y="2075041"/>
                  <a:pt x="1015963" y="2069017"/>
                </a:cubicBezTo>
                <a:cubicBezTo>
                  <a:pt x="1013206" y="2065473"/>
                  <a:pt x="1009048" y="2063146"/>
                  <a:pt x="1006438" y="2059492"/>
                </a:cubicBezTo>
                <a:cubicBezTo>
                  <a:pt x="1000827" y="2051637"/>
                  <a:pt x="997887" y="2039214"/>
                  <a:pt x="993738" y="2030917"/>
                </a:cubicBezTo>
                <a:cubicBezTo>
                  <a:pt x="990978" y="2025397"/>
                  <a:pt x="987210" y="2020437"/>
                  <a:pt x="984213" y="2015042"/>
                </a:cubicBezTo>
                <a:cubicBezTo>
                  <a:pt x="969205" y="1988027"/>
                  <a:pt x="988196" y="2016658"/>
                  <a:pt x="965163" y="1970592"/>
                </a:cubicBezTo>
                <a:cubicBezTo>
                  <a:pt x="957822" y="1955910"/>
                  <a:pt x="951863" y="1944924"/>
                  <a:pt x="946113" y="1929317"/>
                </a:cubicBezTo>
                <a:cubicBezTo>
                  <a:pt x="941485" y="1916755"/>
                  <a:pt x="933413" y="1891217"/>
                  <a:pt x="933413" y="1891217"/>
                </a:cubicBezTo>
                <a:cubicBezTo>
                  <a:pt x="932355" y="1873225"/>
                  <a:pt x="930801" y="1855256"/>
                  <a:pt x="930238" y="1837242"/>
                </a:cubicBezTo>
                <a:cubicBezTo>
                  <a:pt x="928684" y="1787513"/>
                  <a:pt x="928904" y="1737736"/>
                  <a:pt x="927063" y="1688017"/>
                </a:cubicBezTo>
                <a:cubicBezTo>
                  <a:pt x="926329" y="1668206"/>
                  <a:pt x="923920" y="1669126"/>
                  <a:pt x="920713" y="1653092"/>
                </a:cubicBezTo>
                <a:cubicBezTo>
                  <a:pt x="919450" y="1646779"/>
                  <a:pt x="918690" y="1640376"/>
                  <a:pt x="917538" y="1634042"/>
                </a:cubicBezTo>
                <a:cubicBezTo>
                  <a:pt x="916573" y="1628733"/>
                  <a:pt x="915328" y="1623476"/>
                  <a:pt x="914363" y="1618167"/>
                </a:cubicBezTo>
                <a:cubicBezTo>
                  <a:pt x="907334" y="1579509"/>
                  <a:pt x="915148" y="1619703"/>
                  <a:pt x="908013" y="1576892"/>
                </a:cubicBezTo>
                <a:cubicBezTo>
                  <a:pt x="907126" y="1571569"/>
                  <a:pt x="906425" y="1566175"/>
                  <a:pt x="904838" y="1561017"/>
                </a:cubicBezTo>
                <a:cubicBezTo>
                  <a:pt x="902179" y="1552374"/>
                  <a:pt x="898791" y="1543964"/>
                  <a:pt x="895313" y="1535617"/>
                </a:cubicBezTo>
                <a:cubicBezTo>
                  <a:pt x="882522" y="1504919"/>
                  <a:pt x="888211" y="1539460"/>
                  <a:pt x="869913" y="1478467"/>
                </a:cubicBezTo>
                <a:cubicBezTo>
                  <a:pt x="862828" y="1454851"/>
                  <a:pt x="861271" y="1445308"/>
                  <a:pt x="850863" y="1424492"/>
                </a:cubicBezTo>
                <a:cubicBezTo>
                  <a:pt x="837937" y="1398641"/>
                  <a:pt x="823335" y="1381055"/>
                  <a:pt x="815938" y="1351467"/>
                </a:cubicBezTo>
                <a:cubicBezTo>
                  <a:pt x="813821" y="1343000"/>
                  <a:pt x="812348" y="1334346"/>
                  <a:pt x="809588" y="1326067"/>
                </a:cubicBezTo>
                <a:cubicBezTo>
                  <a:pt x="807039" y="1318421"/>
                  <a:pt x="803000" y="1311348"/>
                  <a:pt x="800063" y="1303842"/>
                </a:cubicBezTo>
                <a:cubicBezTo>
                  <a:pt x="793473" y="1287001"/>
                  <a:pt x="787363" y="1269975"/>
                  <a:pt x="781013" y="1253042"/>
                </a:cubicBezTo>
                <a:cubicBezTo>
                  <a:pt x="777838" y="1244575"/>
                  <a:pt x="775050" y="1235953"/>
                  <a:pt x="771488" y="1227642"/>
                </a:cubicBezTo>
                <a:cubicBezTo>
                  <a:pt x="768313" y="1220234"/>
                  <a:pt x="764646" y="1213018"/>
                  <a:pt x="761963" y="1205417"/>
                </a:cubicBezTo>
                <a:cubicBezTo>
                  <a:pt x="758286" y="1194998"/>
                  <a:pt x="756542" y="1183926"/>
                  <a:pt x="752438" y="1173667"/>
                </a:cubicBezTo>
                <a:cubicBezTo>
                  <a:pt x="748044" y="1162681"/>
                  <a:pt x="741419" y="1152707"/>
                  <a:pt x="736563" y="1141917"/>
                </a:cubicBezTo>
                <a:cubicBezTo>
                  <a:pt x="731885" y="1131522"/>
                  <a:pt x="728580" y="1120544"/>
                  <a:pt x="723863" y="1110167"/>
                </a:cubicBezTo>
                <a:cubicBezTo>
                  <a:pt x="717987" y="1097241"/>
                  <a:pt x="710475" y="1085089"/>
                  <a:pt x="704813" y="1072067"/>
                </a:cubicBezTo>
                <a:cubicBezTo>
                  <a:pt x="699874" y="1060707"/>
                  <a:pt x="697239" y="1048419"/>
                  <a:pt x="692113" y="1037142"/>
                </a:cubicBezTo>
                <a:cubicBezTo>
                  <a:pt x="686626" y="1025070"/>
                  <a:pt x="678521" y="1014303"/>
                  <a:pt x="673063" y="1002217"/>
                </a:cubicBezTo>
                <a:cubicBezTo>
                  <a:pt x="663680" y="981440"/>
                  <a:pt x="656380" y="959782"/>
                  <a:pt x="647663" y="938717"/>
                </a:cubicBezTo>
                <a:cubicBezTo>
                  <a:pt x="643678" y="929086"/>
                  <a:pt x="639196" y="919667"/>
                  <a:pt x="634963" y="910142"/>
                </a:cubicBezTo>
                <a:cubicBezTo>
                  <a:pt x="630730" y="900617"/>
                  <a:pt x="626924" y="890890"/>
                  <a:pt x="622263" y="881567"/>
                </a:cubicBezTo>
                <a:cubicBezTo>
                  <a:pt x="618030" y="873100"/>
                  <a:pt x="613167" y="864920"/>
                  <a:pt x="609563" y="856167"/>
                </a:cubicBezTo>
                <a:cubicBezTo>
                  <a:pt x="605740" y="846883"/>
                  <a:pt x="603861" y="836876"/>
                  <a:pt x="600038" y="827592"/>
                </a:cubicBezTo>
                <a:cubicBezTo>
                  <a:pt x="590255" y="803832"/>
                  <a:pt x="586119" y="800485"/>
                  <a:pt x="571463" y="779967"/>
                </a:cubicBezTo>
                <a:cubicBezTo>
                  <a:pt x="554085" y="727834"/>
                  <a:pt x="572064" y="770793"/>
                  <a:pt x="549238" y="735517"/>
                </a:cubicBezTo>
                <a:cubicBezTo>
                  <a:pt x="541251" y="723173"/>
                  <a:pt x="537409" y="707813"/>
                  <a:pt x="527013" y="697417"/>
                </a:cubicBezTo>
                <a:cubicBezTo>
                  <a:pt x="516977" y="687381"/>
                  <a:pt x="513833" y="684938"/>
                  <a:pt x="504788" y="672017"/>
                </a:cubicBezTo>
                <a:cubicBezTo>
                  <a:pt x="501249" y="666961"/>
                  <a:pt x="498966" y="661079"/>
                  <a:pt x="495263" y="656142"/>
                </a:cubicBezTo>
                <a:cubicBezTo>
                  <a:pt x="492569" y="652550"/>
                  <a:pt x="488432" y="650209"/>
                  <a:pt x="485738" y="646617"/>
                </a:cubicBezTo>
                <a:cubicBezTo>
                  <a:pt x="482035" y="641680"/>
                  <a:pt x="479862" y="635718"/>
                  <a:pt x="476213" y="630742"/>
                </a:cubicBezTo>
                <a:cubicBezTo>
                  <a:pt x="468198" y="619813"/>
                  <a:pt x="459187" y="609649"/>
                  <a:pt x="450813" y="598992"/>
                </a:cubicBezTo>
                <a:cubicBezTo>
                  <a:pt x="447544" y="594831"/>
                  <a:pt x="444463" y="590525"/>
                  <a:pt x="441288" y="586292"/>
                </a:cubicBezTo>
                <a:cubicBezTo>
                  <a:pt x="438113" y="582059"/>
                  <a:pt x="434486" y="578130"/>
                  <a:pt x="431763" y="573592"/>
                </a:cubicBezTo>
                <a:cubicBezTo>
                  <a:pt x="428588" y="568300"/>
                  <a:pt x="425941" y="562654"/>
                  <a:pt x="422238" y="557717"/>
                </a:cubicBezTo>
                <a:cubicBezTo>
                  <a:pt x="419544" y="554125"/>
                  <a:pt x="415588" y="551641"/>
                  <a:pt x="412713" y="548192"/>
                </a:cubicBezTo>
                <a:cubicBezTo>
                  <a:pt x="410270" y="545261"/>
                  <a:pt x="408690" y="541692"/>
                  <a:pt x="406363" y="538667"/>
                </a:cubicBezTo>
                <a:cubicBezTo>
                  <a:pt x="398099" y="527924"/>
                  <a:pt x="389430" y="517500"/>
                  <a:pt x="380963" y="506917"/>
                </a:cubicBezTo>
                <a:cubicBezTo>
                  <a:pt x="376730" y="501625"/>
                  <a:pt x="372022" y="496681"/>
                  <a:pt x="368263" y="491042"/>
                </a:cubicBezTo>
                <a:cubicBezTo>
                  <a:pt x="359796" y="478342"/>
                  <a:pt x="353656" y="463735"/>
                  <a:pt x="342863" y="452942"/>
                </a:cubicBezTo>
                <a:cubicBezTo>
                  <a:pt x="337571" y="447650"/>
                  <a:pt x="331727" y="442859"/>
                  <a:pt x="326988" y="437067"/>
                </a:cubicBezTo>
                <a:cubicBezTo>
                  <a:pt x="279479" y="379001"/>
                  <a:pt x="346626" y="453614"/>
                  <a:pt x="301588" y="402142"/>
                </a:cubicBezTo>
                <a:cubicBezTo>
                  <a:pt x="298631" y="398763"/>
                  <a:pt x="294985" y="396026"/>
                  <a:pt x="292063" y="392617"/>
                </a:cubicBezTo>
                <a:cubicBezTo>
                  <a:pt x="288619" y="388599"/>
                  <a:pt x="285982" y="383935"/>
                  <a:pt x="282538" y="379917"/>
                </a:cubicBezTo>
                <a:cubicBezTo>
                  <a:pt x="279616" y="376508"/>
                  <a:pt x="275623" y="374046"/>
                  <a:pt x="273013" y="370392"/>
                </a:cubicBezTo>
                <a:cubicBezTo>
                  <a:pt x="270262" y="366541"/>
                  <a:pt x="269357" y="361583"/>
                  <a:pt x="266663" y="357692"/>
                </a:cubicBezTo>
                <a:cubicBezTo>
                  <a:pt x="259794" y="347771"/>
                  <a:pt x="252971" y="337650"/>
                  <a:pt x="244438" y="329117"/>
                </a:cubicBezTo>
                <a:cubicBezTo>
                  <a:pt x="241263" y="325942"/>
                  <a:pt x="237788" y="323041"/>
                  <a:pt x="234913" y="319592"/>
                </a:cubicBezTo>
                <a:cubicBezTo>
                  <a:pt x="232470" y="316661"/>
                  <a:pt x="231116" y="312903"/>
                  <a:pt x="228563" y="310067"/>
                </a:cubicBezTo>
                <a:cubicBezTo>
                  <a:pt x="221554" y="302280"/>
                  <a:pt x="214720" y="294128"/>
                  <a:pt x="206338" y="287842"/>
                </a:cubicBezTo>
                <a:cubicBezTo>
                  <a:pt x="202105" y="284667"/>
                  <a:pt x="197380" y="282059"/>
                  <a:pt x="193638" y="278317"/>
                </a:cubicBezTo>
                <a:cubicBezTo>
                  <a:pt x="182200" y="266879"/>
                  <a:pt x="186777" y="266909"/>
                  <a:pt x="177763" y="256092"/>
                </a:cubicBezTo>
                <a:cubicBezTo>
                  <a:pt x="168986" y="245559"/>
                  <a:pt x="167800" y="248866"/>
                  <a:pt x="161888" y="237042"/>
                </a:cubicBezTo>
                <a:cubicBezTo>
                  <a:pt x="160391" y="234049"/>
                  <a:pt x="160338" y="230443"/>
                  <a:pt x="158713" y="227517"/>
                </a:cubicBezTo>
                <a:cubicBezTo>
                  <a:pt x="155007" y="220846"/>
                  <a:pt x="150246" y="214817"/>
                  <a:pt x="146013" y="208467"/>
                </a:cubicBezTo>
                <a:cubicBezTo>
                  <a:pt x="143896" y="205292"/>
                  <a:pt x="140870" y="202562"/>
                  <a:pt x="139663" y="198942"/>
                </a:cubicBezTo>
                <a:cubicBezTo>
                  <a:pt x="138605" y="195767"/>
                  <a:pt x="138113" y="192343"/>
                  <a:pt x="136488" y="189417"/>
                </a:cubicBezTo>
                <a:cubicBezTo>
                  <a:pt x="132782" y="182746"/>
                  <a:pt x="128021" y="176717"/>
                  <a:pt x="123788" y="170367"/>
                </a:cubicBezTo>
                <a:cubicBezTo>
                  <a:pt x="121671" y="167192"/>
                  <a:pt x="118645" y="164462"/>
                  <a:pt x="117438" y="160842"/>
                </a:cubicBezTo>
                <a:cubicBezTo>
                  <a:pt x="116380" y="157667"/>
                  <a:pt x="115760" y="154310"/>
                  <a:pt x="114263" y="151317"/>
                </a:cubicBezTo>
                <a:cubicBezTo>
                  <a:pt x="112556" y="147904"/>
                  <a:pt x="109463" y="145279"/>
                  <a:pt x="107913" y="141792"/>
                </a:cubicBezTo>
                <a:cubicBezTo>
                  <a:pt x="105195" y="135675"/>
                  <a:pt x="103680" y="129092"/>
                  <a:pt x="101563" y="122742"/>
                </a:cubicBezTo>
                <a:lnTo>
                  <a:pt x="88863" y="84642"/>
                </a:lnTo>
                <a:cubicBezTo>
                  <a:pt x="87805" y="81467"/>
                  <a:pt x="87544" y="77902"/>
                  <a:pt x="85688" y="75117"/>
                </a:cubicBezTo>
                <a:lnTo>
                  <a:pt x="72988" y="56067"/>
                </a:lnTo>
                <a:cubicBezTo>
                  <a:pt x="71930" y="50775"/>
                  <a:pt x="73629" y="44008"/>
                  <a:pt x="69813" y="40192"/>
                </a:cubicBezTo>
                <a:cubicBezTo>
                  <a:pt x="65080" y="35459"/>
                  <a:pt x="56332" y="37555"/>
                  <a:pt x="50763" y="33842"/>
                </a:cubicBezTo>
                <a:cubicBezTo>
                  <a:pt x="0" y="0"/>
                  <a:pt x="24084" y="20930"/>
                  <a:pt x="146013" y="24317"/>
                </a:cubicBezTo>
                <a:cubicBezTo>
                  <a:pt x="152363" y="26434"/>
                  <a:pt x="158569" y="29044"/>
                  <a:pt x="165063" y="30667"/>
                </a:cubicBezTo>
                <a:cubicBezTo>
                  <a:pt x="169296" y="31725"/>
                  <a:pt x="173583" y="32588"/>
                  <a:pt x="177763" y="33842"/>
                </a:cubicBezTo>
                <a:cubicBezTo>
                  <a:pt x="184174" y="35765"/>
                  <a:pt x="196813" y="40192"/>
                  <a:pt x="196813" y="40192"/>
                </a:cubicBezTo>
                <a:cubicBezTo>
                  <a:pt x="199988" y="43367"/>
                  <a:pt x="202118" y="48183"/>
                  <a:pt x="206338" y="49717"/>
                </a:cubicBezTo>
                <a:cubicBezTo>
                  <a:pt x="214357" y="52633"/>
                  <a:pt x="223343" y="51366"/>
                  <a:pt x="231738" y="52892"/>
                </a:cubicBezTo>
                <a:cubicBezTo>
                  <a:pt x="235031" y="53491"/>
                  <a:pt x="238045" y="55148"/>
                  <a:pt x="241263" y="56067"/>
                </a:cubicBezTo>
                <a:cubicBezTo>
                  <a:pt x="245459" y="57266"/>
                  <a:pt x="249730" y="58184"/>
                  <a:pt x="253963" y="59242"/>
                </a:cubicBezTo>
                <a:cubicBezTo>
                  <a:pt x="257138" y="61359"/>
                  <a:pt x="259981" y="64089"/>
                  <a:pt x="263488" y="65592"/>
                </a:cubicBezTo>
                <a:cubicBezTo>
                  <a:pt x="272126" y="69294"/>
                  <a:pt x="295987" y="71242"/>
                  <a:pt x="301588" y="71942"/>
                </a:cubicBezTo>
                <a:cubicBezTo>
                  <a:pt x="307938" y="76175"/>
                  <a:pt x="313110" y="83387"/>
                  <a:pt x="320638" y="84642"/>
                </a:cubicBezTo>
                <a:cubicBezTo>
                  <a:pt x="327955" y="85861"/>
                  <a:pt x="341397" y="87084"/>
                  <a:pt x="349213" y="90992"/>
                </a:cubicBezTo>
                <a:cubicBezTo>
                  <a:pt x="379402" y="106086"/>
                  <a:pt x="328641" y="87310"/>
                  <a:pt x="377788" y="103692"/>
                </a:cubicBezTo>
                <a:lnTo>
                  <a:pt x="396838" y="110042"/>
                </a:lnTo>
                <a:lnTo>
                  <a:pt x="406363" y="113217"/>
                </a:lnTo>
                <a:lnTo>
                  <a:pt x="409538" y="122742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подпись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34" y="2928934"/>
            <a:ext cx="1214446" cy="373676"/>
          </a:xfrm>
          <a:prstGeom prst="rect">
            <a:avLst/>
          </a:prstGeom>
        </p:spPr>
      </p:pic>
      <p:pic>
        <p:nvPicPr>
          <p:cNvPr id="23" name="Рисунок 22" descr="2.bmp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143240" y="5214950"/>
            <a:ext cx="1190687" cy="357166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 flipV="1">
            <a:off x="4286248" y="2000240"/>
            <a:ext cx="4339858" cy="330656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6000761" y="2000240"/>
            <a:ext cx="2625345" cy="20002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3428992" y="2000240"/>
            <a:ext cx="2625345" cy="20002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4237313" y="3962708"/>
            <a:ext cx="1804068" cy="1390342"/>
          </a:xfrm>
          <a:custGeom>
            <a:avLst/>
            <a:gdLst>
              <a:gd name="connsiteX0" fmla="*/ 220387 w 1804068"/>
              <a:gd name="connsiteY0" fmla="*/ 863292 h 1390342"/>
              <a:gd name="connsiteX1" fmla="*/ 163237 w 1804068"/>
              <a:gd name="connsiteY1" fmla="*/ 958542 h 1390342"/>
              <a:gd name="connsiteX2" fmla="*/ 137837 w 1804068"/>
              <a:gd name="connsiteY2" fmla="*/ 990292 h 1390342"/>
              <a:gd name="connsiteX3" fmla="*/ 131487 w 1804068"/>
              <a:gd name="connsiteY3" fmla="*/ 1015692 h 1390342"/>
              <a:gd name="connsiteX4" fmla="*/ 125137 w 1804068"/>
              <a:gd name="connsiteY4" fmla="*/ 1034742 h 1390342"/>
              <a:gd name="connsiteX5" fmla="*/ 118787 w 1804068"/>
              <a:gd name="connsiteY5" fmla="*/ 1098242 h 1390342"/>
              <a:gd name="connsiteX6" fmla="*/ 93387 w 1804068"/>
              <a:gd name="connsiteY6" fmla="*/ 1136342 h 1390342"/>
              <a:gd name="connsiteX7" fmla="*/ 74337 w 1804068"/>
              <a:gd name="connsiteY7" fmla="*/ 1180792 h 1390342"/>
              <a:gd name="connsiteX8" fmla="*/ 55287 w 1804068"/>
              <a:gd name="connsiteY8" fmla="*/ 1199842 h 1390342"/>
              <a:gd name="connsiteX9" fmla="*/ 23537 w 1804068"/>
              <a:gd name="connsiteY9" fmla="*/ 1231592 h 1390342"/>
              <a:gd name="connsiteX10" fmla="*/ 10837 w 1804068"/>
              <a:gd name="connsiteY10" fmla="*/ 1250642 h 1390342"/>
              <a:gd name="connsiteX11" fmla="*/ 10837 w 1804068"/>
              <a:gd name="connsiteY11" fmla="*/ 1314142 h 1390342"/>
              <a:gd name="connsiteX12" fmla="*/ 29887 w 1804068"/>
              <a:gd name="connsiteY12" fmla="*/ 1320492 h 1390342"/>
              <a:gd name="connsiteX13" fmla="*/ 36237 w 1804068"/>
              <a:gd name="connsiteY13" fmla="*/ 1377642 h 1390342"/>
              <a:gd name="connsiteX14" fmla="*/ 74337 w 1804068"/>
              <a:gd name="connsiteY14" fmla="*/ 1390342 h 1390342"/>
              <a:gd name="connsiteX15" fmla="*/ 214037 w 1804068"/>
              <a:gd name="connsiteY15" fmla="*/ 1383992 h 1390342"/>
              <a:gd name="connsiteX16" fmla="*/ 271187 w 1804068"/>
              <a:gd name="connsiteY16" fmla="*/ 1371292 h 1390342"/>
              <a:gd name="connsiteX17" fmla="*/ 372787 w 1804068"/>
              <a:gd name="connsiteY17" fmla="*/ 1352242 h 1390342"/>
              <a:gd name="connsiteX18" fmla="*/ 391837 w 1804068"/>
              <a:gd name="connsiteY18" fmla="*/ 1345892 h 1390342"/>
              <a:gd name="connsiteX19" fmla="*/ 417237 w 1804068"/>
              <a:gd name="connsiteY19" fmla="*/ 1333192 h 1390342"/>
              <a:gd name="connsiteX20" fmla="*/ 461687 w 1804068"/>
              <a:gd name="connsiteY20" fmla="*/ 1326842 h 1390342"/>
              <a:gd name="connsiteX21" fmla="*/ 506137 w 1804068"/>
              <a:gd name="connsiteY21" fmla="*/ 1307792 h 1390342"/>
              <a:gd name="connsiteX22" fmla="*/ 531537 w 1804068"/>
              <a:gd name="connsiteY22" fmla="*/ 1295092 h 1390342"/>
              <a:gd name="connsiteX23" fmla="*/ 563287 w 1804068"/>
              <a:gd name="connsiteY23" fmla="*/ 1282392 h 1390342"/>
              <a:gd name="connsiteX24" fmla="*/ 582337 w 1804068"/>
              <a:gd name="connsiteY24" fmla="*/ 1276042 h 1390342"/>
              <a:gd name="connsiteX25" fmla="*/ 601387 w 1804068"/>
              <a:gd name="connsiteY25" fmla="*/ 1263342 h 1390342"/>
              <a:gd name="connsiteX26" fmla="*/ 633137 w 1804068"/>
              <a:gd name="connsiteY26" fmla="*/ 1256992 h 1390342"/>
              <a:gd name="connsiteX27" fmla="*/ 658537 w 1804068"/>
              <a:gd name="connsiteY27" fmla="*/ 1237942 h 1390342"/>
              <a:gd name="connsiteX28" fmla="*/ 722037 w 1804068"/>
              <a:gd name="connsiteY28" fmla="*/ 1212542 h 1390342"/>
              <a:gd name="connsiteX29" fmla="*/ 753787 w 1804068"/>
              <a:gd name="connsiteY29" fmla="*/ 1199842 h 1390342"/>
              <a:gd name="connsiteX30" fmla="*/ 785537 w 1804068"/>
              <a:gd name="connsiteY30" fmla="*/ 1180792 h 1390342"/>
              <a:gd name="connsiteX31" fmla="*/ 836337 w 1804068"/>
              <a:gd name="connsiteY31" fmla="*/ 1168092 h 1390342"/>
              <a:gd name="connsiteX32" fmla="*/ 880787 w 1804068"/>
              <a:gd name="connsiteY32" fmla="*/ 1136342 h 1390342"/>
              <a:gd name="connsiteX33" fmla="*/ 906187 w 1804068"/>
              <a:gd name="connsiteY33" fmla="*/ 1110942 h 1390342"/>
              <a:gd name="connsiteX34" fmla="*/ 931587 w 1804068"/>
              <a:gd name="connsiteY34" fmla="*/ 1091892 h 1390342"/>
              <a:gd name="connsiteX35" fmla="*/ 944287 w 1804068"/>
              <a:gd name="connsiteY35" fmla="*/ 1072842 h 1390342"/>
              <a:gd name="connsiteX36" fmla="*/ 969687 w 1804068"/>
              <a:gd name="connsiteY36" fmla="*/ 1053792 h 1390342"/>
              <a:gd name="connsiteX37" fmla="*/ 1033187 w 1804068"/>
              <a:gd name="connsiteY37" fmla="*/ 990292 h 1390342"/>
              <a:gd name="connsiteX38" fmla="*/ 1071287 w 1804068"/>
              <a:gd name="connsiteY38" fmla="*/ 952192 h 1390342"/>
              <a:gd name="connsiteX39" fmla="*/ 1103037 w 1804068"/>
              <a:gd name="connsiteY39" fmla="*/ 907742 h 1390342"/>
              <a:gd name="connsiteX40" fmla="*/ 1128437 w 1804068"/>
              <a:gd name="connsiteY40" fmla="*/ 869642 h 1390342"/>
              <a:gd name="connsiteX41" fmla="*/ 1147487 w 1804068"/>
              <a:gd name="connsiteY41" fmla="*/ 850592 h 1390342"/>
              <a:gd name="connsiteX42" fmla="*/ 1160187 w 1804068"/>
              <a:gd name="connsiteY42" fmla="*/ 831542 h 1390342"/>
              <a:gd name="connsiteX43" fmla="*/ 1179237 w 1804068"/>
              <a:gd name="connsiteY43" fmla="*/ 812492 h 1390342"/>
              <a:gd name="connsiteX44" fmla="*/ 1191937 w 1804068"/>
              <a:gd name="connsiteY44" fmla="*/ 787092 h 1390342"/>
              <a:gd name="connsiteX45" fmla="*/ 1230037 w 1804068"/>
              <a:gd name="connsiteY45" fmla="*/ 736292 h 1390342"/>
              <a:gd name="connsiteX46" fmla="*/ 1242737 w 1804068"/>
              <a:gd name="connsiteY46" fmla="*/ 717242 h 1390342"/>
              <a:gd name="connsiteX47" fmla="*/ 1249087 w 1804068"/>
              <a:gd name="connsiteY47" fmla="*/ 685492 h 1390342"/>
              <a:gd name="connsiteX48" fmla="*/ 1293537 w 1804068"/>
              <a:gd name="connsiteY48" fmla="*/ 628342 h 1390342"/>
              <a:gd name="connsiteX49" fmla="*/ 1318937 w 1804068"/>
              <a:gd name="connsiteY49" fmla="*/ 590242 h 1390342"/>
              <a:gd name="connsiteX50" fmla="*/ 1337987 w 1804068"/>
              <a:gd name="connsiteY50" fmla="*/ 571192 h 1390342"/>
              <a:gd name="connsiteX51" fmla="*/ 1357037 w 1804068"/>
              <a:gd name="connsiteY51" fmla="*/ 545792 h 1390342"/>
              <a:gd name="connsiteX52" fmla="*/ 1369737 w 1804068"/>
              <a:gd name="connsiteY52" fmla="*/ 526742 h 1390342"/>
              <a:gd name="connsiteX53" fmla="*/ 1388787 w 1804068"/>
              <a:gd name="connsiteY53" fmla="*/ 514042 h 1390342"/>
              <a:gd name="connsiteX54" fmla="*/ 1401487 w 1804068"/>
              <a:gd name="connsiteY54" fmla="*/ 494992 h 1390342"/>
              <a:gd name="connsiteX55" fmla="*/ 1414187 w 1804068"/>
              <a:gd name="connsiteY55" fmla="*/ 456892 h 1390342"/>
              <a:gd name="connsiteX56" fmla="*/ 1433237 w 1804068"/>
              <a:gd name="connsiteY56" fmla="*/ 437842 h 1390342"/>
              <a:gd name="connsiteX57" fmla="*/ 1477687 w 1804068"/>
              <a:gd name="connsiteY57" fmla="*/ 380692 h 1390342"/>
              <a:gd name="connsiteX58" fmla="*/ 1515787 w 1804068"/>
              <a:gd name="connsiteY58" fmla="*/ 355292 h 1390342"/>
              <a:gd name="connsiteX59" fmla="*/ 1553887 w 1804068"/>
              <a:gd name="connsiteY59" fmla="*/ 317192 h 1390342"/>
              <a:gd name="connsiteX60" fmla="*/ 1591987 w 1804068"/>
              <a:gd name="connsiteY60" fmla="*/ 279092 h 1390342"/>
              <a:gd name="connsiteX61" fmla="*/ 1623737 w 1804068"/>
              <a:gd name="connsiteY61" fmla="*/ 240992 h 1390342"/>
              <a:gd name="connsiteX62" fmla="*/ 1649137 w 1804068"/>
              <a:gd name="connsiteY62" fmla="*/ 228292 h 1390342"/>
              <a:gd name="connsiteX63" fmla="*/ 1687237 w 1804068"/>
              <a:gd name="connsiteY63" fmla="*/ 215592 h 1390342"/>
              <a:gd name="connsiteX64" fmla="*/ 1706287 w 1804068"/>
              <a:gd name="connsiteY64" fmla="*/ 177492 h 1390342"/>
              <a:gd name="connsiteX65" fmla="*/ 1725337 w 1804068"/>
              <a:gd name="connsiteY65" fmla="*/ 171142 h 1390342"/>
              <a:gd name="connsiteX66" fmla="*/ 1763437 w 1804068"/>
              <a:gd name="connsiteY66" fmla="*/ 145742 h 1390342"/>
              <a:gd name="connsiteX67" fmla="*/ 1776137 w 1804068"/>
              <a:gd name="connsiteY67" fmla="*/ 126692 h 1390342"/>
              <a:gd name="connsiteX68" fmla="*/ 1788837 w 1804068"/>
              <a:gd name="connsiteY68" fmla="*/ 88592 h 1390342"/>
              <a:gd name="connsiteX69" fmla="*/ 1782487 w 1804068"/>
              <a:gd name="connsiteY69" fmla="*/ 18742 h 1390342"/>
              <a:gd name="connsiteX70" fmla="*/ 1636437 w 1804068"/>
              <a:gd name="connsiteY70" fmla="*/ 25092 h 1390342"/>
              <a:gd name="connsiteX71" fmla="*/ 1598337 w 1804068"/>
              <a:gd name="connsiteY71" fmla="*/ 37792 h 1390342"/>
              <a:gd name="connsiteX72" fmla="*/ 1541187 w 1804068"/>
              <a:gd name="connsiteY72" fmla="*/ 69542 h 1390342"/>
              <a:gd name="connsiteX73" fmla="*/ 1509437 w 1804068"/>
              <a:gd name="connsiteY73" fmla="*/ 101292 h 1390342"/>
              <a:gd name="connsiteX74" fmla="*/ 1490387 w 1804068"/>
              <a:gd name="connsiteY74" fmla="*/ 126692 h 1390342"/>
              <a:gd name="connsiteX75" fmla="*/ 1471337 w 1804068"/>
              <a:gd name="connsiteY75" fmla="*/ 145742 h 1390342"/>
              <a:gd name="connsiteX76" fmla="*/ 1426887 w 1804068"/>
              <a:gd name="connsiteY76" fmla="*/ 209242 h 1390342"/>
              <a:gd name="connsiteX77" fmla="*/ 1407837 w 1804068"/>
              <a:gd name="connsiteY77" fmla="*/ 228292 h 1390342"/>
              <a:gd name="connsiteX78" fmla="*/ 1388787 w 1804068"/>
              <a:gd name="connsiteY78" fmla="*/ 260042 h 1390342"/>
              <a:gd name="connsiteX79" fmla="*/ 1357037 w 1804068"/>
              <a:gd name="connsiteY79" fmla="*/ 285442 h 1390342"/>
              <a:gd name="connsiteX80" fmla="*/ 1344337 w 1804068"/>
              <a:gd name="connsiteY80" fmla="*/ 304492 h 1390342"/>
              <a:gd name="connsiteX81" fmla="*/ 1293537 w 1804068"/>
              <a:gd name="connsiteY81" fmla="*/ 336242 h 1390342"/>
              <a:gd name="connsiteX82" fmla="*/ 1261787 w 1804068"/>
              <a:gd name="connsiteY82" fmla="*/ 367992 h 1390342"/>
              <a:gd name="connsiteX83" fmla="*/ 1236387 w 1804068"/>
              <a:gd name="connsiteY83" fmla="*/ 387042 h 1390342"/>
              <a:gd name="connsiteX84" fmla="*/ 1217337 w 1804068"/>
              <a:gd name="connsiteY84" fmla="*/ 399742 h 1390342"/>
              <a:gd name="connsiteX85" fmla="*/ 1191937 w 1804068"/>
              <a:gd name="connsiteY85" fmla="*/ 425142 h 1390342"/>
              <a:gd name="connsiteX86" fmla="*/ 1134787 w 1804068"/>
              <a:gd name="connsiteY86" fmla="*/ 456892 h 1390342"/>
              <a:gd name="connsiteX87" fmla="*/ 1039537 w 1804068"/>
              <a:gd name="connsiteY87" fmla="*/ 533092 h 1390342"/>
              <a:gd name="connsiteX88" fmla="*/ 1014137 w 1804068"/>
              <a:gd name="connsiteY88" fmla="*/ 552142 h 1390342"/>
              <a:gd name="connsiteX89" fmla="*/ 937937 w 1804068"/>
              <a:gd name="connsiteY89" fmla="*/ 602942 h 1390342"/>
              <a:gd name="connsiteX90" fmla="*/ 861737 w 1804068"/>
              <a:gd name="connsiteY90" fmla="*/ 634692 h 1390342"/>
              <a:gd name="connsiteX91" fmla="*/ 817287 w 1804068"/>
              <a:gd name="connsiteY91" fmla="*/ 647392 h 1390342"/>
              <a:gd name="connsiteX92" fmla="*/ 741087 w 1804068"/>
              <a:gd name="connsiteY92" fmla="*/ 685492 h 1390342"/>
              <a:gd name="connsiteX93" fmla="*/ 715687 w 1804068"/>
              <a:gd name="connsiteY93" fmla="*/ 691842 h 1390342"/>
              <a:gd name="connsiteX94" fmla="*/ 645837 w 1804068"/>
              <a:gd name="connsiteY94" fmla="*/ 717242 h 1390342"/>
              <a:gd name="connsiteX95" fmla="*/ 601387 w 1804068"/>
              <a:gd name="connsiteY95" fmla="*/ 736292 h 1390342"/>
              <a:gd name="connsiteX96" fmla="*/ 550587 w 1804068"/>
              <a:gd name="connsiteY96" fmla="*/ 742642 h 1390342"/>
              <a:gd name="connsiteX97" fmla="*/ 461687 w 1804068"/>
              <a:gd name="connsiteY97" fmla="*/ 755342 h 1390342"/>
              <a:gd name="connsiteX98" fmla="*/ 436287 w 1804068"/>
              <a:gd name="connsiteY98" fmla="*/ 761692 h 1390342"/>
              <a:gd name="connsiteX99" fmla="*/ 366437 w 1804068"/>
              <a:gd name="connsiteY99" fmla="*/ 768042 h 1390342"/>
              <a:gd name="connsiteX100" fmla="*/ 341037 w 1804068"/>
              <a:gd name="connsiteY100" fmla="*/ 774392 h 1390342"/>
              <a:gd name="connsiteX101" fmla="*/ 283887 w 1804068"/>
              <a:gd name="connsiteY101" fmla="*/ 787092 h 1390342"/>
              <a:gd name="connsiteX102" fmla="*/ 245787 w 1804068"/>
              <a:gd name="connsiteY102" fmla="*/ 799792 h 1390342"/>
              <a:gd name="connsiteX103" fmla="*/ 220387 w 1804068"/>
              <a:gd name="connsiteY103" fmla="*/ 837892 h 1390342"/>
              <a:gd name="connsiteX104" fmla="*/ 207687 w 1804068"/>
              <a:gd name="connsiteY104" fmla="*/ 856942 h 1390342"/>
              <a:gd name="connsiteX105" fmla="*/ 220387 w 1804068"/>
              <a:gd name="connsiteY105" fmla="*/ 863292 h 139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1804068" h="1390342">
                <a:moveTo>
                  <a:pt x="220387" y="863292"/>
                </a:moveTo>
                <a:cubicBezTo>
                  <a:pt x="200275" y="923628"/>
                  <a:pt x="215510" y="892013"/>
                  <a:pt x="163237" y="958542"/>
                </a:cubicBezTo>
                <a:cubicBezTo>
                  <a:pt x="154863" y="969199"/>
                  <a:pt x="137837" y="990292"/>
                  <a:pt x="137837" y="990292"/>
                </a:cubicBezTo>
                <a:cubicBezTo>
                  <a:pt x="135720" y="998759"/>
                  <a:pt x="133885" y="1007301"/>
                  <a:pt x="131487" y="1015692"/>
                </a:cubicBezTo>
                <a:cubicBezTo>
                  <a:pt x="129648" y="1022128"/>
                  <a:pt x="126155" y="1028126"/>
                  <a:pt x="125137" y="1034742"/>
                </a:cubicBezTo>
                <a:cubicBezTo>
                  <a:pt x="121902" y="1055767"/>
                  <a:pt x="125132" y="1077938"/>
                  <a:pt x="118787" y="1098242"/>
                </a:cubicBezTo>
                <a:cubicBezTo>
                  <a:pt x="114234" y="1112811"/>
                  <a:pt x="98214" y="1121862"/>
                  <a:pt x="93387" y="1136342"/>
                </a:cubicBezTo>
                <a:cubicBezTo>
                  <a:pt x="88205" y="1151888"/>
                  <a:pt x="84145" y="1167060"/>
                  <a:pt x="74337" y="1180792"/>
                </a:cubicBezTo>
                <a:cubicBezTo>
                  <a:pt x="69117" y="1188100"/>
                  <a:pt x="60507" y="1192534"/>
                  <a:pt x="55287" y="1199842"/>
                </a:cubicBezTo>
                <a:cubicBezTo>
                  <a:pt x="30766" y="1234171"/>
                  <a:pt x="57809" y="1220168"/>
                  <a:pt x="23537" y="1231592"/>
                </a:cubicBezTo>
                <a:cubicBezTo>
                  <a:pt x="19304" y="1237942"/>
                  <a:pt x="13517" y="1243496"/>
                  <a:pt x="10837" y="1250642"/>
                </a:cubicBezTo>
                <a:cubicBezTo>
                  <a:pt x="4741" y="1266898"/>
                  <a:pt x="0" y="1297886"/>
                  <a:pt x="10837" y="1314142"/>
                </a:cubicBezTo>
                <a:cubicBezTo>
                  <a:pt x="14550" y="1319711"/>
                  <a:pt x="23537" y="1318375"/>
                  <a:pt x="29887" y="1320492"/>
                </a:cubicBezTo>
                <a:cubicBezTo>
                  <a:pt x="32004" y="1339542"/>
                  <a:pt x="25947" y="1361471"/>
                  <a:pt x="36237" y="1377642"/>
                </a:cubicBezTo>
                <a:cubicBezTo>
                  <a:pt x="43424" y="1388936"/>
                  <a:pt x="74337" y="1390342"/>
                  <a:pt x="74337" y="1390342"/>
                </a:cubicBezTo>
                <a:cubicBezTo>
                  <a:pt x="120904" y="1388225"/>
                  <a:pt x="167550" y="1387436"/>
                  <a:pt x="214037" y="1383992"/>
                </a:cubicBezTo>
                <a:cubicBezTo>
                  <a:pt x="231651" y="1382687"/>
                  <a:pt x="253667" y="1374796"/>
                  <a:pt x="271187" y="1371292"/>
                </a:cubicBezTo>
                <a:cubicBezTo>
                  <a:pt x="300021" y="1365525"/>
                  <a:pt x="347894" y="1360540"/>
                  <a:pt x="372787" y="1352242"/>
                </a:cubicBezTo>
                <a:cubicBezTo>
                  <a:pt x="379137" y="1350125"/>
                  <a:pt x="385685" y="1348529"/>
                  <a:pt x="391837" y="1345892"/>
                </a:cubicBezTo>
                <a:cubicBezTo>
                  <a:pt x="400538" y="1342163"/>
                  <a:pt x="408105" y="1335683"/>
                  <a:pt x="417237" y="1333192"/>
                </a:cubicBezTo>
                <a:cubicBezTo>
                  <a:pt x="431677" y="1329254"/>
                  <a:pt x="446870" y="1328959"/>
                  <a:pt x="461687" y="1326842"/>
                </a:cubicBezTo>
                <a:cubicBezTo>
                  <a:pt x="500293" y="1301105"/>
                  <a:pt x="459274" y="1325366"/>
                  <a:pt x="506137" y="1307792"/>
                </a:cubicBezTo>
                <a:cubicBezTo>
                  <a:pt x="515000" y="1304468"/>
                  <a:pt x="522887" y="1298937"/>
                  <a:pt x="531537" y="1295092"/>
                </a:cubicBezTo>
                <a:cubicBezTo>
                  <a:pt x="541953" y="1290463"/>
                  <a:pt x="552614" y="1286394"/>
                  <a:pt x="563287" y="1282392"/>
                </a:cubicBezTo>
                <a:cubicBezTo>
                  <a:pt x="569554" y="1280042"/>
                  <a:pt x="576350" y="1279035"/>
                  <a:pt x="582337" y="1276042"/>
                </a:cubicBezTo>
                <a:cubicBezTo>
                  <a:pt x="589163" y="1272629"/>
                  <a:pt x="594241" y="1266022"/>
                  <a:pt x="601387" y="1263342"/>
                </a:cubicBezTo>
                <a:cubicBezTo>
                  <a:pt x="611493" y="1259552"/>
                  <a:pt x="622554" y="1259109"/>
                  <a:pt x="633137" y="1256992"/>
                </a:cubicBezTo>
                <a:cubicBezTo>
                  <a:pt x="641604" y="1250642"/>
                  <a:pt x="649071" y="1242675"/>
                  <a:pt x="658537" y="1237942"/>
                </a:cubicBezTo>
                <a:cubicBezTo>
                  <a:pt x="678927" y="1227747"/>
                  <a:pt x="700870" y="1221009"/>
                  <a:pt x="722037" y="1212542"/>
                </a:cubicBezTo>
                <a:cubicBezTo>
                  <a:pt x="732620" y="1208309"/>
                  <a:pt x="744013" y="1205707"/>
                  <a:pt x="753787" y="1199842"/>
                </a:cubicBezTo>
                <a:cubicBezTo>
                  <a:pt x="764370" y="1193492"/>
                  <a:pt x="774498" y="1186312"/>
                  <a:pt x="785537" y="1180792"/>
                </a:cubicBezTo>
                <a:cubicBezTo>
                  <a:pt x="798554" y="1174283"/>
                  <a:pt x="824261" y="1170507"/>
                  <a:pt x="836337" y="1168092"/>
                </a:cubicBezTo>
                <a:cubicBezTo>
                  <a:pt x="893797" y="1110632"/>
                  <a:pt x="813923" y="1186490"/>
                  <a:pt x="880787" y="1136342"/>
                </a:cubicBezTo>
                <a:cubicBezTo>
                  <a:pt x="890366" y="1129158"/>
                  <a:pt x="897176" y="1118827"/>
                  <a:pt x="906187" y="1110942"/>
                </a:cubicBezTo>
                <a:cubicBezTo>
                  <a:pt x="914152" y="1103973"/>
                  <a:pt x="924103" y="1099376"/>
                  <a:pt x="931587" y="1091892"/>
                </a:cubicBezTo>
                <a:cubicBezTo>
                  <a:pt x="936983" y="1086496"/>
                  <a:pt x="938891" y="1078238"/>
                  <a:pt x="944287" y="1072842"/>
                </a:cubicBezTo>
                <a:cubicBezTo>
                  <a:pt x="951771" y="1065358"/>
                  <a:pt x="961932" y="1060993"/>
                  <a:pt x="969687" y="1053792"/>
                </a:cubicBezTo>
                <a:cubicBezTo>
                  <a:pt x="991623" y="1033423"/>
                  <a:pt x="1008280" y="1006896"/>
                  <a:pt x="1033187" y="990292"/>
                </a:cubicBezTo>
                <a:cubicBezTo>
                  <a:pt x="1061043" y="971721"/>
                  <a:pt x="1047658" y="983697"/>
                  <a:pt x="1071287" y="952192"/>
                </a:cubicBezTo>
                <a:cubicBezTo>
                  <a:pt x="1083830" y="914564"/>
                  <a:pt x="1068599" y="950789"/>
                  <a:pt x="1103037" y="907742"/>
                </a:cubicBezTo>
                <a:cubicBezTo>
                  <a:pt x="1112572" y="895823"/>
                  <a:pt x="1117644" y="880435"/>
                  <a:pt x="1128437" y="869642"/>
                </a:cubicBezTo>
                <a:cubicBezTo>
                  <a:pt x="1134787" y="863292"/>
                  <a:pt x="1141738" y="857491"/>
                  <a:pt x="1147487" y="850592"/>
                </a:cubicBezTo>
                <a:cubicBezTo>
                  <a:pt x="1152373" y="844729"/>
                  <a:pt x="1155301" y="837405"/>
                  <a:pt x="1160187" y="831542"/>
                </a:cubicBezTo>
                <a:cubicBezTo>
                  <a:pt x="1165936" y="824643"/>
                  <a:pt x="1174017" y="819800"/>
                  <a:pt x="1179237" y="812492"/>
                </a:cubicBezTo>
                <a:cubicBezTo>
                  <a:pt x="1184739" y="804789"/>
                  <a:pt x="1186686" y="794968"/>
                  <a:pt x="1191937" y="787092"/>
                </a:cubicBezTo>
                <a:cubicBezTo>
                  <a:pt x="1203678" y="769480"/>
                  <a:pt x="1218296" y="753904"/>
                  <a:pt x="1230037" y="736292"/>
                </a:cubicBezTo>
                <a:lnTo>
                  <a:pt x="1242737" y="717242"/>
                </a:lnTo>
                <a:cubicBezTo>
                  <a:pt x="1244854" y="706659"/>
                  <a:pt x="1244621" y="695318"/>
                  <a:pt x="1249087" y="685492"/>
                </a:cubicBezTo>
                <a:cubicBezTo>
                  <a:pt x="1272059" y="634954"/>
                  <a:pt x="1268054" y="661106"/>
                  <a:pt x="1293537" y="628342"/>
                </a:cubicBezTo>
                <a:cubicBezTo>
                  <a:pt x="1302908" y="616294"/>
                  <a:pt x="1308144" y="601035"/>
                  <a:pt x="1318937" y="590242"/>
                </a:cubicBezTo>
                <a:cubicBezTo>
                  <a:pt x="1325287" y="583892"/>
                  <a:pt x="1332143" y="578010"/>
                  <a:pt x="1337987" y="571192"/>
                </a:cubicBezTo>
                <a:cubicBezTo>
                  <a:pt x="1344875" y="563157"/>
                  <a:pt x="1350886" y="554404"/>
                  <a:pt x="1357037" y="545792"/>
                </a:cubicBezTo>
                <a:cubicBezTo>
                  <a:pt x="1361473" y="539582"/>
                  <a:pt x="1364341" y="532138"/>
                  <a:pt x="1369737" y="526742"/>
                </a:cubicBezTo>
                <a:cubicBezTo>
                  <a:pt x="1375133" y="521346"/>
                  <a:pt x="1382437" y="518275"/>
                  <a:pt x="1388787" y="514042"/>
                </a:cubicBezTo>
                <a:cubicBezTo>
                  <a:pt x="1393020" y="507692"/>
                  <a:pt x="1398387" y="501966"/>
                  <a:pt x="1401487" y="494992"/>
                </a:cubicBezTo>
                <a:cubicBezTo>
                  <a:pt x="1406924" y="482759"/>
                  <a:pt x="1404721" y="466358"/>
                  <a:pt x="1414187" y="456892"/>
                </a:cubicBezTo>
                <a:lnTo>
                  <a:pt x="1433237" y="437842"/>
                </a:lnTo>
                <a:cubicBezTo>
                  <a:pt x="1445267" y="401753"/>
                  <a:pt x="1434854" y="423525"/>
                  <a:pt x="1477687" y="380692"/>
                </a:cubicBezTo>
                <a:cubicBezTo>
                  <a:pt x="1501470" y="356909"/>
                  <a:pt x="1488218" y="364482"/>
                  <a:pt x="1515787" y="355292"/>
                </a:cubicBezTo>
                <a:cubicBezTo>
                  <a:pt x="1528487" y="342592"/>
                  <a:pt x="1543111" y="331560"/>
                  <a:pt x="1553887" y="317192"/>
                </a:cubicBezTo>
                <a:cubicBezTo>
                  <a:pt x="1577516" y="285687"/>
                  <a:pt x="1564131" y="297663"/>
                  <a:pt x="1591987" y="279092"/>
                </a:cubicBezTo>
                <a:cubicBezTo>
                  <a:pt x="1602114" y="263902"/>
                  <a:pt x="1608180" y="252104"/>
                  <a:pt x="1623737" y="240992"/>
                </a:cubicBezTo>
                <a:cubicBezTo>
                  <a:pt x="1631440" y="235490"/>
                  <a:pt x="1640348" y="231808"/>
                  <a:pt x="1649137" y="228292"/>
                </a:cubicBezTo>
                <a:cubicBezTo>
                  <a:pt x="1661566" y="223320"/>
                  <a:pt x="1687237" y="215592"/>
                  <a:pt x="1687237" y="215592"/>
                </a:cubicBezTo>
                <a:cubicBezTo>
                  <a:pt x="1691420" y="203043"/>
                  <a:pt x="1695096" y="186444"/>
                  <a:pt x="1706287" y="177492"/>
                </a:cubicBezTo>
                <a:cubicBezTo>
                  <a:pt x="1711514" y="173311"/>
                  <a:pt x="1719486" y="174393"/>
                  <a:pt x="1725337" y="171142"/>
                </a:cubicBezTo>
                <a:cubicBezTo>
                  <a:pt x="1738680" y="163729"/>
                  <a:pt x="1763437" y="145742"/>
                  <a:pt x="1763437" y="145742"/>
                </a:cubicBezTo>
                <a:cubicBezTo>
                  <a:pt x="1767670" y="139392"/>
                  <a:pt x="1773037" y="133666"/>
                  <a:pt x="1776137" y="126692"/>
                </a:cubicBezTo>
                <a:cubicBezTo>
                  <a:pt x="1781574" y="114459"/>
                  <a:pt x="1788837" y="88592"/>
                  <a:pt x="1788837" y="88592"/>
                </a:cubicBezTo>
                <a:cubicBezTo>
                  <a:pt x="1786720" y="65309"/>
                  <a:pt x="1804068" y="27734"/>
                  <a:pt x="1782487" y="18742"/>
                </a:cubicBezTo>
                <a:cubicBezTo>
                  <a:pt x="1737506" y="0"/>
                  <a:pt x="1684908" y="20078"/>
                  <a:pt x="1636437" y="25092"/>
                </a:cubicBezTo>
                <a:cubicBezTo>
                  <a:pt x="1623121" y="26470"/>
                  <a:pt x="1609476" y="30366"/>
                  <a:pt x="1598337" y="37792"/>
                </a:cubicBezTo>
                <a:cubicBezTo>
                  <a:pt x="1554668" y="66905"/>
                  <a:pt x="1574717" y="58365"/>
                  <a:pt x="1541187" y="69542"/>
                </a:cubicBezTo>
                <a:cubicBezTo>
                  <a:pt x="1507320" y="120342"/>
                  <a:pt x="1551770" y="58959"/>
                  <a:pt x="1509437" y="101292"/>
                </a:cubicBezTo>
                <a:cubicBezTo>
                  <a:pt x="1501953" y="108776"/>
                  <a:pt x="1497275" y="118657"/>
                  <a:pt x="1490387" y="126692"/>
                </a:cubicBezTo>
                <a:cubicBezTo>
                  <a:pt x="1484543" y="133510"/>
                  <a:pt x="1476850" y="138653"/>
                  <a:pt x="1471337" y="145742"/>
                </a:cubicBezTo>
                <a:cubicBezTo>
                  <a:pt x="1440735" y="185088"/>
                  <a:pt x="1454632" y="176873"/>
                  <a:pt x="1426887" y="209242"/>
                </a:cubicBezTo>
                <a:cubicBezTo>
                  <a:pt x="1421043" y="216060"/>
                  <a:pt x="1413225" y="221108"/>
                  <a:pt x="1407837" y="228292"/>
                </a:cubicBezTo>
                <a:cubicBezTo>
                  <a:pt x="1400432" y="238166"/>
                  <a:pt x="1396987" y="250817"/>
                  <a:pt x="1388787" y="260042"/>
                </a:cubicBezTo>
                <a:cubicBezTo>
                  <a:pt x="1379783" y="270172"/>
                  <a:pt x="1366621" y="275858"/>
                  <a:pt x="1357037" y="285442"/>
                </a:cubicBezTo>
                <a:cubicBezTo>
                  <a:pt x="1351641" y="290838"/>
                  <a:pt x="1349733" y="299096"/>
                  <a:pt x="1344337" y="304492"/>
                </a:cubicBezTo>
                <a:cubicBezTo>
                  <a:pt x="1299732" y="349097"/>
                  <a:pt x="1338807" y="301032"/>
                  <a:pt x="1293537" y="336242"/>
                </a:cubicBezTo>
                <a:cubicBezTo>
                  <a:pt x="1281723" y="345431"/>
                  <a:pt x="1272974" y="358048"/>
                  <a:pt x="1261787" y="367992"/>
                </a:cubicBezTo>
                <a:cubicBezTo>
                  <a:pt x="1253877" y="375023"/>
                  <a:pt x="1244999" y="380891"/>
                  <a:pt x="1236387" y="387042"/>
                </a:cubicBezTo>
                <a:cubicBezTo>
                  <a:pt x="1230177" y="391478"/>
                  <a:pt x="1223131" y="394775"/>
                  <a:pt x="1217337" y="399742"/>
                </a:cubicBezTo>
                <a:cubicBezTo>
                  <a:pt x="1208246" y="407534"/>
                  <a:pt x="1201388" y="417791"/>
                  <a:pt x="1191937" y="425142"/>
                </a:cubicBezTo>
                <a:cubicBezTo>
                  <a:pt x="1103348" y="494044"/>
                  <a:pt x="1208594" y="404173"/>
                  <a:pt x="1134787" y="456892"/>
                </a:cubicBezTo>
                <a:cubicBezTo>
                  <a:pt x="1123674" y="464830"/>
                  <a:pt x="1060968" y="516423"/>
                  <a:pt x="1039537" y="533092"/>
                </a:cubicBezTo>
                <a:cubicBezTo>
                  <a:pt x="1031183" y="539590"/>
                  <a:pt x="1022943" y="546271"/>
                  <a:pt x="1014137" y="552142"/>
                </a:cubicBezTo>
                <a:cubicBezTo>
                  <a:pt x="988737" y="569075"/>
                  <a:pt x="965241" y="589290"/>
                  <a:pt x="937937" y="602942"/>
                </a:cubicBezTo>
                <a:cubicBezTo>
                  <a:pt x="895156" y="624332"/>
                  <a:pt x="906431" y="620940"/>
                  <a:pt x="861737" y="634692"/>
                </a:cubicBezTo>
                <a:cubicBezTo>
                  <a:pt x="847009" y="639224"/>
                  <a:pt x="831489" y="641412"/>
                  <a:pt x="817287" y="647392"/>
                </a:cubicBezTo>
                <a:cubicBezTo>
                  <a:pt x="791114" y="658412"/>
                  <a:pt x="768637" y="678604"/>
                  <a:pt x="741087" y="685492"/>
                </a:cubicBezTo>
                <a:cubicBezTo>
                  <a:pt x="732620" y="687609"/>
                  <a:pt x="724046" y="689334"/>
                  <a:pt x="715687" y="691842"/>
                </a:cubicBezTo>
                <a:cubicBezTo>
                  <a:pt x="694026" y="698340"/>
                  <a:pt x="666812" y="707920"/>
                  <a:pt x="645837" y="717242"/>
                </a:cubicBezTo>
                <a:cubicBezTo>
                  <a:pt x="630680" y="723978"/>
                  <a:pt x="617941" y="733282"/>
                  <a:pt x="601387" y="736292"/>
                </a:cubicBezTo>
                <a:cubicBezTo>
                  <a:pt x="584597" y="739345"/>
                  <a:pt x="567520" y="740525"/>
                  <a:pt x="550587" y="742642"/>
                </a:cubicBezTo>
                <a:cubicBezTo>
                  <a:pt x="504711" y="757934"/>
                  <a:pt x="554434" y="742976"/>
                  <a:pt x="461687" y="755342"/>
                </a:cubicBezTo>
                <a:cubicBezTo>
                  <a:pt x="453036" y="756495"/>
                  <a:pt x="444938" y="760539"/>
                  <a:pt x="436287" y="761692"/>
                </a:cubicBezTo>
                <a:cubicBezTo>
                  <a:pt x="413113" y="764782"/>
                  <a:pt x="389720" y="765925"/>
                  <a:pt x="366437" y="768042"/>
                </a:cubicBezTo>
                <a:lnTo>
                  <a:pt x="341037" y="774392"/>
                </a:lnTo>
                <a:cubicBezTo>
                  <a:pt x="322022" y="778780"/>
                  <a:pt x="302743" y="782064"/>
                  <a:pt x="283887" y="787092"/>
                </a:cubicBezTo>
                <a:cubicBezTo>
                  <a:pt x="270952" y="790541"/>
                  <a:pt x="245787" y="799792"/>
                  <a:pt x="245787" y="799792"/>
                </a:cubicBezTo>
                <a:lnTo>
                  <a:pt x="220387" y="837892"/>
                </a:lnTo>
                <a:lnTo>
                  <a:pt x="207687" y="856942"/>
                </a:lnTo>
                <a:lnTo>
                  <a:pt x="220387" y="863292"/>
                </a:lnTo>
                <a:close/>
              </a:path>
            </a:pathLst>
          </a:cu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929190" y="3143248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715272" y="2571744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3.bmp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3143240" y="4857760"/>
            <a:ext cx="1000132" cy="388931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143240" y="5286388"/>
            <a:ext cx="1643074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0" y="2571744"/>
            <a:ext cx="3111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  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1" name="Рисунок 30" descr="подпись2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3214678" y="3857628"/>
            <a:ext cx="1522295" cy="613602"/>
          </a:xfrm>
          <a:prstGeom prst="rect">
            <a:avLst/>
          </a:prstGeom>
        </p:spPr>
      </p:pic>
      <p:pic>
        <p:nvPicPr>
          <p:cNvPr id="35" name="Рисунок 34" descr="подпись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14678" y="4440782"/>
            <a:ext cx="1428760" cy="43961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0" y="4929198"/>
            <a:ext cx="2857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Ответ: уравнение имеет 2 корня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7" name="Рисунок 36" descr="подпись х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00891" y="4357694"/>
            <a:ext cx="1322163" cy="52349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2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2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8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88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88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880"/>
                            </p:stCondLst>
                            <p:childTnLst>
                              <p:par>
                                <p:cTn id="69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88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880"/>
                            </p:stCondLst>
                            <p:childTnLst>
                              <p:par>
                                <p:cTn id="78" presetID="35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188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880"/>
                            </p:stCondLst>
                            <p:childTnLst>
                              <p:par>
                                <p:cTn id="9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476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76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8760"/>
                            </p:stCondLst>
                            <p:childTnLst>
                              <p:par>
                                <p:cTn id="120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AD022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760"/>
                            </p:stCondLst>
                            <p:childTnLst>
                              <p:par>
                                <p:cTn id="124" presetID="35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4760"/>
                            </p:stCondLst>
                            <p:childTnLst>
                              <p:par>
                                <p:cTn id="1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676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AD022"/>
                                      </p:to>
                                    </p:animClr>
                                    <p:set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AD022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876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0760"/>
                            </p:stCondLst>
                            <p:childTnLst>
                              <p:par>
                                <p:cTn id="160" presetID="35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35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76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5" grpId="0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8" grpId="2" animBg="1"/>
      <p:bldP spid="19" grpId="0" animBg="1"/>
      <p:bldP spid="21" grpId="0" animBg="1"/>
      <p:bldP spid="32" grpId="0" animBg="1"/>
      <p:bldP spid="33" grpId="0" animBg="1"/>
      <p:bldP spid="33" grpId="1" animBg="1"/>
      <p:bldP spid="34" grpId="0" animBg="1"/>
      <p:bldP spid="34" grpId="1" animBg="1"/>
      <p:bldP spid="27" grpId="0" animBg="1"/>
      <p:bldP spid="29" grpId="0"/>
      <p:bldP spid="3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Пример 2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346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Решите графически уравнение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357166"/>
            <a:ext cx="1061137" cy="4748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71480"/>
            <a:ext cx="2571736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Решение: </a:t>
            </a: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42984"/>
            <a:ext cx="32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 descr="подпись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6361" y="1457474"/>
            <a:ext cx="776106" cy="575043"/>
          </a:xfrm>
          <a:prstGeom prst="rect">
            <a:avLst/>
          </a:prstGeom>
        </p:spPr>
      </p:pic>
      <p:pic>
        <p:nvPicPr>
          <p:cNvPr id="12" name="Рисунок 11" descr="1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071546"/>
            <a:ext cx="5929323" cy="47434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2643182"/>
            <a:ext cx="30003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 smtClean="0">
              <a:solidFill>
                <a:schemeClr val="tx1">
                  <a:lumMod val="65000"/>
                </a:schemeClr>
              </a:solidFill>
            </a:endParaRPr>
          </a:p>
          <a:p>
            <a:pPr marL="342900" indent="-34290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 Корни уравнения – абсциссы точек пересечения графиков данных функций: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Technic" pitchFamily="2" charset="2"/>
            </a:endParaRPr>
          </a:p>
          <a:p>
            <a:pPr marL="342900" indent="-342900">
              <a:buAutoNum type="arabicPeriod"/>
            </a:pPr>
            <a:endParaRPr lang="es-ES" b="1" dirty="0" smtClean="0">
              <a:solidFill>
                <a:srgbClr val="FFFF00"/>
              </a:solidFill>
            </a:endParaRPr>
          </a:p>
          <a:p>
            <a:pPr marL="342900" indent="-342900"/>
            <a:endParaRPr lang="ru-RU" b="1" dirty="0" smtClean="0">
              <a:solidFill>
                <a:srgbClr val="FFFF00"/>
              </a:solidFill>
            </a:endParaRPr>
          </a:p>
          <a:p>
            <a:pPr marL="342900" indent="-342900"/>
            <a:endParaRPr lang="ru-RU" b="1" dirty="0" smtClean="0">
              <a:solidFill>
                <a:srgbClr val="FFFF00"/>
              </a:solidFill>
            </a:endParaRPr>
          </a:p>
          <a:p>
            <a:pPr marL="342900" indent="-342900"/>
            <a:endParaRPr lang="en-US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Ответ: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/>
            <a:endParaRPr lang="en-US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22" name="Рисунок 21" descr="подпись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75390" y="2357430"/>
            <a:ext cx="1015119" cy="571504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714348" y="3786190"/>
            <a:ext cx="1244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smtClean="0">
                <a:solidFill>
                  <a:srgbClr val="FF0000"/>
                </a:solidFill>
              </a:rPr>
              <a:t>x₁≈-1</a:t>
            </a:r>
          </a:p>
          <a:p>
            <a:r>
              <a:rPr lang="en-US" sz="3900" dirty="0" smtClean="0">
                <a:solidFill>
                  <a:srgbClr val="FF0000"/>
                </a:solidFill>
              </a:rPr>
              <a:t>x₂≈1</a:t>
            </a:r>
            <a:endParaRPr lang="ru-RU" sz="3900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57224" y="5072074"/>
            <a:ext cx="122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x₁≈-1,  x₂≈1</a:t>
            </a:r>
            <a:endParaRPr lang="ru-RU" dirty="0"/>
          </a:p>
        </p:txBody>
      </p:sp>
      <p:pic>
        <p:nvPicPr>
          <p:cNvPr id="23" name="Рисунок 22" descr="2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1071547"/>
            <a:ext cx="5929293" cy="4743434"/>
          </a:xfrm>
          <a:prstGeom prst="rect">
            <a:avLst/>
          </a:prstGeom>
        </p:spPr>
      </p:pic>
      <p:pic>
        <p:nvPicPr>
          <p:cNvPr id="24" name="Рисунок 23" descr="3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3" y="1071545"/>
            <a:ext cx="5929294" cy="4929223"/>
          </a:xfrm>
          <a:prstGeom prst="rect">
            <a:avLst/>
          </a:prstGeom>
        </p:spPr>
      </p:pic>
      <p:pic>
        <p:nvPicPr>
          <p:cNvPr id="25" name="Рисунок 24" descr="4.bm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1801" y="1071548"/>
            <a:ext cx="5929293" cy="4929220"/>
          </a:xfrm>
          <a:prstGeom prst="rect">
            <a:avLst/>
          </a:prstGeom>
        </p:spPr>
      </p:pic>
      <p:sp>
        <p:nvSpPr>
          <p:cNvPr id="39" name="Овал 38"/>
          <p:cNvSpPr/>
          <p:nvPr/>
        </p:nvSpPr>
        <p:spPr>
          <a:xfrm>
            <a:off x="5715008" y="2428868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endCxn id="39" idx="4"/>
          </p:cNvCxnSpPr>
          <p:nvPr/>
        </p:nvCxnSpPr>
        <p:spPr>
          <a:xfrm rot="5400000" flipH="1" flipV="1">
            <a:off x="5393263" y="2964379"/>
            <a:ext cx="785818" cy="548"/>
          </a:xfrm>
          <a:prstGeom prst="line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6215074" y="2428868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endCxn id="27" idx="4"/>
          </p:cNvCxnSpPr>
          <p:nvPr/>
        </p:nvCxnSpPr>
        <p:spPr>
          <a:xfrm rot="5400000" flipH="1" flipV="1">
            <a:off x="5893329" y="2964379"/>
            <a:ext cx="785818" cy="548"/>
          </a:xfrm>
          <a:prstGeom prst="line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1928802"/>
            <a:ext cx="3214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  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6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6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2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72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72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72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72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72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72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5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5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672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72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15" grpId="0"/>
      <p:bldP spid="48" grpId="0"/>
      <p:bldP spid="49" grpId="0"/>
      <p:bldP spid="39" grpId="0" animBg="1"/>
      <p:bldP spid="39" grpId="1" animBg="1"/>
      <p:bldP spid="27" grpId="0" animBg="1"/>
      <p:bldP spid="27" grpId="1" animBg="1"/>
      <p:bldP spid="2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159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Пример 3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Решите неравенство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подпис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28860" y="384442"/>
            <a:ext cx="1061137" cy="4203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71480"/>
            <a:ext cx="2428860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Решение: </a:t>
            </a: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42984"/>
            <a:ext cx="328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/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 descr="подпись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1500174"/>
            <a:ext cx="979738" cy="540936"/>
          </a:xfrm>
          <a:prstGeom prst="rect">
            <a:avLst/>
          </a:prstGeom>
        </p:spPr>
      </p:pic>
      <p:pic>
        <p:nvPicPr>
          <p:cNvPr id="22" name="Рисунок 21" descr="подпись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57224" y="2487640"/>
            <a:ext cx="1015119" cy="31108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0" y="2643183"/>
            <a:ext cx="30003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dirty="0" smtClean="0">
              <a:solidFill>
                <a:schemeClr val="tx1">
                  <a:lumMod val="65000"/>
                </a:schemeClr>
              </a:solidFill>
            </a:endParaRPr>
          </a:p>
          <a:p>
            <a:pPr marL="342900" indent="-342900"/>
            <a:r>
              <a:rPr lang="ru-RU" dirty="0" smtClean="0"/>
              <a:t>3. </a:t>
            </a:r>
            <a:endParaRPr lang="ru-RU" b="1" dirty="0" smtClean="0">
              <a:solidFill>
                <a:srgbClr val="FFFF00"/>
              </a:solidFill>
            </a:endParaRPr>
          </a:p>
          <a:p>
            <a:pPr marL="342900" indent="-342900"/>
            <a:endParaRPr lang="en-US" b="1" dirty="0" smtClean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x </a:t>
            </a:r>
            <a:r>
              <a:rPr lang="ru-RU" sz="2400" i="1" dirty="0" err="1" smtClean="0">
                <a:solidFill>
                  <a:srgbClr val="C00000"/>
                </a:solidFill>
                <a:latin typeface="Calibri" pitchFamily="34" charset="0"/>
              </a:rPr>
              <a:t>є</a:t>
            </a: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 [-3;3]</a:t>
            </a:r>
            <a:endParaRPr lang="ru-RU" dirty="0" smtClean="0">
              <a:solidFill>
                <a:srgbClr val="C00000"/>
              </a:solidFill>
              <a:latin typeface="Calibri" pitchFamily="34" charset="0"/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Ответ: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[-3;3]</a:t>
            </a:r>
            <a:endParaRPr lang="ru-RU" dirty="0" smtClean="0">
              <a:solidFill>
                <a:srgbClr val="FF0000"/>
              </a:solidFill>
            </a:endParaRPr>
          </a:p>
          <a:p>
            <a:pPr marL="342900" indent="-342900"/>
            <a:endParaRPr lang="en-US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42" name="Рисунок 41" descr="подпись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3000372"/>
            <a:ext cx="1714512" cy="679156"/>
          </a:xfrm>
          <a:prstGeom prst="rect">
            <a:avLst/>
          </a:prstGeom>
        </p:spPr>
      </p:pic>
      <p:pic>
        <p:nvPicPr>
          <p:cNvPr id="43" name="Рисунок 42" descr="1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1071546"/>
            <a:ext cx="5929323" cy="4743458"/>
          </a:xfrm>
          <a:prstGeom prst="rect">
            <a:avLst/>
          </a:prstGeom>
        </p:spPr>
      </p:pic>
      <p:pic>
        <p:nvPicPr>
          <p:cNvPr id="46" name="Рисунок 45" descr="2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802" y="1071546"/>
            <a:ext cx="5929354" cy="4743482"/>
          </a:xfrm>
          <a:prstGeom prst="rect">
            <a:avLst/>
          </a:prstGeom>
        </p:spPr>
      </p:pic>
      <p:pic>
        <p:nvPicPr>
          <p:cNvPr id="49" name="Рисунок 48" descr="3.bm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1802" y="1071546"/>
            <a:ext cx="5929354" cy="4929222"/>
          </a:xfrm>
          <a:prstGeom prst="rect">
            <a:avLst/>
          </a:prstGeom>
        </p:spPr>
      </p:pic>
      <p:pic>
        <p:nvPicPr>
          <p:cNvPr id="77" name="Рисунок 76" descr="4.bm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1802" y="1071545"/>
            <a:ext cx="5929294" cy="4929223"/>
          </a:xfrm>
          <a:prstGeom prst="rect">
            <a:avLst/>
          </a:prstGeom>
        </p:spPr>
      </p:pic>
      <p:sp>
        <p:nvSpPr>
          <p:cNvPr id="55" name="Овал 54"/>
          <p:cNvSpPr/>
          <p:nvPr/>
        </p:nvSpPr>
        <p:spPr>
          <a:xfrm>
            <a:off x="5143504" y="2857496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8" name="Прямая соединительная линия 77"/>
          <p:cNvCxnSpPr>
            <a:endCxn id="79" idx="4"/>
          </p:cNvCxnSpPr>
          <p:nvPr/>
        </p:nvCxnSpPr>
        <p:spPr>
          <a:xfrm rot="5400000" flipH="1" flipV="1">
            <a:off x="6679421" y="3178967"/>
            <a:ext cx="357190" cy="1588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Овал 78"/>
          <p:cNvSpPr/>
          <p:nvPr/>
        </p:nvSpPr>
        <p:spPr>
          <a:xfrm>
            <a:off x="6786578" y="2857496"/>
            <a:ext cx="142876" cy="142876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55"/>
          <p:cNvGrpSpPr/>
          <p:nvPr/>
        </p:nvGrpSpPr>
        <p:grpSpPr>
          <a:xfrm>
            <a:off x="5214942" y="3214686"/>
            <a:ext cx="1643074" cy="142876"/>
            <a:chOff x="5357818" y="3214686"/>
            <a:chExt cx="1500198" cy="142876"/>
          </a:xfrm>
        </p:grpSpPr>
        <p:cxnSp>
          <p:nvCxnSpPr>
            <p:cNvPr id="57" name="Прямая соединительная линия 56"/>
            <p:cNvCxnSpPr/>
            <p:nvPr/>
          </p:nvCxnSpPr>
          <p:spPr>
            <a:xfrm rot="5400000">
              <a:off x="5357818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5429256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5500694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5572132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rot="5400000">
              <a:off x="5643570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5400000">
              <a:off x="5715008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>
              <a:off x="5786446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5400000">
              <a:off x="5857884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>
              <a:off x="5929322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>
              <a:off x="6000760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rot="5400000">
              <a:off x="6072198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rot="5400000">
              <a:off x="6143636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rot="5400000">
              <a:off x="6215074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>
              <a:off x="6286512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5400000">
              <a:off x="6357950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rot="5400000">
              <a:off x="6429388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rot="5400000">
              <a:off x="6500826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>
              <a:off x="6572264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5400000">
              <a:off x="6643702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 rot="5400000">
              <a:off x="6715140" y="3214686"/>
              <a:ext cx="142876" cy="142876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Прямая соединительная линия 49"/>
          <p:cNvCxnSpPr>
            <a:endCxn id="55" idx="4"/>
          </p:cNvCxnSpPr>
          <p:nvPr/>
        </p:nvCxnSpPr>
        <p:spPr>
          <a:xfrm rot="5400000" flipH="1" flipV="1">
            <a:off x="5036347" y="3178967"/>
            <a:ext cx="357190" cy="1588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0" y="2071678"/>
            <a:ext cx="3169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   Построим график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ф-ции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4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4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4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4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4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400"/>
                            </p:stCondLst>
                            <p:childTnLst>
                              <p:par>
                                <p:cTn id="79" presetID="35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4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37" grpId="0"/>
      <p:bldP spid="55" grpId="0" animBg="1"/>
      <p:bldP spid="55" grpId="1" animBg="1"/>
      <p:bldP spid="79" grpId="0" animBg="1"/>
      <p:bldP spid="79" grpId="1" animBg="1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ctrTitle"/>
          </p:nvPr>
        </p:nvSpPr>
        <p:spPr bwMode="auto">
          <a:xfrm>
            <a:off x="285750" y="285750"/>
            <a:ext cx="8229600" cy="7747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ru-RU" sz="3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mbria" pitchFamily="18" charset="0"/>
              </a:rPr>
              <a:t>Преобразования графиков функций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subTitle" idx="1"/>
          </p:nvPr>
        </p:nvSpPr>
        <p:spPr>
          <a:xfrm>
            <a:off x="539750" y="1643051"/>
            <a:ext cx="8229600" cy="1976450"/>
          </a:xfrm>
        </p:spPr>
        <p:txBody>
          <a:bodyPr>
            <a:normAutofit/>
          </a:bodyPr>
          <a:lstStyle/>
          <a:p>
            <a:pPr marL="514350" indent="-514350" algn="l" eaLnBrk="1" hangingPunct="1">
              <a:lnSpc>
                <a:spcPct val="80000"/>
              </a:lnSpc>
              <a:buClr>
                <a:schemeClr val="tx1"/>
              </a:buClr>
              <a:buFont typeface="Wingdings 2" pitchFamily="18" charset="2"/>
              <a:buAutoNum type="arabicPeriod"/>
            </a:pPr>
            <a:r>
              <a:rPr lang="en-US" sz="2800" b="1" dirty="0" smtClean="0">
                <a:solidFill>
                  <a:srgbClr val="FFC000"/>
                </a:solidFill>
              </a:rPr>
              <a:t>y= </a:t>
            </a:r>
            <a:r>
              <a:rPr lang="en-US" sz="2800" b="1" i="1" dirty="0" smtClean="0">
                <a:solidFill>
                  <a:srgbClr val="FFC000"/>
                </a:solidFill>
              </a:rPr>
              <a:t>f</a:t>
            </a:r>
            <a:r>
              <a:rPr lang="en-US" sz="2800" b="1" dirty="0" smtClean="0">
                <a:solidFill>
                  <a:srgbClr val="FFC000"/>
                </a:solidFill>
              </a:rPr>
              <a:t>(|x|</a:t>
            </a:r>
            <a:r>
              <a:rPr lang="ru-RU" sz="2800" b="1" dirty="0" smtClean="0">
                <a:solidFill>
                  <a:srgbClr val="FFC000"/>
                </a:solidFill>
              </a:rPr>
              <a:t>)</a:t>
            </a:r>
            <a:endParaRPr lang="en-US" sz="2800" b="1" dirty="0" smtClean="0">
              <a:solidFill>
                <a:srgbClr val="FFC000"/>
              </a:solidFill>
            </a:endParaRPr>
          </a:p>
          <a:p>
            <a:pPr marL="514350" indent="-514350" algn="l" eaLnBrk="1" hangingPunct="1">
              <a:lnSpc>
                <a:spcPct val="80000"/>
              </a:lnSpc>
            </a:pPr>
            <a:r>
              <a:rPr lang="en-US" sz="2800" b="1" i="1" dirty="0" smtClean="0"/>
              <a:t>    </a:t>
            </a:r>
            <a:r>
              <a:rPr lang="ru-RU" sz="2800" b="1" i="1" dirty="0" smtClean="0"/>
              <a:t>-  построение графика функции</a:t>
            </a:r>
            <a:r>
              <a:rPr lang="ru-RU" sz="2800" b="1" dirty="0" smtClean="0"/>
              <a:t> </a:t>
            </a:r>
            <a:r>
              <a:rPr lang="en-US" sz="2800" b="1" dirty="0" smtClean="0"/>
              <a:t>y=</a:t>
            </a:r>
            <a:r>
              <a:rPr lang="en-US" sz="2800" b="1" i="1" dirty="0" smtClean="0"/>
              <a:t>f</a:t>
            </a:r>
            <a:r>
              <a:rPr lang="en-US" sz="2800" b="1" dirty="0" smtClean="0"/>
              <a:t>(x)</a:t>
            </a:r>
          </a:p>
          <a:p>
            <a:pPr marL="514350" indent="-514350" algn="l" eaLnBrk="1" hangingPunct="1">
              <a:lnSpc>
                <a:spcPct val="80000"/>
              </a:lnSpc>
            </a:pPr>
            <a:r>
              <a:rPr lang="en-US" sz="2800" b="1" i="1" dirty="0" smtClean="0"/>
              <a:t>    </a:t>
            </a:r>
            <a:r>
              <a:rPr lang="ru-RU" sz="2800" b="1" i="1" dirty="0" smtClean="0"/>
              <a:t>- 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сохранение графика функции</a:t>
            </a:r>
            <a:r>
              <a:rPr lang="ru-RU" sz="2800" b="1" dirty="0" smtClean="0"/>
              <a:t> </a:t>
            </a:r>
            <a:r>
              <a:rPr lang="en-US" sz="2800" b="1" dirty="0" smtClean="0"/>
              <a:t>y=</a:t>
            </a:r>
            <a:r>
              <a:rPr lang="en-US" sz="2800" b="1" i="1" dirty="0" smtClean="0"/>
              <a:t>f</a:t>
            </a:r>
            <a:r>
              <a:rPr lang="en-US" sz="2800" b="1" dirty="0" smtClean="0"/>
              <a:t>(x)         </a:t>
            </a:r>
            <a:r>
              <a:rPr lang="ru-RU" sz="2800" b="1" i="1" dirty="0" smtClean="0"/>
              <a:t>для</a:t>
            </a:r>
            <a:r>
              <a:rPr lang="ru-RU" sz="2800" b="1" dirty="0" smtClean="0"/>
              <a:t> </a:t>
            </a:r>
            <a:r>
              <a:rPr lang="en-US" sz="2800" b="1" dirty="0" smtClean="0"/>
              <a:t>x≥</a:t>
            </a:r>
            <a:r>
              <a:rPr lang="ru-RU" sz="2800" b="1" dirty="0" smtClean="0"/>
              <a:t>0 </a:t>
            </a:r>
            <a:r>
              <a:rPr lang="ru-RU" sz="2800" b="1" i="1" dirty="0" smtClean="0"/>
              <a:t>и</a:t>
            </a:r>
            <a:r>
              <a:rPr lang="ru-RU" sz="2800" b="1" dirty="0" smtClean="0"/>
              <a:t> </a:t>
            </a:r>
            <a:r>
              <a:rPr lang="ru-RU" sz="2800" b="1" i="1" dirty="0" smtClean="0"/>
              <a:t>отражение этой части относительно  оси</a:t>
            </a:r>
            <a:r>
              <a:rPr lang="ru-RU" sz="2800" b="1" dirty="0" smtClean="0"/>
              <a:t> </a:t>
            </a:r>
            <a:r>
              <a:rPr lang="en-US" sz="2800" b="1" dirty="0" smtClean="0"/>
              <a:t>OY</a:t>
            </a:r>
            <a:r>
              <a:rPr lang="ru-RU" sz="2800" b="1" dirty="0" smtClean="0"/>
              <a:t> </a:t>
            </a:r>
            <a:r>
              <a:rPr lang="ru-RU" sz="2800" b="1" i="1" dirty="0" smtClean="0"/>
              <a:t>для</a:t>
            </a:r>
            <a:r>
              <a:rPr lang="ru-RU" sz="2800" b="1" dirty="0" smtClean="0"/>
              <a:t> </a:t>
            </a:r>
            <a:r>
              <a:rPr lang="en-US" sz="2800" b="1" dirty="0" smtClean="0"/>
              <a:t>x&lt;0</a:t>
            </a:r>
            <a:endParaRPr lang="ru-RU" sz="2800" b="1" dirty="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428625" y="4214813"/>
            <a:ext cx="822960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800" b="1" i="1" dirty="0">
                <a:latin typeface="Constantia" pitchFamily="18" charset="0"/>
              </a:rPr>
              <a:t>2</a:t>
            </a:r>
            <a:r>
              <a:rPr lang="ru-RU" sz="2800" b="1" dirty="0">
                <a:latin typeface="Constantia" pitchFamily="18" charset="0"/>
              </a:rPr>
              <a:t>.  </a:t>
            </a:r>
            <a:r>
              <a:rPr lang="en-US" sz="2800" b="1" dirty="0">
                <a:solidFill>
                  <a:srgbClr val="FFC000"/>
                </a:solidFill>
                <a:latin typeface="Constantia" pitchFamily="18" charset="0"/>
              </a:rPr>
              <a:t>y</a:t>
            </a:r>
            <a:r>
              <a:rPr lang="en-US" sz="2800" b="1" dirty="0" smtClean="0">
                <a:solidFill>
                  <a:srgbClr val="FFC000"/>
                </a:solidFill>
                <a:latin typeface="Constantia" pitchFamily="18" charset="0"/>
              </a:rPr>
              <a:t>=|</a:t>
            </a:r>
            <a:r>
              <a:rPr lang="en-US" sz="2800" b="1" i="1" dirty="0" smtClean="0">
                <a:solidFill>
                  <a:srgbClr val="FFC000"/>
                </a:solidFill>
                <a:latin typeface="Constantia" pitchFamily="18" charset="0"/>
              </a:rPr>
              <a:t>f</a:t>
            </a:r>
            <a:r>
              <a:rPr lang="en-US" sz="2800" b="1" dirty="0" smtClean="0">
                <a:solidFill>
                  <a:srgbClr val="FFC000"/>
                </a:solidFill>
                <a:latin typeface="Constantia" pitchFamily="18" charset="0"/>
              </a:rPr>
              <a:t>(x)|</a:t>
            </a:r>
            <a:endParaRPr lang="en-US" sz="2800" b="1" dirty="0">
              <a:solidFill>
                <a:srgbClr val="FFC000"/>
              </a:solidFill>
              <a:latin typeface="Constantia" pitchFamily="18" charset="0"/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800" b="1" i="1" dirty="0">
                <a:latin typeface="Constantia" pitchFamily="18" charset="0"/>
              </a:rPr>
              <a:t>   - </a:t>
            </a:r>
            <a:r>
              <a:rPr lang="en-US" sz="2800" b="1" i="1" dirty="0">
                <a:latin typeface="Constantia" pitchFamily="18" charset="0"/>
              </a:rPr>
              <a:t> </a:t>
            </a:r>
            <a:r>
              <a:rPr lang="ru-RU" sz="2800" b="1" i="1" dirty="0">
                <a:latin typeface="Constantia" pitchFamily="18" charset="0"/>
              </a:rPr>
              <a:t>построение графика функции </a:t>
            </a:r>
            <a:r>
              <a:rPr lang="en-US" sz="2800" b="1" dirty="0">
                <a:latin typeface="Constantia" pitchFamily="18" charset="0"/>
              </a:rPr>
              <a:t>y=</a:t>
            </a:r>
            <a:r>
              <a:rPr lang="en-US" sz="2800" b="1" i="1" dirty="0">
                <a:latin typeface="Constantia" pitchFamily="18" charset="0"/>
              </a:rPr>
              <a:t>f</a:t>
            </a:r>
            <a:r>
              <a:rPr lang="en-US" sz="2800" b="1" dirty="0">
                <a:latin typeface="Constantia" pitchFamily="18" charset="0"/>
              </a:rPr>
              <a:t>(x)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800" b="1" i="1" dirty="0">
                <a:latin typeface="Constantia" pitchFamily="18" charset="0"/>
              </a:rPr>
              <a:t>   - </a:t>
            </a:r>
            <a:r>
              <a:rPr lang="en-US" sz="2800" b="1" i="1" dirty="0">
                <a:latin typeface="Constantia" pitchFamily="18" charset="0"/>
              </a:rPr>
              <a:t> </a:t>
            </a:r>
            <a:r>
              <a:rPr lang="ru-RU" sz="2800" b="1" i="1" dirty="0">
                <a:latin typeface="Constantia" pitchFamily="18" charset="0"/>
              </a:rPr>
              <a:t>сохранение графика функции </a:t>
            </a:r>
            <a:r>
              <a:rPr lang="en-US" sz="2800" b="1" dirty="0">
                <a:latin typeface="Constantia" pitchFamily="18" charset="0"/>
              </a:rPr>
              <a:t>y=</a:t>
            </a:r>
            <a:r>
              <a:rPr lang="en-US" sz="2800" b="1" i="1" dirty="0">
                <a:latin typeface="Constantia" pitchFamily="18" charset="0"/>
              </a:rPr>
              <a:t>f</a:t>
            </a:r>
            <a:r>
              <a:rPr lang="en-US" sz="2800" b="1" dirty="0">
                <a:latin typeface="Constantia" pitchFamily="18" charset="0"/>
              </a:rPr>
              <a:t>(x)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2800" b="1" i="1" dirty="0">
                <a:latin typeface="Constantia" pitchFamily="18" charset="0"/>
              </a:rPr>
              <a:t>      для </a:t>
            </a:r>
            <a:r>
              <a:rPr lang="en-US" sz="2800" b="1" dirty="0">
                <a:latin typeface="Constantia" pitchFamily="18" charset="0"/>
              </a:rPr>
              <a:t>y≥</a:t>
            </a:r>
            <a:r>
              <a:rPr lang="ru-RU" sz="2800" b="1" dirty="0">
                <a:latin typeface="Constantia" pitchFamily="18" charset="0"/>
              </a:rPr>
              <a:t>0 </a:t>
            </a:r>
            <a:r>
              <a:rPr lang="ru-RU" sz="2800" b="1" i="1" dirty="0">
                <a:latin typeface="Constantia" pitchFamily="18" charset="0"/>
              </a:rPr>
              <a:t>и отражение его относительно оси</a:t>
            </a:r>
            <a:r>
              <a:rPr lang="ru-RU" sz="2800" b="1" dirty="0">
                <a:latin typeface="Constantia" pitchFamily="18" charset="0"/>
              </a:rPr>
              <a:t> </a:t>
            </a:r>
            <a:r>
              <a:rPr lang="en-US" sz="2800" b="1" dirty="0">
                <a:latin typeface="Constantia" pitchFamily="18" charset="0"/>
              </a:rPr>
              <a:t>OX</a:t>
            </a:r>
            <a:r>
              <a:rPr lang="ru-RU" sz="2800" b="1" dirty="0">
                <a:latin typeface="Constantia" pitchFamily="18" charset="0"/>
              </a:rPr>
              <a:t> </a:t>
            </a:r>
            <a:r>
              <a:rPr lang="ru-RU" sz="2800" b="1" i="1" dirty="0">
                <a:latin typeface="Constantia" pitchFamily="18" charset="0"/>
              </a:rPr>
              <a:t>для </a:t>
            </a:r>
            <a:r>
              <a:rPr lang="en-US" sz="2800" b="1" dirty="0">
                <a:latin typeface="Constantia" pitchFamily="18" charset="0"/>
              </a:rPr>
              <a:t>y&lt;0</a:t>
            </a:r>
            <a:endParaRPr lang="ru-RU" sz="2800" b="1" dirty="0">
              <a:latin typeface="Constant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2291" grpId="0"/>
      <p:bldP spid="122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ctrTitle"/>
          </p:nvPr>
        </p:nvSpPr>
        <p:spPr bwMode="auto">
          <a:xfrm>
            <a:off x="457200" y="142852"/>
            <a:ext cx="8229600" cy="684231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38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mbria" pitchFamily="18" charset="0"/>
              </a:rPr>
              <a:t>Преобразования графиков функций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8" y="1643063"/>
            <a:ext cx="8229600" cy="4525962"/>
          </a:xfrm>
        </p:spPr>
        <p:txBody>
          <a:bodyPr/>
          <a:lstStyle/>
          <a:p>
            <a:pPr marL="609600" indent="-609600" algn="l" eaLnBrk="1" hangingPunct="1">
              <a:buFont typeface="Wingdings 2" pitchFamily="18" charset="2"/>
              <a:buNone/>
            </a:pPr>
            <a:r>
              <a:rPr lang="ru-RU" sz="2600" b="1" dirty="0" smtClean="0"/>
              <a:t>3.  </a:t>
            </a:r>
            <a:r>
              <a:rPr lang="en-US" sz="2600" b="1" dirty="0" smtClean="0">
                <a:solidFill>
                  <a:srgbClr val="FFC000"/>
                </a:solidFill>
              </a:rPr>
              <a:t>y=</a:t>
            </a:r>
            <a:r>
              <a:rPr lang="en-US" b="1" dirty="0" smtClean="0">
                <a:solidFill>
                  <a:srgbClr val="FFC000"/>
                </a:solidFill>
              </a:rPr>
              <a:t>|</a:t>
            </a:r>
            <a:r>
              <a:rPr lang="en-US" sz="2600" b="1" i="1" dirty="0" smtClean="0">
                <a:solidFill>
                  <a:srgbClr val="FFC000"/>
                </a:solidFill>
              </a:rPr>
              <a:t>f</a:t>
            </a:r>
            <a:r>
              <a:rPr lang="en-US" sz="2600" b="1" dirty="0" smtClean="0">
                <a:solidFill>
                  <a:srgbClr val="FFC000"/>
                </a:solidFill>
              </a:rPr>
              <a:t>(|x|)|</a:t>
            </a:r>
          </a:p>
          <a:p>
            <a:pPr marL="609600" indent="-609600" algn="l" eaLnBrk="1" hangingPunct="1">
              <a:buFont typeface="Wingdings 2" pitchFamily="18" charset="2"/>
              <a:buNone/>
            </a:pPr>
            <a:r>
              <a:rPr lang="en-US" sz="2600" b="1" i="1" dirty="0" smtClean="0"/>
              <a:t> </a:t>
            </a:r>
            <a:r>
              <a:rPr lang="ru-RU" sz="2600" b="1" i="1" dirty="0" smtClean="0"/>
              <a:t>   </a:t>
            </a:r>
            <a:r>
              <a:rPr lang="en-US" sz="2600" b="1" i="1" dirty="0" smtClean="0"/>
              <a:t>-  </a:t>
            </a:r>
            <a:r>
              <a:rPr lang="ru-RU" sz="2600" b="1" i="1" dirty="0" smtClean="0"/>
              <a:t>построение графика функции</a:t>
            </a:r>
            <a:r>
              <a:rPr lang="ru-RU" sz="2600" b="1" dirty="0" smtClean="0"/>
              <a:t> </a:t>
            </a:r>
            <a:r>
              <a:rPr lang="en-US" sz="2600" b="1" dirty="0" smtClean="0"/>
              <a:t>y=</a:t>
            </a:r>
            <a:r>
              <a:rPr lang="en-US" sz="2600" b="1" i="1" dirty="0" smtClean="0"/>
              <a:t>f</a:t>
            </a:r>
            <a:r>
              <a:rPr lang="en-US" sz="2600" b="1" dirty="0" smtClean="0"/>
              <a:t>(x)</a:t>
            </a:r>
          </a:p>
          <a:p>
            <a:pPr marL="609600" indent="-609600" algn="l" eaLnBrk="1" hangingPunct="1">
              <a:buFont typeface="Wingdings 2" pitchFamily="18" charset="2"/>
              <a:buNone/>
            </a:pPr>
            <a:r>
              <a:rPr lang="ru-RU" sz="2600" b="1" i="1" dirty="0" smtClean="0"/>
              <a:t>    -  сохранение графика функции</a:t>
            </a:r>
            <a:r>
              <a:rPr lang="ru-RU" sz="2600" b="1" dirty="0" smtClean="0"/>
              <a:t> </a:t>
            </a:r>
            <a:r>
              <a:rPr lang="en-US" sz="2600" b="1" dirty="0" smtClean="0"/>
              <a:t>y=</a:t>
            </a:r>
            <a:r>
              <a:rPr lang="en-US" sz="2600" b="1" i="1" dirty="0" smtClean="0"/>
              <a:t>f</a:t>
            </a:r>
            <a:r>
              <a:rPr lang="en-US" sz="2600" b="1" dirty="0" smtClean="0"/>
              <a:t>(x)</a:t>
            </a:r>
          </a:p>
          <a:p>
            <a:pPr marL="609600" indent="-609600" algn="l" eaLnBrk="1" hangingPunct="1">
              <a:buFont typeface="Wingdings 2" pitchFamily="18" charset="2"/>
              <a:buNone/>
            </a:pPr>
            <a:r>
              <a:rPr lang="en-US" sz="2600" b="1" dirty="0" smtClean="0"/>
              <a:t>   </a:t>
            </a:r>
            <a:r>
              <a:rPr lang="ru-RU" sz="2600" b="1" dirty="0" smtClean="0"/>
              <a:t>    </a:t>
            </a:r>
            <a:r>
              <a:rPr lang="ru-RU" sz="2600" b="1" i="1" dirty="0" smtClean="0"/>
              <a:t>для</a:t>
            </a:r>
            <a:r>
              <a:rPr lang="ru-RU" sz="2600" b="1" dirty="0" smtClean="0"/>
              <a:t> </a:t>
            </a:r>
            <a:r>
              <a:rPr lang="en-US" sz="2600" b="1" dirty="0" smtClean="0"/>
              <a:t>x≥</a:t>
            </a:r>
            <a:r>
              <a:rPr lang="ru-RU" sz="2600" b="1" dirty="0" smtClean="0"/>
              <a:t>0 </a:t>
            </a:r>
            <a:r>
              <a:rPr lang="ru-RU" sz="2600" b="1" i="1" dirty="0" smtClean="0"/>
              <a:t>и отражение этой части относительно</a:t>
            </a:r>
            <a:r>
              <a:rPr lang="en-US" sz="2600" b="1" i="1" dirty="0" smtClean="0"/>
              <a:t> </a:t>
            </a:r>
            <a:r>
              <a:rPr lang="ru-RU" sz="2600" b="1" i="1" dirty="0" smtClean="0"/>
              <a:t>оси </a:t>
            </a:r>
            <a:r>
              <a:rPr lang="en-US" sz="2600" b="1" dirty="0" smtClean="0"/>
              <a:t>OY</a:t>
            </a:r>
            <a:r>
              <a:rPr lang="ru-RU" sz="2600" b="1" i="1" dirty="0" smtClean="0"/>
              <a:t> для </a:t>
            </a:r>
            <a:r>
              <a:rPr lang="en-US" sz="2600" b="1" dirty="0" smtClean="0"/>
              <a:t>x&lt;0</a:t>
            </a:r>
          </a:p>
          <a:p>
            <a:pPr marL="609600" indent="-609600" algn="l" eaLnBrk="1" hangingPunct="1">
              <a:buFont typeface="Wingdings 2" pitchFamily="18" charset="2"/>
              <a:buNone/>
            </a:pPr>
            <a:r>
              <a:rPr lang="ru-RU" sz="2600" b="1" i="1" dirty="0" smtClean="0"/>
              <a:t>      (построение графика функции</a:t>
            </a:r>
            <a:r>
              <a:rPr lang="ru-RU" sz="2600" b="1" dirty="0" smtClean="0"/>
              <a:t> </a:t>
            </a:r>
            <a:r>
              <a:rPr lang="en-US" sz="2600" b="1" dirty="0" smtClean="0"/>
              <a:t>y= </a:t>
            </a:r>
            <a:r>
              <a:rPr lang="en-US" sz="2600" b="1" i="1" dirty="0" smtClean="0"/>
              <a:t>f</a:t>
            </a:r>
            <a:r>
              <a:rPr lang="en-US" sz="2600" b="1" dirty="0" smtClean="0"/>
              <a:t>(|x|)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i="1" dirty="0" smtClean="0"/>
              <a:t>   -  </a:t>
            </a:r>
            <a:r>
              <a:rPr lang="ru-RU" sz="2600" b="1" i="1" dirty="0" smtClean="0"/>
              <a:t>сохранение графика функции</a:t>
            </a:r>
            <a:r>
              <a:rPr lang="ru-RU" sz="2600" b="1" dirty="0" smtClean="0"/>
              <a:t> </a:t>
            </a:r>
            <a:r>
              <a:rPr lang="en-US" sz="2600" b="1" dirty="0" smtClean="0"/>
              <a:t>y=</a:t>
            </a:r>
            <a:r>
              <a:rPr lang="en-US" sz="2600" b="1" i="1" dirty="0" smtClean="0"/>
              <a:t>f</a:t>
            </a:r>
            <a:r>
              <a:rPr lang="ru-RU" sz="2600" b="1" dirty="0" smtClean="0"/>
              <a:t>(</a:t>
            </a:r>
            <a:r>
              <a:rPr lang="en-US" sz="2600" b="1" dirty="0" smtClean="0"/>
              <a:t>|x|)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600" b="1" i="1" dirty="0" smtClean="0"/>
              <a:t>       для </a:t>
            </a:r>
            <a:r>
              <a:rPr lang="en-US" sz="2600" b="1" dirty="0" smtClean="0"/>
              <a:t>y≥</a:t>
            </a:r>
            <a:r>
              <a:rPr lang="ru-RU" sz="2600" b="1" dirty="0" smtClean="0"/>
              <a:t>0 </a:t>
            </a:r>
            <a:r>
              <a:rPr lang="ru-RU" sz="2600" b="1" i="1" dirty="0" smtClean="0"/>
              <a:t>и отражение его относительно</a:t>
            </a:r>
            <a:r>
              <a:rPr lang="ru-RU" sz="2600" b="1" dirty="0" smtClean="0"/>
              <a:t> </a:t>
            </a:r>
            <a:r>
              <a:rPr lang="ru-RU" sz="2600" b="1" i="1" dirty="0" smtClean="0"/>
              <a:t>оси</a:t>
            </a:r>
            <a:r>
              <a:rPr lang="ru-RU" sz="2600" b="1" dirty="0" smtClean="0"/>
              <a:t> </a:t>
            </a:r>
            <a:r>
              <a:rPr lang="en-US" sz="2600" b="1" dirty="0" smtClean="0"/>
              <a:t>OX</a:t>
            </a:r>
            <a:r>
              <a:rPr lang="ru-RU" sz="2600" b="1" dirty="0" smtClean="0"/>
              <a:t> </a:t>
            </a:r>
            <a:r>
              <a:rPr lang="ru-RU" sz="2600" b="1" i="1" dirty="0" smtClean="0"/>
              <a:t>для</a:t>
            </a:r>
            <a:r>
              <a:rPr lang="ru-RU" sz="2600" b="1" dirty="0" smtClean="0"/>
              <a:t> </a:t>
            </a:r>
            <a:r>
              <a:rPr lang="en-US" sz="2600" b="1" dirty="0" smtClean="0"/>
              <a:t>y&lt;0</a:t>
            </a:r>
            <a:endParaRPr lang="ru-RU" sz="2600" b="1" dirty="0" smtClean="0"/>
          </a:p>
          <a:p>
            <a:pPr marL="609600" indent="-609600" algn="l"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ctrTitle"/>
          </p:nvPr>
        </p:nvSpPr>
        <p:spPr bwMode="auto">
          <a:xfrm>
            <a:off x="571472" y="285728"/>
            <a:ext cx="7851648" cy="18288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i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Функция 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y= k/x</a:t>
            </a:r>
            <a:r>
              <a:rPr lang="en-US" b="1" i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i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её график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buFont typeface="Wingdings 2" pitchFamily="18" charset="2"/>
              <a:buNone/>
            </a:pPr>
            <a:r>
              <a:rPr lang="ru-RU" b="1" i="1" dirty="0" smtClean="0"/>
              <a:t>    </a:t>
            </a:r>
            <a:r>
              <a:rPr lang="ru-RU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Обратной пропорциональностью </a:t>
            </a:r>
            <a:r>
              <a:rPr lang="ru-RU" b="1" i="1" dirty="0" smtClean="0"/>
              <a:t>называется функция, которую можно задать формулой </a:t>
            </a:r>
            <a:r>
              <a:rPr lang="en-US" b="1" dirty="0" smtClean="0">
                <a:solidFill>
                  <a:srgbClr val="FFC000"/>
                </a:solidFill>
              </a:rPr>
              <a:t>y=k/x</a:t>
            </a:r>
            <a:r>
              <a:rPr lang="ru-RU" b="1" i="1" dirty="0" smtClean="0"/>
              <a:t>, где </a:t>
            </a:r>
            <a:r>
              <a:rPr lang="en-US" b="1" dirty="0" smtClean="0">
                <a:solidFill>
                  <a:srgbClr val="C00000"/>
                </a:solidFill>
              </a:rPr>
              <a:t>x</a:t>
            </a:r>
            <a:r>
              <a:rPr lang="en-US" b="1" i="1" dirty="0" smtClean="0"/>
              <a:t> – </a:t>
            </a:r>
            <a:r>
              <a:rPr lang="ru-RU" b="1" i="1" dirty="0" smtClean="0"/>
              <a:t>независимая переменная и </a:t>
            </a:r>
            <a:r>
              <a:rPr lang="en-US" b="1" dirty="0" smtClean="0">
                <a:solidFill>
                  <a:srgbClr val="C00000"/>
                </a:solidFill>
              </a:rPr>
              <a:t>k</a:t>
            </a:r>
            <a:r>
              <a:rPr lang="ru-RU" b="1" i="1" dirty="0" smtClean="0"/>
              <a:t> – не равное нулю число.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ctrTitle"/>
          </p:nvPr>
        </p:nvSpPr>
        <p:spPr bwMode="auto">
          <a:xfrm>
            <a:off x="357188" y="2714625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800" b="1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ru-RU" sz="3800" b="1" u="sng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Областью определения</a:t>
            </a:r>
            <a:r>
              <a:rPr lang="ru-RU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функции  </a:t>
            </a:r>
            <a:r>
              <a:rPr lang="en-US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en-US" sz="3800" b="1" i="1" dirty="0" smtClean="0">
                <a:ln>
                  <a:noFill/>
                </a:ln>
                <a:solidFill>
                  <a:srgbClr val="FFC000"/>
                </a:solidFill>
                <a:effectLst/>
              </a:rPr>
              <a:t>y=k/x</a:t>
            </a:r>
            <a:r>
              <a:rPr lang="en-US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lang="ru-RU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является множество всех чисел, отличных от нуля.</a:t>
            </a:r>
            <a:br>
              <a:rPr lang="ru-RU" sz="3800" b="1" i="1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en-US" sz="49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D(y)=(-</a:t>
            </a:r>
            <a:r>
              <a:rPr lang="en-US" sz="60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∞</a:t>
            </a:r>
            <a:r>
              <a:rPr lang="en-US" sz="49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;0)</a:t>
            </a:r>
            <a:r>
              <a:rPr lang="el-GR" sz="49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υ</a:t>
            </a:r>
            <a:r>
              <a:rPr lang="en-US" sz="49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(0;+</a:t>
            </a:r>
            <a:r>
              <a:rPr lang="en-US" sz="60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∞</a:t>
            </a:r>
            <a:r>
              <a:rPr lang="en-US" sz="4900" b="1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)</a:t>
            </a:r>
            <a:endParaRPr lang="ru-RU" sz="3800" b="1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1274</TotalTime>
  <Words>990</Words>
  <Application>Microsoft Office PowerPoint</Application>
  <PresentationFormat>Экран (4:3)</PresentationFormat>
  <Paragraphs>187</Paragraphs>
  <Slides>52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69" baseType="lpstr">
      <vt:lpstr>Arial</vt:lpstr>
      <vt:lpstr>ChessmasterX</vt:lpstr>
      <vt:lpstr>Cambria Math</vt:lpstr>
      <vt:lpstr>Bookman Old Style</vt:lpstr>
      <vt:lpstr>Technic</vt:lpstr>
      <vt:lpstr>Segoe UI</vt:lpstr>
      <vt:lpstr>Calibri</vt:lpstr>
      <vt:lpstr>Constantia</vt:lpstr>
      <vt:lpstr>Wingdings 2</vt:lpstr>
      <vt:lpstr>Century Gothic</vt:lpstr>
      <vt:lpstr>Cambria</vt:lpstr>
      <vt:lpstr>Verdana</vt:lpstr>
      <vt:lpstr>Alexandra Script</vt:lpstr>
      <vt:lpstr>Franklin Gothic Book</vt:lpstr>
      <vt:lpstr>Поток</vt:lpstr>
      <vt:lpstr>Техническая</vt:lpstr>
      <vt:lpstr>Document</vt:lpstr>
      <vt:lpstr>Слайд 1</vt:lpstr>
      <vt:lpstr>Модуль числа </vt:lpstr>
      <vt:lpstr>Модуль числа</vt:lpstr>
      <vt:lpstr>Рассмотрим следующие виды функций, содержащих знак модуля </vt:lpstr>
      <vt:lpstr>    При построении графиков функций, содержащих знак модуля, применяются следующие способы:</vt:lpstr>
      <vt:lpstr>Преобразования графиков функций</vt:lpstr>
      <vt:lpstr>Преобразования графиков функций</vt:lpstr>
      <vt:lpstr>Функция y= k/x и её график</vt:lpstr>
      <vt:lpstr> Областью определения функции   y=k/x является множество всех чисел, отличных от нуля. D(y)=(-∞;0)υ(0;+∞)</vt:lpstr>
      <vt:lpstr>График функции                              График функции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   Y =l10/x+2l  D(y)= (-∞;0) υ (0;∞)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Решение уравнений графическим способом</vt:lpstr>
      <vt:lpstr>Слайд 50</vt:lpstr>
      <vt:lpstr>Слайд 51</vt:lpstr>
      <vt:lpstr>Слайд 52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Графики функций, содержащих выражения под знаком модуля</dc:title>
  <dc:creator>Алтухов Артём Олегович</dc:creator>
  <cp:lastModifiedBy>1</cp:lastModifiedBy>
  <cp:revision>178</cp:revision>
  <dcterms:created xsi:type="dcterms:W3CDTF">2008-04-17T05:01:12Z</dcterms:created>
  <dcterms:modified xsi:type="dcterms:W3CDTF">2009-01-29T04:48:24Z</dcterms:modified>
</cp:coreProperties>
</file>