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026F2DB-9A75-4D33-BF6E-59E6B661E015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BF0F1AF-D96E-41CA-9D67-E1F84F456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357321"/>
          </a:xfrm>
        </p:spPr>
        <p:txBody>
          <a:bodyPr>
            <a:normAutofit/>
          </a:bodyPr>
          <a:lstStyle/>
          <a:p>
            <a:r>
              <a:rPr lang="ru-RU" dirty="0" smtClean="0"/>
              <a:t>Тайна названия города Армавира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4956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1175"/>
            <a:ext cx="6286544" cy="44339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Армавир сегодняшнего дня!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Администратор\Рабочий стол\bhozzp%20oy%20uu_luvk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334248" cy="4729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вид Старого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7358114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сверху города Армавира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Рабочий стол\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3"/>
            <a:ext cx="7491439" cy="49561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Николаевский проспект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дминистратор\Рабочий стол\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929486" cy="4821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Николаевский проспект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Рабочий стол\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6546896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Николаевский проспект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Администратор\Рабочий стол\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942161" cy="45720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Старый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Documents and Settings\Администратор\Рабочий стол\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6429388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Армавир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Администратор\Рабочий стол\bume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7262810" cy="4476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Армавирский</a:t>
            </a:r>
            <a:r>
              <a:rPr lang="ru-RU" dirty="0" smtClean="0"/>
              <a:t> </a:t>
            </a:r>
            <a:r>
              <a:rPr lang="ru-RU" dirty="0" smtClean="0"/>
              <a:t>Государственный Педагогический Университет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Администратор\Рабочий стол\uxm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1790700"/>
            <a:ext cx="7072362" cy="44958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</TotalTime>
  <Words>30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Тайна названия города Армавира</vt:lpstr>
      <vt:lpstr>Общий вид Старого города</vt:lpstr>
      <vt:lpstr>Вид сверху города Армавира</vt:lpstr>
      <vt:lpstr>Николаевский проспект</vt:lpstr>
      <vt:lpstr>Николаевский проспект</vt:lpstr>
      <vt:lpstr>Николаевский проспект</vt:lpstr>
      <vt:lpstr>Старый город</vt:lpstr>
      <vt:lpstr>Новый Армавир</vt:lpstr>
      <vt:lpstr>Армавирский Государственный Педагогический Университет</vt:lpstr>
      <vt:lpstr>Армавир сегодняшнего дня!</vt:lpstr>
    </vt:vector>
  </TitlesOfParts>
  <Company>МОУ СОШ 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Тайна названия города Армавира</dc:title>
  <dc:creator>16</dc:creator>
  <cp:lastModifiedBy>16</cp:lastModifiedBy>
  <cp:revision>4</cp:revision>
  <dcterms:created xsi:type="dcterms:W3CDTF">2006-12-31T21:26:45Z</dcterms:created>
  <dcterms:modified xsi:type="dcterms:W3CDTF">2007-01-01T03:20:29Z</dcterms:modified>
</cp:coreProperties>
</file>