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8" r:id="rId4"/>
    <p:sldId id="263" r:id="rId5"/>
    <p:sldId id="265" r:id="rId6"/>
    <p:sldId id="261" r:id="rId7"/>
    <p:sldId id="266" r:id="rId8"/>
    <p:sldId id="267" r:id="rId9"/>
    <p:sldId id="269" r:id="rId10"/>
    <p:sldId id="268" r:id="rId11"/>
    <p:sldId id="270" r:id="rId12"/>
  </p:sldIdLst>
  <p:sldSz cx="9144000" cy="6858000" type="screen4x3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7EF74-9A0F-43AC-B822-0E0555ECFB35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1C4A0-9172-4AD0-B0F2-17E6EE3F7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1C4A0-9172-4AD0-B0F2-17E6EE3F734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9000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21442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tabLst>
                <a:tab pos="571500" algn="l"/>
              </a:tabLst>
            </a:pPr>
            <a:r>
              <a:rPr lang="ru-RU" sz="1800" b="1" dirty="0" smtClean="0">
                <a:latin typeface="Arial" charset="0"/>
                <a:cs typeface="Times New Roman" pitchFamily="18" charset="0"/>
              </a:rPr>
              <a:t>ВОСТОЧНОЕ  ОКРУЖНОЕ  УПРАВЛЕНИЕ  ОБРАЗОВАНИЯ</a:t>
            </a:r>
            <a:endParaRPr lang="ru-RU" sz="1400" dirty="0" smtClean="0">
              <a:latin typeface="Arial" charset="0"/>
            </a:endParaRPr>
          </a:p>
          <a:p>
            <a:pPr eaLnBrk="0" hangingPunct="0">
              <a:tabLst>
                <a:tab pos="571500" algn="l"/>
              </a:tabLst>
            </a:pPr>
            <a:r>
              <a:rPr lang="ru-RU" sz="1800" b="1" dirty="0" smtClean="0">
                <a:latin typeface="Arial" charset="0"/>
                <a:cs typeface="Times New Roman" pitchFamily="18" charset="0"/>
              </a:rPr>
              <a:t>ДЕПАРТАМЕНТА  ОБРАЗОВАНИЯ  ГОРОДА  МОСКВЫ</a:t>
            </a:r>
            <a:endParaRPr lang="ru-RU" sz="1400" dirty="0" smtClean="0">
              <a:latin typeface="Arial" charset="0"/>
            </a:endParaRPr>
          </a:p>
          <a:p>
            <a:pPr eaLnBrk="0" hangingPunct="0">
              <a:tabLst>
                <a:tab pos="571500" algn="l"/>
              </a:tabLst>
            </a:pPr>
            <a:r>
              <a:rPr lang="ru-RU" sz="1800" b="1" dirty="0" smtClean="0">
                <a:latin typeface="Arial" charset="0"/>
                <a:cs typeface="Times New Roman" pitchFamily="18" charset="0"/>
              </a:rPr>
              <a:t>ГОУ  средняя  общеобразовательная  школа  № 795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000232" y="5429264"/>
            <a:ext cx="5572164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2010 год объявлен президентом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ГОДОМ УЧИТЕЛЯ В РОССИИ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7562850" y="6372225"/>
          <a:ext cx="1581150" cy="485775"/>
        </p:xfrm>
        <a:graphic>
          <a:graphicData uri="http://schemas.openxmlformats.org/presentationml/2006/ole">
            <p:oleObj spid="_x0000_s1028" name="Пакет" r:id="rId5" imgW="1581120" imgH="485640" progId="Package">
              <p:embed/>
            </p:oleObj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0" y="1142984"/>
            <a:ext cx="9144000" cy="61436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Pour">
              <a:avLst>
                <a:gd name="adj1" fmla="val 10160296"/>
                <a:gd name="adj2" fmla="val 50878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Первая учительница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71736" y="3500438"/>
            <a:ext cx="3857652" cy="923330"/>
          </a:xfrm>
          <a:prstGeom prst="rect">
            <a:avLst/>
          </a:prstGeom>
          <a:scene3d>
            <a:camera prst="orthographicFront">
              <a:rot lat="0" lon="0" rev="0"/>
            </a:camera>
            <a:lightRig rig="balanced" dir="t"/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Работа ученика 4 «Б» класса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средней школы №795  ВАО г.Москвы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КУРИЛОВА    АЛЕКСАНДРА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9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>
                                        <p:cTn presetID="0" presetClass="entr" presetSubtype="0" dur="1" fill="hold"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2903926"/>
            <a:ext cx="4429124" cy="395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6" y="0"/>
            <a:ext cx="1928794" cy="265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 descr="F:\документы\ШКОЛА№795\Байгушева\Портфолио\я_и_Учительниц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0"/>
            <a:ext cx="4357718" cy="361474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929198"/>
            <a:ext cx="5072066" cy="58477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Я и МОЯ УЧИТЕЛЬНИЦА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2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928802"/>
            <a:ext cx="9644098" cy="1015663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СПАСИБО ВСЕМ УЧИТЕЛЯМ!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286124"/>
            <a:ext cx="4381499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22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документы\ШКОЛА№795\Байгушева\Портфолио\1класс\1_сентября\фото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499" y="3571876"/>
            <a:ext cx="4381499" cy="3286124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-1"/>
            <a:ext cx="4429124" cy="3321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333875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42910" y="5214950"/>
            <a:ext cx="6357950" cy="107721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Учитель начальных классов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БАЙГУШЕВА ЕЛЕНА НИКОЛАЕВНА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1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окументы\ШКОЛА№795\Байгушева\Портфолио\1класс\1_сентября\фото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5334005" cy="4000504"/>
          </a:xfrm>
          <a:prstGeom prst="rect">
            <a:avLst/>
          </a:prstGeom>
          <a:noFill/>
        </p:spPr>
      </p:pic>
      <p:pic>
        <p:nvPicPr>
          <p:cNvPr id="1027" name="Picture 3" descr="F:\документы\ШКОЛА№795\Байгушева\Портфолио\1класс\1_сентября\фото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946792"/>
            <a:ext cx="5214942" cy="39112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5072074"/>
            <a:ext cx="3500430" cy="58477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Наш первый класс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F:\документы\ШКОЛА№795\ПОРТФОЛИО\Саш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214290"/>
            <a:ext cx="1835606" cy="2705104"/>
          </a:xfrm>
          <a:prstGeom prst="rect">
            <a:avLst/>
          </a:prstGeom>
          <a:noFill/>
        </p:spPr>
      </p:pic>
    </p:spTree>
  </p:cSld>
  <p:clrMapOvr>
    <a:masterClrMapping/>
  </p:clrMapOvr>
  <p:transition advTm="1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документы\ШКОЛА№795\Байгушева\Портфолио\1класс\1_сентября\фото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268264"/>
            <a:ext cx="4786314" cy="3589736"/>
          </a:xfrm>
          <a:prstGeom prst="rect">
            <a:avLst/>
          </a:prstGeom>
          <a:noFill/>
        </p:spPr>
      </p:pic>
      <p:pic>
        <p:nvPicPr>
          <p:cNvPr id="4" name="Picture 2" descr="F:\документы\ШКОЛА№795\Байгушева\Портфолио\8-1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5762625"/>
            <a:ext cx="590550" cy="1095375"/>
          </a:xfrm>
          <a:prstGeom prst="rect">
            <a:avLst/>
          </a:prstGeom>
          <a:noFill/>
        </p:spPr>
      </p:pic>
      <p:pic>
        <p:nvPicPr>
          <p:cNvPr id="5" name="Picture 3" descr="F:\документы\ШКОЛА№795\Байгушева\Портфолио\cif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572008"/>
            <a:ext cx="928694" cy="1160868"/>
          </a:xfrm>
          <a:prstGeom prst="rect">
            <a:avLst/>
          </a:prstGeom>
          <a:noFill/>
        </p:spPr>
      </p:pic>
      <p:pic>
        <p:nvPicPr>
          <p:cNvPr id="7" name="Picture 2" descr="F:\документы\ШКОЛА№795\Байгушева\Портфолио\0but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572008"/>
            <a:ext cx="533400" cy="981075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4238633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F:\документы\ШКОЛА№795\Байгушева\Портфолио\1класс\1_сентября\фото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33874" y="0"/>
            <a:ext cx="4810126" cy="360759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7158" y="5072074"/>
            <a:ext cx="4143404" cy="58477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 сентября 2006 года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1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642910" y="214290"/>
            <a:ext cx="2857488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590800"/>
            <a:ext cx="535781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929190" y="571480"/>
            <a:ext cx="3786214" cy="58477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Праздник АЗБУКИ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1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463" y="144463"/>
            <a:ext cx="3070223" cy="307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3857628"/>
            <a:ext cx="3786182" cy="2839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524244"/>
            <a:ext cx="314327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928669"/>
            <a:ext cx="3762380" cy="282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00430" y="428604"/>
            <a:ext cx="3786214" cy="107721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Постановка сказки Муха-цокотуха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12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3714752"/>
            <a:ext cx="228601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42852"/>
            <a:ext cx="200023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333884" cy="325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4026813"/>
            <a:ext cx="3776673" cy="283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00430" y="2857496"/>
            <a:ext cx="3143272" cy="58477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Наши спектакли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12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22737"/>
            <a:ext cx="4500562" cy="30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"/>
            <a:ext cx="4133963" cy="3099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3805470"/>
            <a:ext cx="4071934" cy="305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 rot="20826641">
            <a:off x="254640" y="4559937"/>
            <a:ext cx="7643866" cy="58477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 праздник учительница тоже с нами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569884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1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F:\документы\ШКОЛА№795\Байгушева\Портфолио\фото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0"/>
            <a:ext cx="4357686" cy="3268265"/>
          </a:xfrm>
          <a:prstGeom prst="rect">
            <a:avLst/>
          </a:prstGeom>
          <a:noFill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42918"/>
            <a:ext cx="3786182" cy="3898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2502" y="3571876"/>
            <a:ext cx="4381498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282" y="5214950"/>
            <a:ext cx="5357850" cy="107721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Наша учительница творит вместе с нами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11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Первая_учительн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Первая_учительница</Template>
  <TotalTime>34</TotalTime>
  <Words>80</Words>
  <PresentationFormat>Экран (4:3)</PresentationFormat>
  <Paragraphs>21</Paragraphs>
  <Slides>11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Calibri</vt:lpstr>
      <vt:lpstr>Первая_учительница</vt:lpstr>
      <vt:lpstr>Пакет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Курилова Анна</dc:creator>
  <cp:lastModifiedBy>Курилова Анна</cp:lastModifiedBy>
  <cp:revision>37</cp:revision>
  <dcterms:created xsi:type="dcterms:W3CDTF">2009-11-22T14:09:38Z</dcterms:created>
  <dcterms:modified xsi:type="dcterms:W3CDTF">2009-11-28T07:07:39Z</dcterms:modified>
</cp:coreProperties>
</file>