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CC"/>
    <a:srgbClr val="FF0066"/>
    <a:srgbClr val="FF66FF"/>
    <a:srgbClr val="D60093"/>
    <a:srgbClr val="00206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D84B84-76B8-4C1F-AB3E-DD5E31945216}" type="datetimeFigureOut">
              <a:rPr lang="ru-RU" smtClean="0"/>
              <a:pPr/>
              <a:t>06.12.2009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B51B1ED-E006-4D4B-8D41-388BD6A7C4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21171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Объёмное моделирование из гофрированного картона. Стилизованная дымковская игрушка «Индюк»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1031" name="Picture 7" descr="D:\Оля\конкурс\фото\327455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857364"/>
            <a:ext cx="481012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2428868"/>
            <a:ext cx="2714644" cy="25003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знаменито Дымково?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Игрушкою своей!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ней нету цвету дымного,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серости серей.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ней что-то есть от радуги,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капелек росы,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ней что-то есть от радости,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Гремящей как басы.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злость, и хмурость льдинкою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всякого следа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под улыбкой Дымкова</a:t>
            </a:r>
            <a:b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Растают навсегда! </a:t>
            </a:r>
            <a:endParaRPr lang="ru-RU" sz="1400" dirty="0"/>
          </a:p>
        </p:txBody>
      </p:sp>
      <p:pic>
        <p:nvPicPr>
          <p:cNvPr id="4" name="Picture 2" descr="D:\Оля\конкурс\фото\b27d5296b-47429426-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-142900"/>
            <a:ext cx="2857500" cy="3609975"/>
          </a:xfrm>
          <a:prstGeom prst="rect">
            <a:avLst/>
          </a:prstGeom>
          <a:noFill/>
        </p:spPr>
      </p:pic>
      <p:pic>
        <p:nvPicPr>
          <p:cNvPr id="5" name="Picture 5" descr="D:\Оля\конкурс\фото\c991f191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286124"/>
            <a:ext cx="2143140" cy="3357586"/>
          </a:xfrm>
          <a:prstGeom prst="rect">
            <a:avLst/>
          </a:prstGeom>
          <a:noFill/>
        </p:spPr>
      </p:pic>
      <p:pic>
        <p:nvPicPr>
          <p:cNvPr id="6" name="Picture 4" descr="D:\Оля\конкурс\фото\409c34219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0"/>
            <a:ext cx="2143108" cy="3357562"/>
          </a:xfrm>
          <a:prstGeom prst="rect">
            <a:avLst/>
          </a:prstGeom>
          <a:noFill/>
        </p:spPr>
      </p:pic>
      <p:pic>
        <p:nvPicPr>
          <p:cNvPr id="7" name="Picture 6" descr="D:\Оля\конкурс\фото\kartina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4429132"/>
            <a:ext cx="2714612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00FF"/>
                </a:solidFill>
              </a:rPr>
              <a:t>Дымковская игрушка- один из русских народных глиняных художественных промыслов. Зародился в селе Дымкого близ города Вятка (Киров)</a:t>
            </a:r>
            <a:endParaRPr lang="ru-RU" sz="14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5286388"/>
            <a:ext cx="7576398" cy="10715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	</a:t>
            </a:r>
            <a:r>
              <a:rPr lang="ru-RU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Игрушкам присущ не сложный геометрический орнамент, росписи, яркий колорит на белом фоне, в котором много красного, жёлтого, зелёного, синего, алого и оранжевого - их может быть до 10.</a:t>
            </a:r>
            <a:endParaRPr lang="ru-RU" sz="1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D:\Оля\конкурс\фото\f_139257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4242" y="1142985"/>
            <a:ext cx="4212560" cy="2857520"/>
          </a:xfrm>
          <a:prstGeom prst="rect">
            <a:avLst/>
          </a:prstGeom>
          <a:noFill/>
        </p:spPr>
      </p:pic>
      <p:pic>
        <p:nvPicPr>
          <p:cNvPr id="5" name="Picture 4" descr="D:\Оля\конкурс\фото\dim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428868"/>
            <a:ext cx="3543299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3571876"/>
            <a:ext cx="2357454" cy="128588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Бока крутые,</a:t>
            </a:r>
            <a:b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Рога золотые,</a:t>
            </a:r>
            <a:b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Копыта с оборкой,</a:t>
            </a:r>
            <a:b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спине Егорка.</a:t>
            </a:r>
            <a:b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D:\Оля\конкурс\фото\f20bbf8f9fa2501044c6bab1a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0"/>
            <a:ext cx="2643206" cy="3429000"/>
          </a:xfrm>
          <a:prstGeom prst="rect">
            <a:avLst/>
          </a:prstGeom>
          <a:noFill/>
        </p:spPr>
      </p:pic>
      <p:pic>
        <p:nvPicPr>
          <p:cNvPr id="2051" name="Picture 3" descr="D:\Оля\конкурс\фото\2595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643182"/>
            <a:ext cx="3143272" cy="3857628"/>
          </a:xfrm>
          <a:prstGeom prst="rect">
            <a:avLst/>
          </a:prstGeom>
          <a:noFill/>
        </p:spPr>
      </p:pic>
      <p:pic>
        <p:nvPicPr>
          <p:cNvPr id="2053" name="Picture 5" descr="D:\Оля\конкурс\фото\2533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429000"/>
            <a:ext cx="2501824" cy="3286148"/>
          </a:xfrm>
          <a:prstGeom prst="rect">
            <a:avLst/>
          </a:prstGeom>
          <a:noFill/>
        </p:spPr>
      </p:pic>
      <p:pic>
        <p:nvPicPr>
          <p:cNvPr id="2054" name="Picture 6" descr="D:\Оля\конкурс\фото\i60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357166"/>
            <a:ext cx="3030676" cy="2500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00FF"/>
                </a:solidFill>
              </a:rPr>
              <a:t>Простые геометрические узоры в игрушке, несут некую информацию. Синяя волнистая полоса  - обозначает воду, перекрещенные полоски – сруб колодца, круг с серединкой – звёзды, солнце и другие светила.  </a:t>
            </a:r>
            <a:endParaRPr lang="ru-RU" sz="1400" dirty="0">
              <a:solidFill>
                <a:srgbClr val="0000FF"/>
              </a:solidFill>
            </a:endParaRPr>
          </a:p>
        </p:txBody>
      </p:sp>
      <p:pic>
        <p:nvPicPr>
          <p:cNvPr id="4" name="Picture 4" descr="Без имени-29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1643042" y="1357298"/>
            <a:ext cx="3000396" cy="4823013"/>
          </a:xfrm>
          <a:prstGeom prst="rect">
            <a:avLst/>
          </a:prstGeom>
          <a:noFill/>
        </p:spPr>
      </p:pic>
      <p:pic>
        <p:nvPicPr>
          <p:cNvPr id="5" name="Picture 5" descr="Без имени-30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5214942" y="1214422"/>
            <a:ext cx="3320033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4143380"/>
            <a:ext cx="2857520" cy="128588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0000FF"/>
                </a:solidFill>
              </a:rPr>
              <a:t>Индя-индя-индючок,</a:t>
            </a:r>
            <a:br>
              <a:rPr lang="ru-RU" sz="1800" dirty="0" smtClean="0">
                <a:solidFill>
                  <a:srgbClr val="0000FF"/>
                </a:solidFill>
              </a:rPr>
            </a:br>
            <a:r>
              <a:rPr lang="ru-RU" sz="1800" dirty="0" smtClean="0">
                <a:solidFill>
                  <a:srgbClr val="0000FF"/>
                </a:solidFill>
              </a:rPr>
              <a:t>Ты похож на сундучок,</a:t>
            </a:r>
            <a:br>
              <a:rPr lang="ru-RU" sz="1800" dirty="0" smtClean="0">
                <a:solidFill>
                  <a:srgbClr val="0000FF"/>
                </a:solidFill>
              </a:rPr>
            </a:br>
            <a:r>
              <a:rPr lang="ru-RU" sz="1800" dirty="0" smtClean="0">
                <a:solidFill>
                  <a:srgbClr val="0000FF"/>
                </a:solidFill>
              </a:rPr>
              <a:t>Сундучок не простой,</a:t>
            </a:r>
            <a:br>
              <a:rPr lang="ru-RU" sz="1800" dirty="0" smtClean="0">
                <a:solidFill>
                  <a:srgbClr val="0000FF"/>
                </a:solidFill>
              </a:rPr>
            </a:br>
            <a:r>
              <a:rPr lang="ru-RU" sz="1800" dirty="0" smtClean="0">
                <a:solidFill>
                  <a:srgbClr val="0000FF"/>
                </a:solidFill>
              </a:rPr>
              <a:t>Красный, белый, золотой. </a:t>
            </a:r>
            <a:endParaRPr lang="ru-RU" sz="1800" dirty="0">
              <a:solidFill>
                <a:srgbClr val="0000FF"/>
              </a:solidFill>
            </a:endParaRPr>
          </a:p>
        </p:txBody>
      </p:sp>
      <p:pic>
        <p:nvPicPr>
          <p:cNvPr id="4098" name="Picture 2" descr="D:\Оля\конкурс\фото\cc1e4620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14290"/>
            <a:ext cx="2428892" cy="3376160"/>
          </a:xfrm>
          <a:prstGeom prst="rect">
            <a:avLst/>
          </a:prstGeom>
          <a:noFill/>
        </p:spPr>
      </p:pic>
      <p:pic>
        <p:nvPicPr>
          <p:cNvPr id="4099" name="Picture 3" descr="D:\Оля\конкурс\фото\d1a6388e69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304222"/>
            <a:ext cx="2425691" cy="3258511"/>
          </a:xfrm>
          <a:prstGeom prst="rect">
            <a:avLst/>
          </a:prstGeom>
          <a:noFill/>
        </p:spPr>
      </p:pic>
      <p:pic>
        <p:nvPicPr>
          <p:cNvPr id="4100" name="Picture 4" descr="D:\Оля\конкурс\фото\ttGtWZkDjm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3481373"/>
            <a:ext cx="2428892" cy="3057547"/>
          </a:xfrm>
          <a:prstGeom prst="rect">
            <a:avLst/>
          </a:prstGeom>
          <a:noFill/>
        </p:spPr>
      </p:pic>
      <p:pic>
        <p:nvPicPr>
          <p:cNvPr id="4101" name="Picture 5" descr="D:\Оля\конкурс\фото\e950e5ea26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214290"/>
            <a:ext cx="4357718" cy="3155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</a:rPr>
              <a:t>Стилизованные образы дымковской игрушки</a:t>
            </a:r>
            <a:endParaRPr lang="ru-RU" sz="2800" dirty="0">
              <a:solidFill>
                <a:srgbClr val="0000FF"/>
              </a:solidFill>
            </a:endParaRPr>
          </a:p>
        </p:txBody>
      </p:sp>
      <p:pic>
        <p:nvPicPr>
          <p:cNvPr id="5125" name="Picture 5" descr="D:\Оля\конкурс\фото\DSC037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357298"/>
            <a:ext cx="666698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</a:rPr>
              <a:t>Стилизованная  дымковская игрушка  «Индюк»</a:t>
            </a:r>
            <a:endParaRPr lang="ru-RU" sz="2800" dirty="0"/>
          </a:p>
        </p:txBody>
      </p:sp>
      <p:pic>
        <p:nvPicPr>
          <p:cNvPr id="4" name="Picture 3" descr="D:\Оля\конкурс\фото\DSC037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142984"/>
            <a:ext cx="2643206" cy="3523961"/>
          </a:xfrm>
          <a:prstGeom prst="rect">
            <a:avLst/>
          </a:prstGeom>
          <a:noFill/>
        </p:spPr>
      </p:pic>
      <p:pic>
        <p:nvPicPr>
          <p:cNvPr id="5" name="Picture 2" descr="D:\Оля\конкурс\фото\DSC037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933699" y="3924029"/>
            <a:ext cx="3061760" cy="2500330"/>
          </a:xfrm>
          <a:prstGeom prst="rect">
            <a:avLst/>
          </a:prstGeom>
          <a:noFill/>
        </p:spPr>
      </p:pic>
      <p:pic>
        <p:nvPicPr>
          <p:cNvPr id="6" name="Picture 4" descr="D:\Оля\конкурс\фото\DSC037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179460" y="3964680"/>
            <a:ext cx="3143272" cy="2357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Оля\конкурс\фото\DSC037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155319" y="773715"/>
            <a:ext cx="3904930" cy="2928957"/>
          </a:xfrm>
          <a:prstGeom prst="rect">
            <a:avLst/>
          </a:prstGeom>
          <a:noFill/>
        </p:spPr>
      </p:pic>
      <p:pic>
        <p:nvPicPr>
          <p:cNvPr id="6147" name="Picture 3" descr="D:\Оля\конкурс\фото\DSC037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923524" y="3720550"/>
            <a:ext cx="3476328" cy="2607477"/>
          </a:xfrm>
          <a:prstGeom prst="rect">
            <a:avLst/>
          </a:prstGeom>
          <a:noFill/>
        </p:spPr>
      </p:pic>
      <p:pic>
        <p:nvPicPr>
          <p:cNvPr id="6148" name="Picture 4" descr="D:\Оля\конкурс\фото\DSC037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14500" y="3714599"/>
            <a:ext cx="3428719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123</TotalTime>
  <Words>82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Объёмное моделирование из гофрированного картона. Стилизованная дымковская игрушка «Индюк»</vt:lpstr>
      <vt:lpstr>Чем знаменито Дымково? Игрушкою своей! В ней нету цвету дымного, Что серости серей. В ней что-то есть от радуги, От капелек росы, В ней что-то есть от радости,  Гремящей как басы. И злость, и хмурость льдинкою Без всякого следа Пусть под улыбкой Дымкова Растают навсегда! </vt:lpstr>
      <vt:lpstr>Дымковская игрушка- один из русских народных глиняных художественных промыслов. Зародился в селе Дымкого близ города Вятка (Киров)</vt:lpstr>
      <vt:lpstr>  Бока крутые, Рога золотые, Копыта с оборкой, На спине Егорка. </vt:lpstr>
      <vt:lpstr>Простые геометрические узоры в игрушке, несут некую информацию. Синяя волнистая полоса  - обозначает воду, перекрещенные полоски – сруб колодца, круг с серединкой – звёзды, солнце и другие светила.  </vt:lpstr>
      <vt:lpstr>Индя-индя-индючок, Ты похож на сундучок, Сундучок не простой, Красный, белый, золотой. </vt:lpstr>
      <vt:lpstr>Стилизованные образы дымковской игрушки</vt:lpstr>
      <vt:lpstr>Стилизованная  дымковская игрушка  «Индюк»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 знаменито Дымково? Игрушкою своей! В ней нету цвету дымного, Что серости серей. В ней что-то есть от радуги, От капелек росы, В ней что-то есть от радости,  Гремящей как басы. И злость, и хмурость льдинкою Без всякого следа Пусть под улыбкой Дымкова Растают навсегда!</dc:title>
  <dc:creator>Анна</dc:creator>
  <cp:lastModifiedBy>Анна</cp:lastModifiedBy>
  <cp:revision>21</cp:revision>
  <dcterms:created xsi:type="dcterms:W3CDTF">2009-12-06T04:41:09Z</dcterms:created>
  <dcterms:modified xsi:type="dcterms:W3CDTF">2009-12-06T06:47:26Z</dcterms:modified>
</cp:coreProperties>
</file>