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72" r:id="rId3"/>
    <p:sldId id="258" r:id="rId4"/>
    <p:sldId id="259" r:id="rId5"/>
    <p:sldId id="277" r:id="rId6"/>
    <p:sldId id="260" r:id="rId7"/>
    <p:sldId id="275" r:id="rId8"/>
    <p:sldId id="262" r:id="rId9"/>
    <p:sldId id="270" r:id="rId10"/>
    <p:sldId id="263" r:id="rId11"/>
    <p:sldId id="264" r:id="rId12"/>
    <p:sldId id="265" r:id="rId13"/>
    <p:sldId id="266" r:id="rId14"/>
    <p:sldId id="267" r:id="rId15"/>
    <p:sldId id="273" r:id="rId16"/>
    <p:sldId id="268" r:id="rId17"/>
    <p:sldId id="274" r:id="rId18"/>
    <p:sldId id="276" r:id="rId19"/>
    <p:sldId id="28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10F4"/>
    <a:srgbClr val="0000FF"/>
    <a:srgbClr val="003399"/>
    <a:srgbClr val="2653B8"/>
    <a:srgbClr val="274BAF"/>
    <a:srgbClr val="F5770F"/>
    <a:srgbClr val="2E6CB8"/>
    <a:srgbClr val="3D7FCF"/>
    <a:srgbClr val="99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25246" autoAdjust="0"/>
    <p:restoredTop sz="94660"/>
  </p:normalViewPr>
  <p:slideViewPr>
    <p:cSldViewPr>
      <p:cViewPr varScale="1">
        <p:scale>
          <a:sx n="67" d="100"/>
          <a:sy n="67" d="100"/>
        </p:scale>
        <p:origin x="-2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66AF-4C29-459D-BD2D-F02E3F595EC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ED7D-ABCE-443E-A9BB-1E4C1918A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66AF-4C29-459D-BD2D-F02E3F595EC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ED7D-ABCE-443E-A9BB-1E4C1918A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66AF-4C29-459D-BD2D-F02E3F595EC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ED7D-ABCE-443E-A9BB-1E4C1918A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66AF-4C29-459D-BD2D-F02E3F595EC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ED7D-ABCE-443E-A9BB-1E4C1918A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66AF-4C29-459D-BD2D-F02E3F595EC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ED7D-ABCE-443E-A9BB-1E4C1918A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66AF-4C29-459D-BD2D-F02E3F595EC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ED7D-ABCE-443E-A9BB-1E4C1918A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66AF-4C29-459D-BD2D-F02E3F595EC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ED7D-ABCE-443E-A9BB-1E4C1918A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66AF-4C29-459D-BD2D-F02E3F595EC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ED7D-ABCE-443E-A9BB-1E4C1918A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66AF-4C29-459D-BD2D-F02E3F595EC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ED7D-ABCE-443E-A9BB-1E4C1918A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66AF-4C29-459D-BD2D-F02E3F595EC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ED7D-ABCE-443E-A9BB-1E4C1918A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B66AF-4C29-459D-BD2D-F02E3F595EC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FED7D-ABCE-443E-A9BB-1E4C1918A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B66AF-4C29-459D-BD2D-F02E3F595ECF}" type="datetimeFigureOut">
              <a:rPr lang="ru-RU" smtClean="0"/>
              <a:pPr/>
              <a:t>27.01.2010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FED7D-ABCE-443E-A9BB-1E4C1918A8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214290"/>
            <a:ext cx="914400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00FF"/>
                </a:solidFill>
                <a:latin typeface="Georgia" pitchFamily="18" charset="0"/>
                <a:cs typeface="Gautami" pitchFamily="2"/>
              </a:rPr>
              <a:t>Чародейка-зим</a:t>
            </a:r>
            <a:r>
              <a:rPr lang="ru-RU" sz="5400" b="1" dirty="0" smtClean="0">
                <a:solidFill>
                  <a:srgbClr val="0000FF"/>
                </a:solidFill>
                <a:latin typeface="Georgia" pitchFamily="18" charset="0"/>
                <a:cs typeface="Times New Roman" pitchFamily="18" charset="0"/>
              </a:rPr>
              <a:t>а</a:t>
            </a:r>
          </a:p>
          <a:p>
            <a:pPr algn="ctr"/>
            <a:endParaRPr lang="ru-RU" sz="32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Выполнила: Богданова Полина,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ученица 3 класса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МОУ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Понинская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СОШ»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Глазовского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Удмуртской Республики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Руководитель: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НабоковаН.Ф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., 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учитель начальных классов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МОУ «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Понинская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СОШ»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Администратор\Рабочий стол\Зима\091576db107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562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6072206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К </a:t>
            </a:r>
            <a:r>
              <a:rPr lang="ru-RU" sz="3600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р</a:t>
            </a:r>
            <a:r>
              <a:rPr lang="ru-RU" sz="3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у г о м   т и </a:t>
            </a:r>
            <a:r>
              <a:rPr lang="ru-RU" sz="3600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ш</a:t>
            </a:r>
            <a:r>
              <a:rPr lang="ru-RU" sz="3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и</a:t>
            </a:r>
            <a:r>
              <a:rPr lang="ru-RU" sz="3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н</a:t>
            </a:r>
            <a:r>
              <a:rPr lang="ru-RU" sz="36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а.</a:t>
            </a:r>
            <a:endParaRPr lang="ru-RU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883" y="-24"/>
            <a:ext cx="921388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-857288" y="5429265"/>
            <a:ext cx="10001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  <a:t>Опустив мохнатые ресницы, </a:t>
            </a:r>
          </a:p>
          <a:p>
            <a:pPr algn="ctr"/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  <a:t>                                              лес засыпает … </a:t>
            </a:r>
            <a:endParaRPr lang="ru-RU" sz="4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Documents and Settings\Администратор\Рабочий стол\Зима\1266678[1].jpg"/>
          <p:cNvPicPr>
            <a:picLocks noChangeAspect="1" noChangeArrowheads="1"/>
          </p:cNvPicPr>
          <p:nvPr/>
        </p:nvPicPr>
        <p:blipFill>
          <a:blip r:embed="rId2" cstate="print"/>
          <a:srcRect l="2702" t="3477" r="2702" b="3477"/>
          <a:stretch>
            <a:fillRect/>
          </a:stretch>
        </p:blipFill>
        <p:spPr bwMode="auto">
          <a:xfrm>
            <a:off x="-62842" y="0"/>
            <a:ext cx="920684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28860" y="6072206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У с </a:t>
            </a: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</a:rPr>
              <a:t>н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 у л и   с у г </a:t>
            </a: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</a:rPr>
              <a:t>р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 о б </a:t>
            </a:r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</a:rPr>
              <a:t>ы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истратор\Рабочий стол\Зима\570653[1].jpg"/>
          <p:cNvPicPr>
            <a:picLocks noChangeAspect="1" noChangeArrowheads="1"/>
          </p:cNvPicPr>
          <p:nvPr/>
        </p:nvPicPr>
        <p:blipFill>
          <a:blip r:embed="rId2" cstate="print"/>
          <a:srcRect l="37250" t="3185" r="5322" b="4669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6211669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 </a:t>
            </a:r>
            <a:r>
              <a:rPr lang="ru-RU" sz="36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п</a:t>
            </a: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и т   и   </a:t>
            </a:r>
            <a:r>
              <a:rPr lang="ru-RU" sz="3600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р</a:t>
            </a:r>
            <a:r>
              <a:rPr lang="ru-RU" sz="36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е к а.</a:t>
            </a:r>
            <a:endParaRPr lang="ru-RU" sz="3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Администратор\Рабочий стол\Зима\128207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5286388"/>
            <a:ext cx="92869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  <a:t>А  какие  неповторимые узоры оставила </a:t>
            </a:r>
          </a:p>
          <a:p>
            <a:pPr algn="ctr"/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</a:rPr>
              <a:t>на  ней  волшебница -зима !</a:t>
            </a:r>
            <a:endParaRPr lang="ru-RU" sz="40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Администратор\Рабочий стол\Зима\0_19778_544a75d1_L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57266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00232" y="6211669"/>
            <a:ext cx="7572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5770F"/>
                </a:solidFill>
              </a:rPr>
              <a:t>Просто настоящий художник!</a:t>
            </a:r>
            <a:endParaRPr lang="ru-RU" sz="3600" dirty="0">
              <a:solidFill>
                <a:srgbClr val="F5770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0" y="21429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Расписывая такую чудную картину,..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9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35716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… зима поёт колыбельную песню природе…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1462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571736" y="428604"/>
            <a:ext cx="65722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… и медленно  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                            засыпает  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                                                 сама…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9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85729"/>
            <a:ext cx="8358246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                                                                                                             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Чародейка – зима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(сочинение)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Пришла Чародейка-зима, взмахнула рукой, и полетели, кружась в вальсе, легкие, пушистые снежинки. Они укрыли поля и луга тёплым одеялом.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Затем волшебница коснулась ёлочек, и они стали похожи на белых медвежат.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Берёзки зима нарядила в кружевные платья, сосны укутала в тёплые шубы, а маленьким сосенкам  подарила меховые шапки и варежки.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Кругом тишина.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Опустив мохнатые ресницы, лес засыпает…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Уснули сугробы. 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Спит и река. А какие неповторимые узоры оставила на ней волшебница-зима! Просто настоящий художник!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Расписывая такую чудную картину, зима поёт колыбельную песню природе и медленно засыпает сама…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</a:t>
            </a:r>
          </a:p>
          <a:p>
            <a:pPr algn="just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Богданова Полина, 3 класс</a:t>
            </a:r>
          </a:p>
          <a:p>
            <a:pPr algn="just"/>
            <a:r>
              <a:rPr lang="ru-RU" dirty="0" smtClean="0">
                <a:solidFill>
                  <a:schemeClr val="bg1"/>
                </a:solidFill>
              </a:rPr>
              <a:t>       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4881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4786314" y="857232"/>
            <a:ext cx="43576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/>
          </a:p>
          <a:p>
            <a:r>
              <a:rPr lang="ru-RU" sz="3600" dirty="0" smtClean="0"/>
              <a:t> Пришла </a:t>
            </a:r>
          </a:p>
          <a:p>
            <a:endParaRPr lang="ru-RU" sz="3600" dirty="0" smtClean="0"/>
          </a:p>
          <a:p>
            <a:r>
              <a:rPr lang="ru-RU" sz="3600" dirty="0" smtClean="0"/>
              <a:t>       </a:t>
            </a:r>
            <a:r>
              <a:rPr lang="ru-RU" sz="3600" dirty="0" smtClean="0">
                <a:solidFill>
                  <a:srgbClr val="0000FF"/>
                </a:solidFill>
              </a:rPr>
              <a:t>Чародейка-зима,</a:t>
            </a:r>
          </a:p>
          <a:p>
            <a:endParaRPr lang="ru-RU" sz="3600" dirty="0" smtClean="0"/>
          </a:p>
          <a:p>
            <a:r>
              <a:rPr lang="ru-RU" sz="3600" dirty="0" smtClean="0"/>
              <a:t> взмахнула </a:t>
            </a:r>
          </a:p>
          <a:p>
            <a:endParaRPr lang="ru-RU" sz="3600" dirty="0" smtClean="0"/>
          </a:p>
          <a:p>
            <a:r>
              <a:rPr lang="ru-RU" sz="3600" dirty="0" smtClean="0"/>
              <a:t>                 рукой…  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Администратор\Рабочий стол\Зима\3840605_55e732f5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5411" y="0"/>
            <a:ext cx="555858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785794"/>
            <a:ext cx="364330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… и полетели, </a:t>
            </a: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3600" dirty="0" smtClean="0">
                <a:solidFill>
                  <a:schemeClr val="bg1"/>
                </a:solidFill>
              </a:rPr>
              <a:t>кружась в вальсе,</a:t>
            </a: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3600" dirty="0" smtClean="0">
                <a:solidFill>
                  <a:schemeClr val="bg1"/>
                </a:solidFill>
              </a:rPr>
              <a:t>   лёгкие,</a:t>
            </a: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3600" dirty="0" smtClean="0">
                <a:solidFill>
                  <a:schemeClr val="bg1"/>
                </a:solidFill>
              </a:rPr>
              <a:t>       пушистые </a:t>
            </a: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3600" dirty="0" smtClean="0">
                <a:solidFill>
                  <a:schemeClr val="bg1"/>
                </a:solidFill>
              </a:rPr>
              <a:t>             </a:t>
            </a:r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снежинки</a:t>
            </a:r>
            <a:r>
              <a:rPr lang="ru-RU" sz="3600" dirty="0" smtClean="0">
                <a:solidFill>
                  <a:schemeClr val="bg1"/>
                </a:solidFill>
              </a:rPr>
              <a:t>. 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Рабочий стол\Зима\image_2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144000" cy="684371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000464" y="214290"/>
            <a:ext cx="5143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 smtClean="0">
                <a:solidFill>
                  <a:schemeClr val="bg1">
                    <a:lumMod val="95000"/>
                  </a:schemeClr>
                </a:solidFill>
              </a:rPr>
              <a:t>Они укрыли поля и луга                                            тёплым одеялом.</a:t>
            </a:r>
            <a:endParaRPr lang="ru-RU" sz="36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357166"/>
            <a:ext cx="95012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        Затем зима коснулась елочек ,..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Администратор\Рабочий стол\Зима\0_7a0dd_29c8fd51_L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-24"/>
            <a:ext cx="9144032" cy="68580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-714412" y="5857892"/>
            <a:ext cx="985841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</a:t>
            </a:r>
            <a:r>
              <a:rPr lang="ru-RU" sz="38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… и они стали похожи на белых медвежат.</a:t>
            </a:r>
            <a:endParaRPr lang="ru-RU" sz="38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Администратор\Рабочий стол\Зима\0_3d2e3_2c536c08_L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-214346" y="6000768"/>
            <a:ext cx="9572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2E6CB8"/>
                </a:solidFill>
              </a:rPr>
              <a:t>Берёзки зима нарядила в кружевные платья,..</a:t>
            </a:r>
            <a:endParaRPr lang="ru-RU" sz="3600" dirty="0">
              <a:solidFill>
                <a:srgbClr val="2E6CB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42844" y="6072206"/>
            <a:ext cx="885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… сосны укутала в тёплые шубы,..</a:t>
            </a:r>
            <a:endParaRPr lang="ru-RU" sz="36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142852"/>
            <a:ext cx="91440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100" dirty="0" smtClean="0">
                <a:solidFill>
                  <a:schemeClr val="bg1"/>
                </a:solidFill>
              </a:rPr>
              <a:t>… а маленьким сосенкам </a:t>
            </a:r>
          </a:p>
          <a:p>
            <a:r>
              <a:rPr lang="ru-RU" sz="3100" dirty="0" smtClean="0">
                <a:solidFill>
                  <a:schemeClr val="bg1"/>
                </a:solidFill>
              </a:rPr>
              <a:t>                            подарила меховые шапки и варежки.</a:t>
            </a:r>
            <a:endParaRPr lang="ru-RU" sz="3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322</Words>
  <Application>Microsoft Office PowerPoint</Application>
  <PresentationFormat>Экран (4:3)</PresentationFormat>
  <Paragraphs>63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VIENNA XP</dc:creator>
  <cp:lastModifiedBy>VIENNA XP</cp:lastModifiedBy>
  <cp:revision>64</cp:revision>
  <dcterms:created xsi:type="dcterms:W3CDTF">2010-01-26T11:28:26Z</dcterms:created>
  <dcterms:modified xsi:type="dcterms:W3CDTF">2010-01-28T10:42:08Z</dcterms:modified>
</cp:coreProperties>
</file>