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4" r:id="rId18"/>
    <p:sldId id="271" r:id="rId19"/>
    <p:sldId id="272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9E827-8C3E-4D01-A6DA-3CC7BFD8B5F6}" type="datetimeFigureOut">
              <a:rPr lang="ru-RU" smtClean="0"/>
              <a:pPr/>
              <a:t>26.05.2009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3924-DC3B-4094-9501-142652E4A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857232"/>
            <a:ext cx="8139728" cy="46935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ПАМЯТНИКИ</a:t>
            </a:r>
            <a:endParaRPr lang="ru-RU" sz="7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МОСКОВСКОГО</a:t>
            </a:r>
            <a:endParaRPr lang="ru-RU" sz="7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11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КРЕМЛЯ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-15505"/>
            <a:ext cx="6929486" cy="6873505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-48"/>
            <a:ext cx="6572296" cy="6858048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04" y="0"/>
            <a:ext cx="9223401" cy="6857999"/>
          </a:xfr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9 А    шествие на соборной площад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" y="0"/>
            <a:ext cx="9126643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4 благовещенский собо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578"/>
            <a:ext cx="9144000" cy="6858000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0 строительство в кремле успенского собо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-1155"/>
            <a:ext cx="7429552" cy="6878518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1 успенский собо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-37907"/>
            <a:ext cx="6357982" cy="6895907"/>
          </a:xfrm>
        </p:spPr>
      </p:pic>
      <p:sp>
        <p:nvSpPr>
          <p:cNvPr id="5" name="Прямоугольник 4"/>
          <p:cNvSpPr/>
          <p:nvPr/>
        </p:nvSpPr>
        <p:spPr>
          <a:xfrm>
            <a:off x="1500167" y="1"/>
            <a:ext cx="607222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Успенский собор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5 архангельский собор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5529"/>
            <a:ext cx="5214974" cy="6858048"/>
          </a:xfr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2  успенский собо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0633"/>
            <a:ext cx="9144000" cy="6868633"/>
          </a:xfr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3 (Благовещенский  собор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64"/>
            <a:ext cx="9144000" cy="6862289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 28 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1142" cy="6860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0"/>
            <a:ext cx="421484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/>
              <a:t>Начинается  </a:t>
            </a:r>
            <a:r>
              <a:rPr lang="ru-RU" sz="4800" i="1" dirty="0" smtClean="0"/>
              <a:t>земля</a:t>
            </a:r>
            <a:r>
              <a:rPr lang="ru-RU" sz="4400" i="1" dirty="0" smtClean="0"/>
              <a:t>,</a:t>
            </a:r>
          </a:p>
          <a:p>
            <a:r>
              <a:rPr lang="ru-RU" sz="4400" i="1" dirty="0" smtClean="0"/>
              <a:t>как </a:t>
            </a:r>
            <a:r>
              <a:rPr lang="ru-RU" sz="4800" i="1" dirty="0" smtClean="0"/>
              <a:t>известно</a:t>
            </a:r>
            <a:r>
              <a:rPr lang="ru-RU" sz="4400" i="1" dirty="0" smtClean="0"/>
              <a:t>, </a:t>
            </a:r>
          </a:p>
          <a:p>
            <a:r>
              <a:rPr lang="ru-RU" sz="4400" i="1" dirty="0" smtClean="0"/>
              <a:t>от </a:t>
            </a:r>
            <a:r>
              <a:rPr lang="ru-RU" sz="4800" i="1" dirty="0" smtClean="0"/>
              <a:t>Кремля</a:t>
            </a:r>
            <a:r>
              <a:rPr lang="ru-RU" sz="4400" i="1" dirty="0" smtClean="0"/>
              <a:t>…</a:t>
            </a:r>
            <a:endParaRPr lang="ru-RU" sz="4400" i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4 благовещенский собо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437" y="0"/>
            <a:ext cx="9151437" cy="6863578"/>
          </a:xfrm>
        </p:spPr>
      </p:pic>
      <p:sp>
        <p:nvSpPr>
          <p:cNvPr id="5" name="Прямоугольник 4"/>
          <p:cNvSpPr/>
          <p:nvPr/>
        </p:nvSpPr>
        <p:spPr>
          <a:xfrm>
            <a:off x="285721" y="-214338"/>
            <a:ext cx="84296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Благовещенский собор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5 архангельский собор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-142900"/>
            <a:ext cx="5500726" cy="6858048"/>
          </a:xfrm>
        </p:spPr>
      </p:pic>
      <p:sp>
        <p:nvSpPr>
          <p:cNvPr id="5" name="Прямоугольник 4"/>
          <p:cNvSpPr/>
          <p:nvPr/>
        </p:nvSpPr>
        <p:spPr>
          <a:xfrm>
            <a:off x="1826921" y="0"/>
            <a:ext cx="59597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Архангельский собор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6 архангельский собор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46" y="-21464"/>
            <a:ext cx="9144000" cy="6913354"/>
          </a:xfr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7 Колокольня Ивана Великого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-16641"/>
            <a:ext cx="5072098" cy="6872828"/>
          </a:xfr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8 колокольня Ивана Великого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74" y="0"/>
            <a:ext cx="9129741" cy="6858000"/>
          </a:xfrm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9 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288"/>
            <a:ext cx="9143999" cy="6862288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0 колокольня ивана великог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-42096"/>
            <a:ext cx="6500858" cy="6953299"/>
          </a:xfr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1 царь-колокол (гравюра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389"/>
            <a:ext cx="9144000" cy="6846611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2 царь-колокол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66"/>
            <a:ext cx="9143999" cy="6862288"/>
          </a:xfr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3 (строительсчтво стен и башен современного кремля 16 век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-15448"/>
            <a:ext cx="7072362" cy="6886543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0 старый план кремля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00340" cy="6643710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4 собор василия блаженного (гравюра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3230"/>
            <a:ext cx="6357982" cy="6844359"/>
          </a:xfrm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5 сабор василия блаженног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-21378"/>
            <a:ext cx="5857916" cy="6916411"/>
          </a:xfrm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6 собор василия блаженного (покровский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5" y="0"/>
            <a:ext cx="9138285" cy="6858000"/>
          </a:xfr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7 собор василия блаженног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3119"/>
            <a:ext cx="5143536" cy="6862334"/>
          </a:xfr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9 кремль с высоты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786182" y="4611231"/>
            <a:ext cx="535781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Здесь, как было, так и ныне – </a:t>
            </a:r>
          </a:p>
          <a:p>
            <a:pPr algn="ctr"/>
            <a: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Сердце всей Руси святой,</a:t>
            </a:r>
          </a:p>
          <a:p>
            <a:pPr algn="ctr"/>
            <a:r>
              <a:rPr lang="ru-RU" sz="2800" b="1" i="1" cap="none" spc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Здесь стоят ее святыни,</a:t>
            </a:r>
          </a:p>
          <a:p>
            <a:pPr algn="ctr"/>
            <a:r>
              <a:rPr lang="ru-RU" sz="2800" b="1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кремлевскою стеной.</a:t>
            </a:r>
            <a:endParaRPr lang="ru-RU" sz="2800" b="1" i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143504" y="4286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0"/>
            <a:ext cx="8001056" cy="6858000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3 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46" y="0"/>
            <a:ext cx="9124854" cy="68580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0"/>
            <a:ext cx="7500990" cy="6843252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0"/>
            <a:ext cx="6072230" cy="6858000"/>
          </a:xfr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исунок 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41</Words>
  <Application>Microsoft Office PowerPoint</Application>
  <PresentationFormat>Экран (4:3)</PresentationFormat>
  <Paragraphs>13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МОУ "СОШ№14"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Александровна</dc:creator>
  <cp:lastModifiedBy>Татьяна Александровна</cp:lastModifiedBy>
  <cp:revision>15</cp:revision>
  <dcterms:created xsi:type="dcterms:W3CDTF">2009-05-25T11:44:43Z</dcterms:created>
  <dcterms:modified xsi:type="dcterms:W3CDTF">2009-05-26T07:09:31Z</dcterms:modified>
</cp:coreProperties>
</file>