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74" r:id="rId2"/>
    <p:sldId id="256" r:id="rId3"/>
    <p:sldId id="257" r:id="rId4"/>
    <p:sldId id="258" r:id="rId5"/>
    <p:sldId id="261" r:id="rId6"/>
    <p:sldId id="259" r:id="rId7"/>
    <p:sldId id="262" r:id="rId8"/>
    <p:sldId id="260" r:id="rId9"/>
    <p:sldId id="264" r:id="rId10"/>
    <p:sldId id="263" r:id="rId11"/>
    <p:sldId id="266" r:id="rId12"/>
    <p:sldId id="265" r:id="rId13"/>
    <p:sldId id="267" r:id="rId14"/>
    <p:sldId id="269" r:id="rId15"/>
    <p:sldId id="271" r:id="rId16"/>
    <p:sldId id="272" r:id="rId17"/>
    <p:sldId id="270" r:id="rId18"/>
    <p:sldId id="276"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400A8"/>
    <a:srgbClr val="FFFFFF"/>
    <a:srgbClr val="1620F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856" autoAdjust="0"/>
    <p:restoredTop sz="94660"/>
  </p:normalViewPr>
  <p:slideViewPr>
    <p:cSldViewPr>
      <p:cViewPr varScale="1">
        <p:scale>
          <a:sx n="51" d="100"/>
          <a:sy n="51" d="100"/>
        </p:scale>
        <p:origin x="-1219"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DC30B64-23DA-42B0-8D28-CB238D49B980}" type="datetimeFigureOut">
              <a:rPr lang="ru-RU" smtClean="0"/>
              <a:pPr/>
              <a:t>29.01.2010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2EF03E-E570-4AFC-8F9E-0CDE9382E10E}"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9E01CA4E-91FD-4012-92F3-B4333F1AB7CD}" type="slidenum">
              <a:rPr lang="ru-RU" smtClean="0"/>
              <a:pPr/>
              <a:t>1</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E2EF03E-E570-4AFC-8F9E-0CDE9382E10E}" type="slidenum">
              <a:rPr lang="ru-RU" smtClean="0"/>
              <a:pPr/>
              <a:t>10</a:t>
            </a:fld>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E2EF03E-E570-4AFC-8F9E-0CDE9382E10E}" type="slidenum">
              <a:rPr lang="ru-RU" smtClean="0"/>
              <a:pPr/>
              <a:t>11</a:t>
            </a:fld>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E2EF03E-E570-4AFC-8F9E-0CDE9382E10E}" type="slidenum">
              <a:rPr lang="ru-RU" smtClean="0"/>
              <a:pPr/>
              <a:t>12</a:t>
            </a:fld>
            <a:endParaRPr lang="ru-R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E2EF03E-E570-4AFC-8F9E-0CDE9382E10E}" type="slidenum">
              <a:rPr lang="ru-RU" smtClean="0"/>
              <a:pPr/>
              <a:t>13</a:t>
            </a:fld>
            <a:endParaRPr lang="ru-R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E2EF03E-E570-4AFC-8F9E-0CDE9382E10E}" type="slidenum">
              <a:rPr lang="ru-RU" smtClean="0"/>
              <a:pPr/>
              <a:t>14</a:t>
            </a:fld>
            <a:endParaRPr lang="ru-R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E2EF03E-E570-4AFC-8F9E-0CDE9382E10E}" type="slidenum">
              <a:rPr lang="ru-RU" smtClean="0"/>
              <a:pPr/>
              <a:t>15</a:t>
            </a:fld>
            <a:endParaRPr lang="ru-R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E2EF03E-E570-4AFC-8F9E-0CDE9382E10E}" type="slidenum">
              <a:rPr lang="ru-RU" smtClean="0"/>
              <a:pPr/>
              <a:t>16</a:t>
            </a:fld>
            <a:endParaRPr lang="ru-R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E2EF03E-E570-4AFC-8F9E-0CDE9382E10E}" type="slidenum">
              <a:rPr lang="ru-RU" smtClean="0"/>
              <a:pPr/>
              <a:t>17</a:t>
            </a:fld>
            <a:endParaRPr lang="ru-R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EA87A2A2-22F3-470F-89DE-57B03DACCEA8}" type="slidenum">
              <a:rPr lang="ru-RU" smtClean="0"/>
              <a:pPr/>
              <a:t>18</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E2EF03E-E570-4AFC-8F9E-0CDE9382E10E}" type="slidenum">
              <a:rPr lang="ru-RU" smtClean="0"/>
              <a:pPr/>
              <a:t>2</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E2EF03E-E570-4AFC-8F9E-0CDE9382E10E}" type="slidenum">
              <a:rPr lang="ru-RU" smtClean="0"/>
              <a:pPr/>
              <a:t>3</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E2EF03E-E570-4AFC-8F9E-0CDE9382E10E}" type="slidenum">
              <a:rPr lang="ru-RU" smtClean="0"/>
              <a:pPr/>
              <a:t>4</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E2EF03E-E570-4AFC-8F9E-0CDE9382E10E}" type="slidenum">
              <a:rPr lang="ru-RU" smtClean="0"/>
              <a:pPr/>
              <a:t>5</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E2EF03E-E570-4AFC-8F9E-0CDE9382E10E}" type="slidenum">
              <a:rPr lang="ru-RU" smtClean="0"/>
              <a:pPr/>
              <a:t>6</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E2EF03E-E570-4AFC-8F9E-0CDE9382E10E}" type="slidenum">
              <a:rPr lang="ru-RU" smtClean="0"/>
              <a:pPr/>
              <a:t>7</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E2EF03E-E570-4AFC-8F9E-0CDE9382E10E}" type="slidenum">
              <a:rPr lang="ru-RU" smtClean="0"/>
              <a:pPr/>
              <a:t>8</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E2EF03E-E570-4AFC-8F9E-0CDE9382E10E}" type="slidenum">
              <a:rPr lang="ru-RU" smtClean="0"/>
              <a:pPr/>
              <a:t>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29.01.2010</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29.01.2010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29.01.2010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29.01.2010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29.01.2010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29.01.2010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29.01.2010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29.01.2010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29.01.2010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29.01.2010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29.01.2010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29.01.2010</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4.gif"/><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8.gif"/></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www.math-on-line.com.forum-tur/"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hyperlink" Target="http://images.yandex.ru/yandsearch?text" TargetMode="External"/><Relationship Id="rId4" Type="http://schemas.openxmlformats.org/officeDocument/2006/relationships/hyperlink" Target="http://poznayko.at.ua/photo/16-2-0-0-2"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6.wmf"/></Relationships>
</file>

<file path=ppt/slides/_rels/slide3.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1785926"/>
            <a:ext cx="8989705" cy="1754326"/>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u-RU" sz="5400" b="1" cap="all" spc="0" dirty="0" smtClean="0">
                <a:ln/>
                <a:solidFill>
                  <a:schemeClr val="tx2"/>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j-lt"/>
              </a:rPr>
              <a:t>Занимательная </a:t>
            </a:r>
          </a:p>
          <a:p>
            <a:pPr algn="ctr"/>
            <a:r>
              <a:rPr lang="ru-RU" sz="5400" b="1" cap="all" dirty="0" smtClean="0">
                <a:ln/>
                <a:solidFill>
                  <a:schemeClr val="tx2"/>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j-lt"/>
              </a:rPr>
              <a:t>математика</a:t>
            </a:r>
            <a:endParaRPr lang="ru-RU" sz="5400" b="1" cap="all" spc="0" dirty="0">
              <a:ln/>
              <a:solidFill>
                <a:schemeClr val="tx2"/>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j-lt"/>
            </a:endParaRPr>
          </a:p>
        </p:txBody>
      </p:sp>
      <p:pic>
        <p:nvPicPr>
          <p:cNvPr id="9219" name="Picture 3" descr="F:\Алина\owl2[1].gif"/>
          <p:cNvPicPr>
            <a:picLocks noChangeAspect="1" noChangeArrowheads="1"/>
          </p:cNvPicPr>
          <p:nvPr/>
        </p:nvPicPr>
        <p:blipFill>
          <a:blip r:embed="rId3"/>
          <a:srcRect/>
          <a:stretch>
            <a:fillRect/>
          </a:stretch>
        </p:blipFill>
        <p:spPr bwMode="auto">
          <a:xfrm>
            <a:off x="3428992" y="0"/>
            <a:ext cx="1857388" cy="1939939"/>
          </a:xfrm>
          <a:prstGeom prst="rect">
            <a:avLst/>
          </a:prstGeom>
          <a:noFill/>
        </p:spPr>
      </p:pic>
      <p:sp>
        <p:nvSpPr>
          <p:cNvPr id="7" name="TextBox 6"/>
          <p:cNvSpPr txBox="1"/>
          <p:nvPr/>
        </p:nvSpPr>
        <p:spPr>
          <a:xfrm>
            <a:off x="1071538" y="3643314"/>
            <a:ext cx="7215238" cy="1200329"/>
          </a:xfrm>
          <a:prstGeom prst="rect">
            <a:avLst/>
          </a:prstGeom>
          <a:noFill/>
        </p:spPr>
        <p:txBody>
          <a:bodyPr wrap="square" rtlCol="0">
            <a:spAutoFit/>
          </a:bodyPr>
          <a:lstStyle/>
          <a:p>
            <a:r>
              <a:rPr lang="ru-RU" b="1" dirty="0" smtClean="0">
                <a:solidFill>
                  <a:schemeClr val="accent1"/>
                </a:solidFill>
              </a:rPr>
              <a:t>Авторы: Сухова К.Г., Буланкина А.А</a:t>
            </a:r>
            <a:r>
              <a:rPr lang="ru-RU" b="1" dirty="0" smtClean="0">
                <a:solidFill>
                  <a:schemeClr val="accent1"/>
                </a:solidFill>
              </a:rPr>
              <a:t>.(учащиеся </a:t>
            </a:r>
            <a:r>
              <a:rPr lang="ru-RU" b="1" dirty="0" smtClean="0">
                <a:solidFill>
                  <a:schemeClr val="accent1"/>
                </a:solidFill>
              </a:rPr>
              <a:t>10 класса)</a:t>
            </a:r>
          </a:p>
          <a:p>
            <a:r>
              <a:rPr lang="ru-RU" b="1" dirty="0" smtClean="0">
                <a:solidFill>
                  <a:schemeClr val="accent1"/>
                </a:solidFill>
              </a:rPr>
              <a:t>Руководитель: </a:t>
            </a:r>
            <a:r>
              <a:rPr lang="ru-RU" b="1" dirty="0" err="1" smtClean="0">
                <a:solidFill>
                  <a:schemeClr val="accent1"/>
                </a:solidFill>
              </a:rPr>
              <a:t>Ведунова</a:t>
            </a:r>
            <a:r>
              <a:rPr lang="ru-RU" b="1" dirty="0" smtClean="0">
                <a:solidFill>
                  <a:schemeClr val="accent1"/>
                </a:solidFill>
              </a:rPr>
              <a:t> Светлана Николаевна </a:t>
            </a:r>
          </a:p>
          <a:p>
            <a:r>
              <a:rPr lang="ru-RU" b="1" dirty="0" smtClean="0">
                <a:solidFill>
                  <a:schemeClr val="accent1"/>
                </a:solidFill>
              </a:rPr>
              <a:t>                                  (учитель математики)</a:t>
            </a:r>
          </a:p>
          <a:p>
            <a:pPr algn="ctr"/>
            <a:r>
              <a:rPr lang="ru-RU" b="1" dirty="0" smtClean="0">
                <a:solidFill>
                  <a:schemeClr val="accent1"/>
                </a:solidFill>
              </a:rPr>
              <a:t>МОУ СОШ №2 </a:t>
            </a:r>
            <a:r>
              <a:rPr lang="ru-RU" b="1" dirty="0" err="1" smtClean="0">
                <a:solidFill>
                  <a:schemeClr val="accent1"/>
                </a:solidFill>
              </a:rPr>
              <a:t>пгт</a:t>
            </a:r>
            <a:r>
              <a:rPr lang="ru-RU" b="1" dirty="0" smtClean="0">
                <a:solidFill>
                  <a:schemeClr val="accent1"/>
                </a:solidFill>
              </a:rPr>
              <a:t>. Серышево Амурская обл.</a:t>
            </a:r>
            <a:endParaRPr lang="ru-RU" b="1" dirty="0">
              <a:solidFill>
                <a:schemeClr val="accent1"/>
              </a:solidFill>
            </a:endParaRPr>
          </a:p>
        </p:txBody>
      </p:sp>
      <p:pic>
        <p:nvPicPr>
          <p:cNvPr id="8" name="Picture 4" descr="F:\Новая папка\математика\razviv-konkurs.gif"/>
          <p:cNvPicPr>
            <a:picLocks noChangeAspect="1" noChangeArrowheads="1"/>
          </p:cNvPicPr>
          <p:nvPr/>
        </p:nvPicPr>
        <p:blipFill>
          <a:blip r:embed="rId4">
            <a:lum contrast="42000"/>
          </a:blip>
          <a:srcRect/>
          <a:stretch>
            <a:fillRect/>
          </a:stretch>
        </p:blipFill>
        <p:spPr bwMode="auto">
          <a:xfrm>
            <a:off x="-1" y="4572008"/>
            <a:ext cx="2168735" cy="2285992"/>
          </a:xfrm>
          <a:prstGeom prst="rect">
            <a:avLst/>
          </a:prstGeom>
          <a:ln>
            <a:noFill/>
          </a:ln>
          <a:effectLst>
            <a:softEdge rad="112500"/>
          </a:effectLst>
        </p:spPr>
      </p:pic>
      <p:pic>
        <p:nvPicPr>
          <p:cNvPr id="9" name="Picture 2" descr="F:\Алина\boy2[1].gif"/>
          <p:cNvPicPr>
            <a:picLocks noChangeAspect="1" noChangeArrowheads="1"/>
          </p:cNvPicPr>
          <p:nvPr/>
        </p:nvPicPr>
        <p:blipFill>
          <a:blip r:embed="rId5">
            <a:lum contrast="48000"/>
          </a:blip>
          <a:srcRect/>
          <a:stretch>
            <a:fillRect/>
          </a:stretch>
        </p:blipFill>
        <p:spPr bwMode="auto">
          <a:xfrm>
            <a:off x="7481287" y="3929066"/>
            <a:ext cx="1662713" cy="2928934"/>
          </a:xfrm>
          <a:prstGeom prst="rect">
            <a:avLst/>
          </a:prstGeom>
          <a:noFill/>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9219"/>
                                        </p:tgtEl>
                                        <p:attrNameLst>
                                          <p:attrName>style.visibility</p:attrName>
                                        </p:attrNameLst>
                                      </p:cBhvr>
                                      <p:to>
                                        <p:strVal val="visible"/>
                                      </p:to>
                                    </p:set>
                                    <p:animEffect transition="in" filter="blinds(horizontal)">
                                      <p:cBhvr>
                                        <p:cTn id="13" dur="500"/>
                                        <p:tgtEl>
                                          <p:spTgt spid="9219"/>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ox(in)">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2670924" cy="1015663"/>
          </a:xfrm>
          <a:prstGeom prst="rect">
            <a:avLst/>
          </a:prstGeom>
          <a:noFill/>
        </p:spPr>
        <p:txBody>
          <a:bodyPr wrap="none" lIns="91440" tIns="45720" rIns="91440" bIns="45720">
            <a:spAutoFit/>
          </a:bodyPr>
          <a:lstStyle/>
          <a:p>
            <a:pPr algn="ctr"/>
            <a:r>
              <a:rPr lang="ru-RU" sz="60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Ответ:</a:t>
            </a:r>
            <a:endParaRPr lang="ru-RU" sz="60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3" name="Блок-схема: перфолента 2"/>
          <p:cNvSpPr/>
          <p:nvPr/>
        </p:nvSpPr>
        <p:spPr>
          <a:xfrm>
            <a:off x="214282" y="1643050"/>
            <a:ext cx="571504" cy="357190"/>
          </a:xfrm>
          <a:prstGeom prst="flowChartPunchedTape">
            <a:avLst/>
          </a:prstGeom>
          <a:solidFill>
            <a:srgbClr val="00B0F0"/>
          </a:solidFill>
          <a:ln>
            <a:solidFill>
              <a:srgbClr val="1620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Блок-схема: перфолента 3"/>
          <p:cNvSpPr/>
          <p:nvPr/>
        </p:nvSpPr>
        <p:spPr>
          <a:xfrm>
            <a:off x="1071538" y="1643050"/>
            <a:ext cx="571504" cy="357190"/>
          </a:xfrm>
          <a:prstGeom prst="flowChartPunchedTape">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Блок-схема: перфолента 4"/>
          <p:cNvSpPr/>
          <p:nvPr/>
        </p:nvSpPr>
        <p:spPr>
          <a:xfrm>
            <a:off x="1928794" y="1643050"/>
            <a:ext cx="571504" cy="357190"/>
          </a:xfrm>
          <a:prstGeom prst="flowChartPunchedTape">
            <a:avLst/>
          </a:prstGeom>
          <a:solidFill>
            <a:srgbClr val="FF0000"/>
          </a:solidFill>
          <a:ln>
            <a:solidFill>
              <a:srgbClr val="C800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Блок-схема: перфолента 5"/>
          <p:cNvSpPr/>
          <p:nvPr/>
        </p:nvSpPr>
        <p:spPr>
          <a:xfrm>
            <a:off x="2786050" y="1643050"/>
            <a:ext cx="571504" cy="357190"/>
          </a:xfrm>
          <a:prstGeom prst="flowChartPunchedTape">
            <a:avLst/>
          </a:prstGeom>
          <a:solidFill>
            <a:srgbClr val="FF9900"/>
          </a:solidFill>
          <a:ln>
            <a:solidFill>
              <a:srgbClr val="9A5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Блок-схема: перфолента 6"/>
          <p:cNvSpPr/>
          <p:nvPr/>
        </p:nvSpPr>
        <p:spPr>
          <a:xfrm>
            <a:off x="3643306" y="1643050"/>
            <a:ext cx="571504" cy="357190"/>
          </a:xfrm>
          <a:prstGeom prst="flowChartPunchedTap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Блок-схема: перфолента 7"/>
          <p:cNvSpPr/>
          <p:nvPr/>
        </p:nvSpPr>
        <p:spPr>
          <a:xfrm>
            <a:off x="3643306" y="2357430"/>
            <a:ext cx="571504" cy="357190"/>
          </a:xfrm>
          <a:prstGeom prst="flowChartPunchedTape">
            <a:avLst/>
          </a:prstGeom>
          <a:solidFill>
            <a:srgbClr val="00B0F0"/>
          </a:solidFill>
          <a:ln>
            <a:solidFill>
              <a:srgbClr val="1620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Блок-схема: перфолента 8"/>
          <p:cNvSpPr/>
          <p:nvPr/>
        </p:nvSpPr>
        <p:spPr>
          <a:xfrm>
            <a:off x="214282" y="2357430"/>
            <a:ext cx="571504" cy="357190"/>
          </a:xfrm>
          <a:prstGeom prst="flowChartPunchedTape">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Блок-схема: перфолента 9"/>
          <p:cNvSpPr/>
          <p:nvPr/>
        </p:nvSpPr>
        <p:spPr>
          <a:xfrm>
            <a:off x="2786050" y="2357430"/>
            <a:ext cx="571504" cy="357190"/>
          </a:xfrm>
          <a:prstGeom prst="flowChartPunchedTape">
            <a:avLst/>
          </a:prstGeom>
          <a:solidFill>
            <a:srgbClr val="FF0000"/>
          </a:solidFill>
          <a:ln>
            <a:solidFill>
              <a:srgbClr val="C800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Блок-схема: перфолента 10"/>
          <p:cNvSpPr/>
          <p:nvPr/>
        </p:nvSpPr>
        <p:spPr>
          <a:xfrm>
            <a:off x="1071538" y="2357430"/>
            <a:ext cx="571504" cy="357190"/>
          </a:xfrm>
          <a:prstGeom prst="flowChartPunchedTape">
            <a:avLst/>
          </a:prstGeom>
          <a:solidFill>
            <a:srgbClr val="FF9900"/>
          </a:solidFill>
          <a:ln>
            <a:solidFill>
              <a:srgbClr val="9A5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Блок-схема: перфолента 11"/>
          <p:cNvSpPr/>
          <p:nvPr/>
        </p:nvSpPr>
        <p:spPr>
          <a:xfrm>
            <a:off x="1928794" y="2357430"/>
            <a:ext cx="571504" cy="357190"/>
          </a:xfrm>
          <a:prstGeom prst="flowChartPunchedTap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Блок-схема: перфолента 12"/>
          <p:cNvSpPr/>
          <p:nvPr/>
        </p:nvSpPr>
        <p:spPr>
          <a:xfrm>
            <a:off x="1928794" y="3071810"/>
            <a:ext cx="571504" cy="357190"/>
          </a:xfrm>
          <a:prstGeom prst="flowChartPunchedTape">
            <a:avLst/>
          </a:prstGeom>
          <a:solidFill>
            <a:srgbClr val="00B0F0"/>
          </a:solidFill>
          <a:ln>
            <a:solidFill>
              <a:srgbClr val="1620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Блок-схема: перфолента 13"/>
          <p:cNvSpPr/>
          <p:nvPr/>
        </p:nvSpPr>
        <p:spPr>
          <a:xfrm>
            <a:off x="2786050" y="3071810"/>
            <a:ext cx="571504" cy="357190"/>
          </a:xfrm>
          <a:prstGeom prst="flowChartPunchedTape">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Блок-схема: перфолента 14"/>
          <p:cNvSpPr/>
          <p:nvPr/>
        </p:nvSpPr>
        <p:spPr>
          <a:xfrm>
            <a:off x="3643306" y="3071810"/>
            <a:ext cx="571504" cy="357190"/>
          </a:xfrm>
          <a:prstGeom prst="flowChartPunchedTape">
            <a:avLst/>
          </a:prstGeom>
          <a:solidFill>
            <a:srgbClr val="FF9900"/>
          </a:solidFill>
          <a:ln>
            <a:solidFill>
              <a:srgbClr val="9A5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Блок-схема: перфолента 15"/>
          <p:cNvSpPr/>
          <p:nvPr/>
        </p:nvSpPr>
        <p:spPr>
          <a:xfrm>
            <a:off x="1071538" y="3071810"/>
            <a:ext cx="571504" cy="357190"/>
          </a:xfrm>
          <a:prstGeom prst="flowChartPunchedTap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Блок-схема: перфолента 16"/>
          <p:cNvSpPr/>
          <p:nvPr/>
        </p:nvSpPr>
        <p:spPr>
          <a:xfrm>
            <a:off x="214282" y="3071810"/>
            <a:ext cx="571504" cy="357190"/>
          </a:xfrm>
          <a:prstGeom prst="flowChartPunchedTape">
            <a:avLst/>
          </a:prstGeom>
          <a:solidFill>
            <a:srgbClr val="FF0000"/>
          </a:solidFill>
          <a:ln>
            <a:solidFill>
              <a:srgbClr val="C800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Блок-схема: перфолента 17"/>
          <p:cNvSpPr/>
          <p:nvPr/>
        </p:nvSpPr>
        <p:spPr>
          <a:xfrm>
            <a:off x="214282" y="6072206"/>
            <a:ext cx="571504" cy="357190"/>
          </a:xfrm>
          <a:prstGeom prst="flowChartPunchedTape">
            <a:avLst/>
          </a:prstGeom>
          <a:solidFill>
            <a:srgbClr val="00B0F0"/>
          </a:solidFill>
          <a:ln>
            <a:solidFill>
              <a:srgbClr val="1620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Блок-схема: перфолента 18"/>
          <p:cNvSpPr/>
          <p:nvPr/>
        </p:nvSpPr>
        <p:spPr>
          <a:xfrm>
            <a:off x="1071538" y="6072206"/>
            <a:ext cx="571504" cy="357190"/>
          </a:xfrm>
          <a:prstGeom prst="flowChartPunchedTape">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Блок-схема: перфолента 19"/>
          <p:cNvSpPr/>
          <p:nvPr/>
        </p:nvSpPr>
        <p:spPr>
          <a:xfrm>
            <a:off x="1928794" y="6072206"/>
            <a:ext cx="571504" cy="357190"/>
          </a:xfrm>
          <a:prstGeom prst="flowChartPunchedTape">
            <a:avLst/>
          </a:prstGeom>
          <a:solidFill>
            <a:srgbClr val="FF0000"/>
          </a:solidFill>
          <a:ln>
            <a:solidFill>
              <a:srgbClr val="C800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Блок-схема: перфолента 20"/>
          <p:cNvSpPr/>
          <p:nvPr/>
        </p:nvSpPr>
        <p:spPr>
          <a:xfrm>
            <a:off x="2786050" y="6072206"/>
            <a:ext cx="571504" cy="357190"/>
          </a:xfrm>
          <a:prstGeom prst="flowChartPunchedTape">
            <a:avLst/>
          </a:prstGeom>
          <a:solidFill>
            <a:srgbClr val="FF9900"/>
          </a:solidFill>
          <a:ln>
            <a:solidFill>
              <a:srgbClr val="9A5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Блок-схема: перфолента 21"/>
          <p:cNvSpPr/>
          <p:nvPr/>
        </p:nvSpPr>
        <p:spPr>
          <a:xfrm>
            <a:off x="3643306" y="6072206"/>
            <a:ext cx="571504" cy="357190"/>
          </a:xfrm>
          <a:prstGeom prst="flowChartPunchedTap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Блок-схема: перфолента 22"/>
          <p:cNvSpPr/>
          <p:nvPr/>
        </p:nvSpPr>
        <p:spPr>
          <a:xfrm>
            <a:off x="3643306" y="4643446"/>
            <a:ext cx="571504" cy="357190"/>
          </a:xfrm>
          <a:prstGeom prst="flowChartPunchedTape">
            <a:avLst/>
          </a:prstGeom>
          <a:solidFill>
            <a:srgbClr val="00B0F0"/>
          </a:solidFill>
          <a:ln>
            <a:solidFill>
              <a:srgbClr val="1620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Блок-схема: перфолента 23"/>
          <p:cNvSpPr/>
          <p:nvPr/>
        </p:nvSpPr>
        <p:spPr>
          <a:xfrm>
            <a:off x="214282" y="4643446"/>
            <a:ext cx="571504" cy="357190"/>
          </a:xfrm>
          <a:prstGeom prst="flowChartPunchedTape">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Блок-схема: перфолента 24"/>
          <p:cNvSpPr/>
          <p:nvPr/>
        </p:nvSpPr>
        <p:spPr>
          <a:xfrm>
            <a:off x="2786050" y="4643446"/>
            <a:ext cx="571504" cy="357190"/>
          </a:xfrm>
          <a:prstGeom prst="flowChartPunchedTape">
            <a:avLst/>
          </a:prstGeom>
          <a:solidFill>
            <a:srgbClr val="FF0000"/>
          </a:solidFill>
          <a:ln>
            <a:solidFill>
              <a:srgbClr val="C800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Блок-схема: перфолента 25"/>
          <p:cNvSpPr/>
          <p:nvPr/>
        </p:nvSpPr>
        <p:spPr>
          <a:xfrm>
            <a:off x="1071538" y="4643446"/>
            <a:ext cx="571504" cy="357190"/>
          </a:xfrm>
          <a:prstGeom prst="flowChartPunchedTape">
            <a:avLst/>
          </a:prstGeom>
          <a:solidFill>
            <a:srgbClr val="FF9900"/>
          </a:solidFill>
          <a:ln>
            <a:solidFill>
              <a:srgbClr val="9A5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Блок-схема: перфолента 26"/>
          <p:cNvSpPr/>
          <p:nvPr/>
        </p:nvSpPr>
        <p:spPr>
          <a:xfrm>
            <a:off x="1928794" y="4643446"/>
            <a:ext cx="571504" cy="357190"/>
          </a:xfrm>
          <a:prstGeom prst="flowChartPunchedTap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Блок-схема: перфолента 27"/>
          <p:cNvSpPr/>
          <p:nvPr/>
        </p:nvSpPr>
        <p:spPr>
          <a:xfrm>
            <a:off x="1928794" y="5357826"/>
            <a:ext cx="571504" cy="357190"/>
          </a:xfrm>
          <a:prstGeom prst="flowChartPunchedTape">
            <a:avLst/>
          </a:prstGeom>
          <a:solidFill>
            <a:srgbClr val="00B0F0"/>
          </a:solidFill>
          <a:ln>
            <a:solidFill>
              <a:srgbClr val="1620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9" name="Блок-схема: перфолента 28"/>
          <p:cNvSpPr/>
          <p:nvPr/>
        </p:nvSpPr>
        <p:spPr>
          <a:xfrm>
            <a:off x="2786050" y="5357826"/>
            <a:ext cx="571504" cy="357190"/>
          </a:xfrm>
          <a:prstGeom prst="flowChartPunchedTape">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Блок-схема: перфолента 29"/>
          <p:cNvSpPr/>
          <p:nvPr/>
        </p:nvSpPr>
        <p:spPr>
          <a:xfrm>
            <a:off x="3643306" y="5357826"/>
            <a:ext cx="571504" cy="357190"/>
          </a:xfrm>
          <a:prstGeom prst="flowChartPunchedTape">
            <a:avLst/>
          </a:prstGeom>
          <a:solidFill>
            <a:srgbClr val="FF9900"/>
          </a:solidFill>
          <a:ln>
            <a:solidFill>
              <a:srgbClr val="9A5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1" name="Блок-схема: перфолента 30"/>
          <p:cNvSpPr/>
          <p:nvPr/>
        </p:nvSpPr>
        <p:spPr>
          <a:xfrm>
            <a:off x="1071538" y="5357826"/>
            <a:ext cx="571504" cy="357190"/>
          </a:xfrm>
          <a:prstGeom prst="flowChartPunchedTap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2" name="Блок-схема: перфолента 31"/>
          <p:cNvSpPr/>
          <p:nvPr/>
        </p:nvSpPr>
        <p:spPr>
          <a:xfrm>
            <a:off x="214282" y="5357826"/>
            <a:ext cx="571504" cy="357190"/>
          </a:xfrm>
          <a:prstGeom prst="flowChartPunchedTape">
            <a:avLst/>
          </a:prstGeom>
          <a:solidFill>
            <a:srgbClr val="FF0000"/>
          </a:solidFill>
          <a:ln>
            <a:solidFill>
              <a:srgbClr val="C800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3" name="Блок-схема: перфолента 32"/>
          <p:cNvSpPr/>
          <p:nvPr/>
        </p:nvSpPr>
        <p:spPr>
          <a:xfrm>
            <a:off x="4929190" y="6072206"/>
            <a:ext cx="571504" cy="357190"/>
          </a:xfrm>
          <a:prstGeom prst="flowChartPunchedTape">
            <a:avLst/>
          </a:prstGeom>
          <a:solidFill>
            <a:srgbClr val="00B0F0"/>
          </a:solidFill>
          <a:ln>
            <a:solidFill>
              <a:srgbClr val="1620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4" name="Блок-схема: перфолента 33"/>
          <p:cNvSpPr/>
          <p:nvPr/>
        </p:nvSpPr>
        <p:spPr>
          <a:xfrm>
            <a:off x="5786446" y="6072206"/>
            <a:ext cx="571504" cy="357190"/>
          </a:xfrm>
          <a:prstGeom prst="flowChartPunchedTape">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5" name="Блок-схема: перфолента 34"/>
          <p:cNvSpPr/>
          <p:nvPr/>
        </p:nvSpPr>
        <p:spPr>
          <a:xfrm>
            <a:off x="6643702" y="6072206"/>
            <a:ext cx="571504" cy="357190"/>
          </a:xfrm>
          <a:prstGeom prst="flowChartPunchedTape">
            <a:avLst/>
          </a:prstGeom>
          <a:solidFill>
            <a:srgbClr val="FF0000"/>
          </a:solidFill>
          <a:ln>
            <a:solidFill>
              <a:srgbClr val="C800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6" name="Блок-схема: перфолента 35"/>
          <p:cNvSpPr/>
          <p:nvPr/>
        </p:nvSpPr>
        <p:spPr>
          <a:xfrm>
            <a:off x="7500958" y="6072206"/>
            <a:ext cx="571504" cy="357190"/>
          </a:xfrm>
          <a:prstGeom prst="flowChartPunchedTape">
            <a:avLst/>
          </a:prstGeom>
          <a:solidFill>
            <a:srgbClr val="FF9900"/>
          </a:solidFill>
          <a:ln>
            <a:solidFill>
              <a:srgbClr val="9A5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7" name="Блок-схема: перфолента 36"/>
          <p:cNvSpPr/>
          <p:nvPr/>
        </p:nvSpPr>
        <p:spPr>
          <a:xfrm>
            <a:off x="8358214" y="6072206"/>
            <a:ext cx="571504" cy="357190"/>
          </a:xfrm>
          <a:prstGeom prst="flowChartPunchedTap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8" name="Блок-схема: перфолента 37"/>
          <p:cNvSpPr/>
          <p:nvPr/>
        </p:nvSpPr>
        <p:spPr>
          <a:xfrm>
            <a:off x="8358214" y="5357826"/>
            <a:ext cx="571504" cy="357190"/>
          </a:xfrm>
          <a:prstGeom prst="flowChartPunchedTape">
            <a:avLst/>
          </a:prstGeom>
          <a:solidFill>
            <a:srgbClr val="00B0F0"/>
          </a:solidFill>
          <a:ln>
            <a:solidFill>
              <a:srgbClr val="1620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9" name="Блок-схема: перфолента 38"/>
          <p:cNvSpPr/>
          <p:nvPr/>
        </p:nvSpPr>
        <p:spPr>
          <a:xfrm>
            <a:off x="4929190" y="5357826"/>
            <a:ext cx="571504" cy="357190"/>
          </a:xfrm>
          <a:prstGeom prst="flowChartPunchedTape">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0" name="Блок-схема: перфолента 39"/>
          <p:cNvSpPr/>
          <p:nvPr/>
        </p:nvSpPr>
        <p:spPr>
          <a:xfrm>
            <a:off x="7500958" y="5357826"/>
            <a:ext cx="571504" cy="357190"/>
          </a:xfrm>
          <a:prstGeom prst="flowChartPunchedTape">
            <a:avLst/>
          </a:prstGeom>
          <a:solidFill>
            <a:srgbClr val="FF0000"/>
          </a:solidFill>
          <a:ln>
            <a:solidFill>
              <a:srgbClr val="C800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1" name="Блок-схема: перфолента 40"/>
          <p:cNvSpPr/>
          <p:nvPr/>
        </p:nvSpPr>
        <p:spPr>
          <a:xfrm>
            <a:off x="5786446" y="5357826"/>
            <a:ext cx="571504" cy="357190"/>
          </a:xfrm>
          <a:prstGeom prst="flowChartPunchedTape">
            <a:avLst/>
          </a:prstGeom>
          <a:solidFill>
            <a:srgbClr val="FF9900"/>
          </a:solidFill>
          <a:ln>
            <a:solidFill>
              <a:srgbClr val="9A5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2" name="Блок-схема: перфолента 41"/>
          <p:cNvSpPr/>
          <p:nvPr/>
        </p:nvSpPr>
        <p:spPr>
          <a:xfrm>
            <a:off x="6643702" y="5357826"/>
            <a:ext cx="571504" cy="357190"/>
          </a:xfrm>
          <a:prstGeom prst="flowChartPunchedTap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3" name="Блок-схема: перфолента 42"/>
          <p:cNvSpPr/>
          <p:nvPr/>
        </p:nvSpPr>
        <p:spPr>
          <a:xfrm>
            <a:off x="6643702" y="4643446"/>
            <a:ext cx="571504" cy="357190"/>
          </a:xfrm>
          <a:prstGeom prst="flowChartPunchedTape">
            <a:avLst/>
          </a:prstGeom>
          <a:solidFill>
            <a:srgbClr val="00B0F0"/>
          </a:solidFill>
          <a:ln>
            <a:solidFill>
              <a:srgbClr val="1620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4" name="Блок-схема: перфолента 43"/>
          <p:cNvSpPr/>
          <p:nvPr/>
        </p:nvSpPr>
        <p:spPr>
          <a:xfrm>
            <a:off x="7500958" y="4643446"/>
            <a:ext cx="571504" cy="357190"/>
          </a:xfrm>
          <a:prstGeom prst="flowChartPunchedTape">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5" name="Блок-схема: перфолента 44"/>
          <p:cNvSpPr/>
          <p:nvPr/>
        </p:nvSpPr>
        <p:spPr>
          <a:xfrm>
            <a:off x="8358214" y="4643446"/>
            <a:ext cx="571504" cy="357190"/>
          </a:xfrm>
          <a:prstGeom prst="flowChartPunchedTape">
            <a:avLst/>
          </a:prstGeom>
          <a:solidFill>
            <a:srgbClr val="FF9900"/>
          </a:solidFill>
          <a:ln>
            <a:solidFill>
              <a:srgbClr val="9A5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6" name="Блок-схема: перфолента 45"/>
          <p:cNvSpPr/>
          <p:nvPr/>
        </p:nvSpPr>
        <p:spPr>
          <a:xfrm>
            <a:off x="5786446" y="4643446"/>
            <a:ext cx="571504" cy="357190"/>
          </a:xfrm>
          <a:prstGeom prst="flowChartPunchedTap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7" name="Блок-схема: перфолента 46"/>
          <p:cNvSpPr/>
          <p:nvPr/>
        </p:nvSpPr>
        <p:spPr>
          <a:xfrm>
            <a:off x="4929190" y="4643446"/>
            <a:ext cx="571504" cy="357190"/>
          </a:xfrm>
          <a:prstGeom prst="flowChartPunchedTape">
            <a:avLst/>
          </a:prstGeom>
          <a:solidFill>
            <a:srgbClr val="FF0000"/>
          </a:solidFill>
          <a:ln>
            <a:solidFill>
              <a:srgbClr val="C800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8" name="Блок-схема: перфолента 47"/>
          <p:cNvSpPr/>
          <p:nvPr/>
        </p:nvSpPr>
        <p:spPr>
          <a:xfrm>
            <a:off x="4929190" y="1643050"/>
            <a:ext cx="571504" cy="357190"/>
          </a:xfrm>
          <a:prstGeom prst="flowChartPunchedTape">
            <a:avLst/>
          </a:prstGeom>
          <a:solidFill>
            <a:srgbClr val="00B0F0"/>
          </a:solidFill>
          <a:ln>
            <a:solidFill>
              <a:srgbClr val="1620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9" name="Блок-схема: перфолента 48"/>
          <p:cNvSpPr/>
          <p:nvPr/>
        </p:nvSpPr>
        <p:spPr>
          <a:xfrm>
            <a:off x="5786446" y="1643050"/>
            <a:ext cx="571504" cy="357190"/>
          </a:xfrm>
          <a:prstGeom prst="flowChartPunchedTape">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0" name="Блок-схема: перфолента 49"/>
          <p:cNvSpPr/>
          <p:nvPr/>
        </p:nvSpPr>
        <p:spPr>
          <a:xfrm>
            <a:off x="6643702" y="1643050"/>
            <a:ext cx="571504" cy="357190"/>
          </a:xfrm>
          <a:prstGeom prst="flowChartPunchedTape">
            <a:avLst/>
          </a:prstGeom>
          <a:solidFill>
            <a:srgbClr val="FF0000"/>
          </a:solidFill>
          <a:ln>
            <a:solidFill>
              <a:srgbClr val="C800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1" name="Блок-схема: перфолента 50"/>
          <p:cNvSpPr/>
          <p:nvPr/>
        </p:nvSpPr>
        <p:spPr>
          <a:xfrm>
            <a:off x="7500958" y="1643050"/>
            <a:ext cx="571504" cy="357190"/>
          </a:xfrm>
          <a:prstGeom prst="flowChartPunchedTape">
            <a:avLst/>
          </a:prstGeom>
          <a:solidFill>
            <a:srgbClr val="FF9900"/>
          </a:solidFill>
          <a:ln>
            <a:solidFill>
              <a:srgbClr val="9A5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2" name="Блок-схема: перфолента 51"/>
          <p:cNvSpPr/>
          <p:nvPr/>
        </p:nvSpPr>
        <p:spPr>
          <a:xfrm>
            <a:off x="8358214" y="1643050"/>
            <a:ext cx="571504" cy="357190"/>
          </a:xfrm>
          <a:prstGeom prst="flowChartPunchedTap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3" name="Блок-схема: перфолента 52"/>
          <p:cNvSpPr/>
          <p:nvPr/>
        </p:nvSpPr>
        <p:spPr>
          <a:xfrm>
            <a:off x="6643702" y="2357430"/>
            <a:ext cx="571504" cy="357190"/>
          </a:xfrm>
          <a:prstGeom prst="flowChartPunchedTape">
            <a:avLst/>
          </a:prstGeom>
          <a:solidFill>
            <a:srgbClr val="00B0F0"/>
          </a:solidFill>
          <a:ln>
            <a:solidFill>
              <a:srgbClr val="1620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4" name="Блок-схема: перфолента 53"/>
          <p:cNvSpPr/>
          <p:nvPr/>
        </p:nvSpPr>
        <p:spPr>
          <a:xfrm>
            <a:off x="7500958" y="2357430"/>
            <a:ext cx="571504" cy="357190"/>
          </a:xfrm>
          <a:prstGeom prst="flowChartPunchedTape">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5" name="Блок-схема: перфолента 54"/>
          <p:cNvSpPr/>
          <p:nvPr/>
        </p:nvSpPr>
        <p:spPr>
          <a:xfrm>
            <a:off x="8358214" y="2357430"/>
            <a:ext cx="571504" cy="357190"/>
          </a:xfrm>
          <a:prstGeom prst="flowChartPunchedTape">
            <a:avLst/>
          </a:prstGeom>
          <a:solidFill>
            <a:srgbClr val="FF9900"/>
          </a:solidFill>
          <a:ln>
            <a:solidFill>
              <a:srgbClr val="9A5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6" name="Блок-схема: перфолента 55"/>
          <p:cNvSpPr/>
          <p:nvPr/>
        </p:nvSpPr>
        <p:spPr>
          <a:xfrm>
            <a:off x="5786446" y="2357430"/>
            <a:ext cx="571504" cy="357190"/>
          </a:xfrm>
          <a:prstGeom prst="flowChartPunchedTap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7" name="Блок-схема: перфолента 56"/>
          <p:cNvSpPr/>
          <p:nvPr/>
        </p:nvSpPr>
        <p:spPr>
          <a:xfrm>
            <a:off x="4929190" y="2357430"/>
            <a:ext cx="571504" cy="357190"/>
          </a:xfrm>
          <a:prstGeom prst="flowChartPunchedTape">
            <a:avLst/>
          </a:prstGeom>
          <a:solidFill>
            <a:srgbClr val="FF0000"/>
          </a:solidFill>
          <a:ln>
            <a:solidFill>
              <a:srgbClr val="C800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8" name="Блок-схема: перфолента 57"/>
          <p:cNvSpPr/>
          <p:nvPr/>
        </p:nvSpPr>
        <p:spPr>
          <a:xfrm>
            <a:off x="8358214" y="3071810"/>
            <a:ext cx="571504" cy="357190"/>
          </a:xfrm>
          <a:prstGeom prst="flowChartPunchedTape">
            <a:avLst/>
          </a:prstGeom>
          <a:solidFill>
            <a:srgbClr val="00B0F0"/>
          </a:solidFill>
          <a:ln>
            <a:solidFill>
              <a:srgbClr val="1620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9" name="Блок-схема: перфолента 58"/>
          <p:cNvSpPr/>
          <p:nvPr/>
        </p:nvSpPr>
        <p:spPr>
          <a:xfrm>
            <a:off x="4929190" y="3071810"/>
            <a:ext cx="571504" cy="357190"/>
          </a:xfrm>
          <a:prstGeom prst="flowChartPunchedTape">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0" name="Блок-схема: перфолента 59"/>
          <p:cNvSpPr/>
          <p:nvPr/>
        </p:nvSpPr>
        <p:spPr>
          <a:xfrm>
            <a:off x="7500958" y="3071810"/>
            <a:ext cx="571504" cy="357190"/>
          </a:xfrm>
          <a:prstGeom prst="flowChartPunchedTape">
            <a:avLst/>
          </a:prstGeom>
          <a:solidFill>
            <a:srgbClr val="FF0000"/>
          </a:solidFill>
          <a:ln>
            <a:solidFill>
              <a:srgbClr val="C800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1" name="Блок-схема: перфолента 60"/>
          <p:cNvSpPr/>
          <p:nvPr/>
        </p:nvSpPr>
        <p:spPr>
          <a:xfrm>
            <a:off x="5786446" y="3071810"/>
            <a:ext cx="571504" cy="357190"/>
          </a:xfrm>
          <a:prstGeom prst="flowChartPunchedTape">
            <a:avLst/>
          </a:prstGeom>
          <a:solidFill>
            <a:srgbClr val="FF9900"/>
          </a:solidFill>
          <a:ln>
            <a:solidFill>
              <a:srgbClr val="9A5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2" name="Блок-схема: перфолента 61"/>
          <p:cNvSpPr/>
          <p:nvPr/>
        </p:nvSpPr>
        <p:spPr>
          <a:xfrm>
            <a:off x="6643702" y="3071810"/>
            <a:ext cx="571504" cy="357190"/>
          </a:xfrm>
          <a:prstGeom prst="flowChartPunchedTap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63" name="Прямая соединительная линия 62"/>
          <p:cNvCxnSpPr/>
          <p:nvPr/>
        </p:nvCxnSpPr>
        <p:spPr>
          <a:xfrm rot="5400000">
            <a:off x="1072356" y="3429000"/>
            <a:ext cx="6857206" cy="794"/>
          </a:xfrm>
          <a:prstGeom prst="line">
            <a:avLst/>
          </a:prstGeom>
          <a:ln w="133350" cmpd="tri">
            <a:gradFill>
              <a:gsLst>
                <a:gs pos="0">
                  <a:srgbClr val="CCCCFF"/>
                </a:gs>
                <a:gs pos="17999">
                  <a:srgbClr val="99CCFF"/>
                </a:gs>
                <a:gs pos="36000">
                  <a:srgbClr val="9966FF"/>
                </a:gs>
                <a:gs pos="61000">
                  <a:srgbClr val="CC99FF"/>
                </a:gs>
                <a:gs pos="82001">
                  <a:srgbClr val="99CCFF"/>
                </a:gs>
                <a:gs pos="100000">
                  <a:srgbClr val="CCCCFF"/>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64" name="Прямая соединительная линия 63"/>
          <p:cNvCxnSpPr/>
          <p:nvPr/>
        </p:nvCxnSpPr>
        <p:spPr>
          <a:xfrm>
            <a:off x="0" y="3786190"/>
            <a:ext cx="9144000" cy="1588"/>
          </a:xfrm>
          <a:prstGeom prst="line">
            <a:avLst/>
          </a:prstGeom>
          <a:ln w="133350" cmpd="tri">
            <a:gradFill>
              <a:gsLst>
                <a:gs pos="0">
                  <a:srgbClr val="CCCCFF"/>
                </a:gs>
                <a:gs pos="17999">
                  <a:srgbClr val="99CCFF"/>
                </a:gs>
                <a:gs pos="36000">
                  <a:srgbClr val="9966FF"/>
                </a:gs>
                <a:gs pos="61000">
                  <a:srgbClr val="CC99FF"/>
                </a:gs>
                <a:gs pos="82001">
                  <a:srgbClr val="99CCFF"/>
                </a:gs>
                <a:gs pos="100000">
                  <a:srgbClr val="CCCCFF"/>
                </a:gs>
              </a:gsLst>
              <a:lin ang="5400000" scaled="0"/>
            </a:gradFill>
          </a:ln>
        </p:spPr>
        <p:style>
          <a:lnRef idx="1">
            <a:schemeClr val="accent1"/>
          </a:lnRef>
          <a:fillRef idx="0">
            <a:schemeClr val="accent1"/>
          </a:fillRef>
          <a:effectRef idx="0">
            <a:schemeClr val="accent1"/>
          </a:effectRef>
          <a:fontRef idx="minor">
            <a:schemeClr val="tx1"/>
          </a:fontRef>
        </p:style>
      </p:cxnSp>
      <p:sp>
        <p:nvSpPr>
          <p:cNvPr id="65" name="Прямоугольник 64"/>
          <p:cNvSpPr/>
          <p:nvPr/>
        </p:nvSpPr>
        <p:spPr>
          <a:xfrm>
            <a:off x="714348" y="862596"/>
            <a:ext cx="2925866" cy="923330"/>
          </a:xfrm>
          <a:prstGeom prst="rect">
            <a:avLst/>
          </a:prstGeom>
          <a:noFill/>
        </p:spPr>
        <p:txBody>
          <a:bodyPr wrap="none" lIns="91440" tIns="45720" rIns="91440" bIns="45720">
            <a:spAutoFit/>
          </a:bodyPr>
          <a:lstStyle/>
          <a:p>
            <a:pPr algn="ctr"/>
            <a:r>
              <a:rPr lang="ru-RU"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1 способ</a:t>
            </a:r>
            <a:endParaRPr lang="ru-RU"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66" name="Прямоугольник 65"/>
          <p:cNvSpPr/>
          <p:nvPr/>
        </p:nvSpPr>
        <p:spPr>
          <a:xfrm>
            <a:off x="5286380" y="862596"/>
            <a:ext cx="3007619" cy="923330"/>
          </a:xfrm>
          <a:prstGeom prst="rect">
            <a:avLst/>
          </a:prstGeom>
          <a:noFill/>
        </p:spPr>
        <p:txBody>
          <a:bodyPr wrap="none" lIns="91440" tIns="45720" rIns="91440" bIns="45720">
            <a:spAutoFit/>
          </a:bodyPr>
          <a:lstStyle/>
          <a:p>
            <a:pPr algn="ctr"/>
            <a:r>
              <a:rPr lang="ru-RU"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2 способ</a:t>
            </a:r>
            <a:endParaRPr lang="ru-RU"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67" name="Прямоугольник 66"/>
          <p:cNvSpPr/>
          <p:nvPr/>
        </p:nvSpPr>
        <p:spPr>
          <a:xfrm>
            <a:off x="785786" y="3720116"/>
            <a:ext cx="2988383" cy="923330"/>
          </a:xfrm>
          <a:prstGeom prst="rect">
            <a:avLst/>
          </a:prstGeom>
          <a:noFill/>
        </p:spPr>
        <p:txBody>
          <a:bodyPr wrap="none" lIns="91440" tIns="45720" rIns="91440" bIns="45720">
            <a:spAutoFit/>
          </a:bodyPr>
          <a:lstStyle/>
          <a:p>
            <a:pPr algn="ctr"/>
            <a:r>
              <a:rPr lang="ru-RU"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3 способ</a:t>
            </a:r>
            <a:endParaRPr lang="ru-RU"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68" name="Прямоугольник 67"/>
          <p:cNvSpPr/>
          <p:nvPr/>
        </p:nvSpPr>
        <p:spPr>
          <a:xfrm>
            <a:off x="5500694" y="3720116"/>
            <a:ext cx="3034870" cy="923330"/>
          </a:xfrm>
          <a:prstGeom prst="rect">
            <a:avLst/>
          </a:prstGeom>
          <a:noFill/>
        </p:spPr>
        <p:txBody>
          <a:bodyPr wrap="none" lIns="91440" tIns="45720" rIns="91440" bIns="45720">
            <a:spAutoFit/>
          </a:bodyPr>
          <a:lstStyle/>
          <a:p>
            <a:pPr algn="ctr"/>
            <a:r>
              <a:rPr lang="ru-RU"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4 способ</a:t>
            </a:r>
            <a:endParaRPr lang="ru-RU"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70" name="Прямоугольник 69"/>
          <p:cNvSpPr/>
          <p:nvPr/>
        </p:nvSpPr>
        <p:spPr>
          <a:xfrm>
            <a:off x="714348" y="2143116"/>
            <a:ext cx="7648569" cy="1862048"/>
          </a:xfrm>
          <a:prstGeom prst="rect">
            <a:avLst/>
          </a:prstGeom>
          <a:noFill/>
        </p:spPr>
        <p:txBody>
          <a:bodyPr wrap="none" lIns="91440" tIns="45720" rIns="91440" bIns="45720">
            <a:spAutoFit/>
          </a:bodyPr>
          <a:lstStyle/>
          <a:p>
            <a:pPr algn="ctr"/>
            <a:r>
              <a:rPr lang="ru-RU" sz="11500" b="1" cap="none" spc="0" dirty="0" smtClean="0">
                <a:ln w="24500" cmpd="dbl">
                  <a:solidFill>
                    <a:schemeClr val="accent1">
                      <a:lumMod val="60000"/>
                      <a:lumOff val="40000"/>
                    </a:schemeClr>
                  </a:solidFill>
                  <a:prstDash val="solid"/>
                  <a:miter lim="800000"/>
                </a:ln>
                <a:solidFill>
                  <a:schemeClr val="tx2">
                    <a:lumMod val="75000"/>
                  </a:schemeClr>
                </a:solidFill>
                <a:effectLst>
                  <a:outerShdw blurRad="38100" dist="38100" dir="7020000" algn="tl">
                    <a:srgbClr val="000000">
                      <a:alpha val="35000"/>
                    </a:srgbClr>
                  </a:outerShdw>
                </a:effectLst>
              </a:rPr>
              <a:t>5 </a:t>
            </a:r>
            <a:r>
              <a:rPr lang="ru-RU" sz="8800" b="1" cap="none" spc="0" dirty="0" err="1" smtClean="0">
                <a:ln w="24500" cmpd="dbl">
                  <a:solidFill>
                    <a:schemeClr val="accent1">
                      <a:lumMod val="60000"/>
                      <a:lumOff val="40000"/>
                    </a:schemeClr>
                  </a:solidFill>
                  <a:prstDash val="solid"/>
                  <a:miter lim="800000"/>
                </a:ln>
                <a:solidFill>
                  <a:schemeClr val="tx2">
                    <a:lumMod val="75000"/>
                  </a:schemeClr>
                </a:solidFill>
                <a:effectLst>
                  <a:outerShdw blurRad="38100" dist="38100" dir="7020000" algn="tl">
                    <a:srgbClr val="000000">
                      <a:alpha val="35000"/>
                    </a:srgbClr>
                  </a:outerShdw>
                </a:effectLst>
              </a:rPr>
              <a:t>х</a:t>
            </a:r>
            <a:r>
              <a:rPr lang="ru-RU" sz="11500" b="1" cap="none" spc="0" dirty="0" smtClean="0">
                <a:ln w="24500" cmpd="dbl">
                  <a:solidFill>
                    <a:schemeClr val="accent1">
                      <a:lumMod val="60000"/>
                      <a:lumOff val="40000"/>
                    </a:schemeClr>
                  </a:solidFill>
                  <a:prstDash val="solid"/>
                  <a:miter lim="800000"/>
                </a:ln>
                <a:solidFill>
                  <a:schemeClr val="tx2">
                    <a:lumMod val="75000"/>
                  </a:schemeClr>
                </a:solidFill>
                <a:effectLst>
                  <a:outerShdw blurRad="38100" dist="38100" dir="7020000" algn="tl">
                    <a:srgbClr val="000000">
                      <a:alpha val="35000"/>
                    </a:srgbClr>
                  </a:outerShdw>
                </a:effectLst>
              </a:rPr>
              <a:t> 4 </a:t>
            </a:r>
            <a:r>
              <a:rPr lang="ru-RU" sz="8800" b="1" cap="none" spc="0" dirty="0" err="1" smtClean="0">
                <a:ln w="24500" cmpd="dbl">
                  <a:solidFill>
                    <a:schemeClr val="accent1">
                      <a:lumMod val="60000"/>
                      <a:lumOff val="40000"/>
                    </a:schemeClr>
                  </a:solidFill>
                  <a:prstDash val="solid"/>
                  <a:miter lim="800000"/>
                </a:ln>
                <a:solidFill>
                  <a:schemeClr val="tx2">
                    <a:lumMod val="75000"/>
                  </a:schemeClr>
                </a:solidFill>
                <a:effectLst>
                  <a:outerShdw blurRad="38100" dist="38100" dir="7020000" algn="tl">
                    <a:srgbClr val="000000">
                      <a:alpha val="35000"/>
                    </a:srgbClr>
                  </a:outerShdw>
                </a:effectLst>
              </a:rPr>
              <a:t>х</a:t>
            </a:r>
            <a:r>
              <a:rPr lang="ru-RU" sz="11500" b="1" cap="none" spc="0" dirty="0" smtClean="0">
                <a:ln w="24500" cmpd="dbl">
                  <a:solidFill>
                    <a:schemeClr val="accent1">
                      <a:lumMod val="60000"/>
                      <a:lumOff val="40000"/>
                    </a:schemeClr>
                  </a:solidFill>
                  <a:prstDash val="solid"/>
                  <a:miter lim="800000"/>
                </a:ln>
                <a:solidFill>
                  <a:schemeClr val="tx2">
                    <a:lumMod val="75000"/>
                  </a:schemeClr>
                </a:solidFill>
                <a:effectLst>
                  <a:outerShdw blurRad="38100" dist="38100" dir="7020000" algn="tl">
                    <a:srgbClr val="000000">
                      <a:alpha val="35000"/>
                    </a:srgbClr>
                  </a:outerShdw>
                </a:effectLst>
              </a:rPr>
              <a:t> 3=60</a:t>
            </a:r>
            <a:endParaRPr lang="ru-RU" sz="11500" b="1" cap="none" spc="0" dirty="0">
              <a:ln w="24500" cmpd="dbl">
                <a:solidFill>
                  <a:schemeClr val="accent1">
                    <a:lumMod val="60000"/>
                    <a:lumOff val="40000"/>
                  </a:schemeClr>
                </a:solidFill>
                <a:prstDash val="solid"/>
                <a:miter lim="800000"/>
              </a:ln>
              <a:solidFill>
                <a:schemeClr val="tx2">
                  <a:lumMod val="75000"/>
                </a:schemeClr>
              </a:solidFill>
              <a:effectLst>
                <a:outerShdw blurRad="38100" dist="38100" dir="7020000" algn="tl">
                  <a:srgbClr val="000000">
                    <a:alpha val="35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65"/>
                                        </p:tgtEl>
                                        <p:attrNameLst>
                                          <p:attrName>style.visibility</p:attrName>
                                        </p:attrNameLst>
                                      </p:cBhvr>
                                      <p:to>
                                        <p:strVal val="visible"/>
                                      </p:to>
                                    </p:set>
                                    <p:anim calcmode="lin" valueType="num">
                                      <p:cBhvr>
                                        <p:cTn id="13" dur="500" fill="hold"/>
                                        <p:tgtEl>
                                          <p:spTgt spid="65"/>
                                        </p:tgtEl>
                                        <p:attrNameLst>
                                          <p:attrName>ppt_w</p:attrName>
                                        </p:attrNameLst>
                                      </p:cBhvr>
                                      <p:tavLst>
                                        <p:tav tm="0">
                                          <p:val>
                                            <p:fltVal val="0"/>
                                          </p:val>
                                        </p:tav>
                                        <p:tav tm="100000">
                                          <p:val>
                                            <p:strVal val="#ppt_w"/>
                                          </p:val>
                                        </p:tav>
                                      </p:tavLst>
                                    </p:anim>
                                    <p:anim calcmode="lin" valueType="num">
                                      <p:cBhvr>
                                        <p:cTn id="14" dur="500" fill="hold"/>
                                        <p:tgtEl>
                                          <p:spTgt spid="65"/>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ppt_w</p:attrName>
                                        </p:attrNameLst>
                                      </p:cBhvr>
                                      <p:tavLst>
                                        <p:tav tm="0">
                                          <p:val>
                                            <p:fltVal val="0"/>
                                          </p:val>
                                        </p:tav>
                                        <p:tav tm="100000">
                                          <p:val>
                                            <p:strVal val="#ppt_w"/>
                                          </p:val>
                                        </p:tav>
                                      </p:tavLst>
                                    </p:anim>
                                    <p:anim calcmode="lin" valueType="num">
                                      <p:cBhvr>
                                        <p:cTn id="24" dur="500" fill="hold"/>
                                        <p:tgtEl>
                                          <p:spTgt spid="4"/>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fltVal val="0"/>
                                          </p:val>
                                        </p:tav>
                                        <p:tav tm="100000">
                                          <p:val>
                                            <p:strVal val="#ppt_w"/>
                                          </p:val>
                                        </p:tav>
                                      </p:tavLst>
                                    </p:anim>
                                    <p:anim calcmode="lin" valueType="num">
                                      <p:cBhvr>
                                        <p:cTn id="36" dur="500" fill="hold"/>
                                        <p:tgtEl>
                                          <p:spTgt spid="7"/>
                                        </p:tgtEl>
                                        <p:attrNameLst>
                                          <p:attrName>ppt_h</p:attrName>
                                        </p:attrNameLst>
                                      </p:cBhvr>
                                      <p:tavLst>
                                        <p:tav tm="0">
                                          <p:val>
                                            <p:fltVal val="0"/>
                                          </p:val>
                                        </p:tav>
                                        <p:tav tm="100000">
                                          <p:val>
                                            <p:strVal val="#ppt_h"/>
                                          </p:val>
                                        </p:tav>
                                      </p:tavLst>
                                    </p:anim>
                                  </p:childTnLst>
                                </p:cTn>
                              </p:par>
                              <p:par>
                                <p:cTn id="37" presetID="23" presetClass="entr" presetSubtype="16"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p:cTn id="39" dur="500" fill="hold"/>
                                        <p:tgtEl>
                                          <p:spTgt spid="8"/>
                                        </p:tgtEl>
                                        <p:attrNameLst>
                                          <p:attrName>ppt_w</p:attrName>
                                        </p:attrNameLst>
                                      </p:cBhvr>
                                      <p:tavLst>
                                        <p:tav tm="0">
                                          <p:val>
                                            <p:fltVal val="0"/>
                                          </p:val>
                                        </p:tav>
                                        <p:tav tm="100000">
                                          <p:val>
                                            <p:strVal val="#ppt_w"/>
                                          </p:val>
                                        </p:tav>
                                      </p:tavLst>
                                    </p:anim>
                                    <p:anim calcmode="lin" valueType="num">
                                      <p:cBhvr>
                                        <p:cTn id="40" dur="500" fill="hold"/>
                                        <p:tgtEl>
                                          <p:spTgt spid="8"/>
                                        </p:tgtEl>
                                        <p:attrNameLst>
                                          <p:attrName>ppt_h</p:attrName>
                                        </p:attrNameLst>
                                      </p:cBhvr>
                                      <p:tavLst>
                                        <p:tav tm="0">
                                          <p:val>
                                            <p:fltVal val="0"/>
                                          </p:val>
                                        </p:tav>
                                        <p:tav tm="100000">
                                          <p:val>
                                            <p:strVal val="#ppt_h"/>
                                          </p:val>
                                        </p:tav>
                                      </p:tavLst>
                                    </p:anim>
                                  </p:childTnLst>
                                </p:cTn>
                              </p:par>
                              <p:par>
                                <p:cTn id="41" presetID="23" presetClass="entr" presetSubtype="16" fill="hold" grpId="0" nodeType="with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500" fill="hold"/>
                                        <p:tgtEl>
                                          <p:spTgt spid="9"/>
                                        </p:tgtEl>
                                        <p:attrNameLst>
                                          <p:attrName>ppt_w</p:attrName>
                                        </p:attrNameLst>
                                      </p:cBhvr>
                                      <p:tavLst>
                                        <p:tav tm="0">
                                          <p:val>
                                            <p:fltVal val="0"/>
                                          </p:val>
                                        </p:tav>
                                        <p:tav tm="100000">
                                          <p:val>
                                            <p:strVal val="#ppt_w"/>
                                          </p:val>
                                        </p:tav>
                                      </p:tavLst>
                                    </p:anim>
                                    <p:anim calcmode="lin" valueType="num">
                                      <p:cBhvr>
                                        <p:cTn id="44" dur="500" fill="hold"/>
                                        <p:tgtEl>
                                          <p:spTgt spid="9"/>
                                        </p:tgtEl>
                                        <p:attrNameLst>
                                          <p:attrName>ppt_h</p:attrName>
                                        </p:attrNameLst>
                                      </p:cBhvr>
                                      <p:tavLst>
                                        <p:tav tm="0">
                                          <p:val>
                                            <p:fltVal val="0"/>
                                          </p:val>
                                        </p:tav>
                                        <p:tav tm="100000">
                                          <p:val>
                                            <p:strVal val="#ppt_h"/>
                                          </p:val>
                                        </p:tav>
                                      </p:tavLst>
                                    </p:anim>
                                  </p:childTnLst>
                                </p:cTn>
                              </p:par>
                              <p:par>
                                <p:cTn id="45" presetID="23" presetClass="entr" presetSubtype="16"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p:cTn id="47" dur="500" fill="hold"/>
                                        <p:tgtEl>
                                          <p:spTgt spid="10"/>
                                        </p:tgtEl>
                                        <p:attrNameLst>
                                          <p:attrName>ppt_w</p:attrName>
                                        </p:attrNameLst>
                                      </p:cBhvr>
                                      <p:tavLst>
                                        <p:tav tm="0">
                                          <p:val>
                                            <p:fltVal val="0"/>
                                          </p:val>
                                        </p:tav>
                                        <p:tav tm="100000">
                                          <p:val>
                                            <p:strVal val="#ppt_w"/>
                                          </p:val>
                                        </p:tav>
                                      </p:tavLst>
                                    </p:anim>
                                    <p:anim calcmode="lin" valueType="num">
                                      <p:cBhvr>
                                        <p:cTn id="48" dur="500" fill="hold"/>
                                        <p:tgtEl>
                                          <p:spTgt spid="10"/>
                                        </p:tgtEl>
                                        <p:attrNameLst>
                                          <p:attrName>ppt_h</p:attrName>
                                        </p:attrNameLst>
                                      </p:cBhvr>
                                      <p:tavLst>
                                        <p:tav tm="0">
                                          <p:val>
                                            <p:fltVal val="0"/>
                                          </p:val>
                                        </p:tav>
                                        <p:tav tm="100000">
                                          <p:val>
                                            <p:strVal val="#ppt_h"/>
                                          </p:val>
                                        </p:tav>
                                      </p:tavLst>
                                    </p:anim>
                                  </p:childTnLst>
                                </p:cTn>
                              </p:par>
                              <p:par>
                                <p:cTn id="49" presetID="23" presetClass="entr" presetSubtype="16" fill="hold" grpId="0" nodeType="with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p:cTn id="51" dur="500" fill="hold"/>
                                        <p:tgtEl>
                                          <p:spTgt spid="11"/>
                                        </p:tgtEl>
                                        <p:attrNameLst>
                                          <p:attrName>ppt_w</p:attrName>
                                        </p:attrNameLst>
                                      </p:cBhvr>
                                      <p:tavLst>
                                        <p:tav tm="0">
                                          <p:val>
                                            <p:fltVal val="0"/>
                                          </p:val>
                                        </p:tav>
                                        <p:tav tm="100000">
                                          <p:val>
                                            <p:strVal val="#ppt_w"/>
                                          </p:val>
                                        </p:tav>
                                      </p:tavLst>
                                    </p:anim>
                                    <p:anim calcmode="lin" valueType="num">
                                      <p:cBhvr>
                                        <p:cTn id="52" dur="500" fill="hold"/>
                                        <p:tgtEl>
                                          <p:spTgt spid="11"/>
                                        </p:tgtEl>
                                        <p:attrNameLst>
                                          <p:attrName>ppt_h</p:attrName>
                                        </p:attrNameLst>
                                      </p:cBhvr>
                                      <p:tavLst>
                                        <p:tav tm="0">
                                          <p:val>
                                            <p:fltVal val="0"/>
                                          </p:val>
                                        </p:tav>
                                        <p:tav tm="100000">
                                          <p:val>
                                            <p:strVal val="#ppt_h"/>
                                          </p:val>
                                        </p:tav>
                                      </p:tavLst>
                                    </p:anim>
                                  </p:childTnLst>
                                </p:cTn>
                              </p:par>
                              <p:par>
                                <p:cTn id="53" presetID="23" presetClass="entr" presetSubtype="16"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p:cTn id="55" dur="500" fill="hold"/>
                                        <p:tgtEl>
                                          <p:spTgt spid="12"/>
                                        </p:tgtEl>
                                        <p:attrNameLst>
                                          <p:attrName>ppt_w</p:attrName>
                                        </p:attrNameLst>
                                      </p:cBhvr>
                                      <p:tavLst>
                                        <p:tav tm="0">
                                          <p:val>
                                            <p:fltVal val="0"/>
                                          </p:val>
                                        </p:tav>
                                        <p:tav tm="100000">
                                          <p:val>
                                            <p:strVal val="#ppt_w"/>
                                          </p:val>
                                        </p:tav>
                                      </p:tavLst>
                                    </p:anim>
                                    <p:anim calcmode="lin" valueType="num">
                                      <p:cBhvr>
                                        <p:cTn id="56" dur="500" fill="hold"/>
                                        <p:tgtEl>
                                          <p:spTgt spid="12"/>
                                        </p:tgtEl>
                                        <p:attrNameLst>
                                          <p:attrName>ppt_h</p:attrName>
                                        </p:attrNameLst>
                                      </p:cBhvr>
                                      <p:tavLst>
                                        <p:tav tm="0">
                                          <p:val>
                                            <p:fltVal val="0"/>
                                          </p:val>
                                        </p:tav>
                                        <p:tav tm="100000">
                                          <p:val>
                                            <p:strVal val="#ppt_h"/>
                                          </p:val>
                                        </p:tav>
                                      </p:tavLst>
                                    </p:anim>
                                  </p:childTnLst>
                                </p:cTn>
                              </p:par>
                              <p:par>
                                <p:cTn id="57" presetID="23" presetClass="entr" presetSubtype="16"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fltVal val="0"/>
                                          </p:val>
                                        </p:tav>
                                        <p:tav tm="100000">
                                          <p:val>
                                            <p:strVal val="#ppt_h"/>
                                          </p:val>
                                        </p:tav>
                                      </p:tavLst>
                                    </p:anim>
                                  </p:childTnLst>
                                </p:cTn>
                              </p:par>
                              <p:par>
                                <p:cTn id="61" presetID="23" presetClass="entr" presetSubtype="16" fill="hold" grpId="0" nodeType="withEffect">
                                  <p:stCondLst>
                                    <p:cond delay="0"/>
                                  </p:stCondLst>
                                  <p:childTnLst>
                                    <p:set>
                                      <p:cBhvr>
                                        <p:cTn id="62" dur="1" fill="hold">
                                          <p:stCondLst>
                                            <p:cond delay="0"/>
                                          </p:stCondLst>
                                        </p:cTn>
                                        <p:tgtEl>
                                          <p:spTgt spid="14"/>
                                        </p:tgtEl>
                                        <p:attrNameLst>
                                          <p:attrName>style.visibility</p:attrName>
                                        </p:attrNameLst>
                                      </p:cBhvr>
                                      <p:to>
                                        <p:strVal val="visible"/>
                                      </p:to>
                                    </p:set>
                                    <p:anim calcmode="lin" valueType="num">
                                      <p:cBhvr>
                                        <p:cTn id="63" dur="500" fill="hold"/>
                                        <p:tgtEl>
                                          <p:spTgt spid="14"/>
                                        </p:tgtEl>
                                        <p:attrNameLst>
                                          <p:attrName>ppt_w</p:attrName>
                                        </p:attrNameLst>
                                      </p:cBhvr>
                                      <p:tavLst>
                                        <p:tav tm="0">
                                          <p:val>
                                            <p:fltVal val="0"/>
                                          </p:val>
                                        </p:tav>
                                        <p:tav tm="100000">
                                          <p:val>
                                            <p:strVal val="#ppt_w"/>
                                          </p:val>
                                        </p:tav>
                                      </p:tavLst>
                                    </p:anim>
                                    <p:anim calcmode="lin" valueType="num">
                                      <p:cBhvr>
                                        <p:cTn id="64" dur="500" fill="hold"/>
                                        <p:tgtEl>
                                          <p:spTgt spid="14"/>
                                        </p:tgtEl>
                                        <p:attrNameLst>
                                          <p:attrName>ppt_h</p:attrName>
                                        </p:attrNameLst>
                                      </p:cBhvr>
                                      <p:tavLst>
                                        <p:tav tm="0">
                                          <p:val>
                                            <p:fltVal val="0"/>
                                          </p:val>
                                        </p:tav>
                                        <p:tav tm="100000">
                                          <p:val>
                                            <p:strVal val="#ppt_h"/>
                                          </p:val>
                                        </p:tav>
                                      </p:tavLst>
                                    </p:anim>
                                  </p:childTnLst>
                                </p:cTn>
                              </p:par>
                              <p:par>
                                <p:cTn id="65" presetID="23" presetClass="entr" presetSubtype="16" fill="hold" grpId="0" nodeType="withEffect">
                                  <p:stCondLst>
                                    <p:cond delay="0"/>
                                  </p:stCondLst>
                                  <p:childTnLst>
                                    <p:set>
                                      <p:cBhvr>
                                        <p:cTn id="66" dur="1" fill="hold">
                                          <p:stCondLst>
                                            <p:cond delay="0"/>
                                          </p:stCondLst>
                                        </p:cTn>
                                        <p:tgtEl>
                                          <p:spTgt spid="15"/>
                                        </p:tgtEl>
                                        <p:attrNameLst>
                                          <p:attrName>style.visibility</p:attrName>
                                        </p:attrNameLst>
                                      </p:cBhvr>
                                      <p:to>
                                        <p:strVal val="visible"/>
                                      </p:to>
                                    </p:set>
                                    <p:anim calcmode="lin" valueType="num">
                                      <p:cBhvr>
                                        <p:cTn id="67" dur="500" fill="hold"/>
                                        <p:tgtEl>
                                          <p:spTgt spid="15"/>
                                        </p:tgtEl>
                                        <p:attrNameLst>
                                          <p:attrName>ppt_w</p:attrName>
                                        </p:attrNameLst>
                                      </p:cBhvr>
                                      <p:tavLst>
                                        <p:tav tm="0">
                                          <p:val>
                                            <p:fltVal val="0"/>
                                          </p:val>
                                        </p:tav>
                                        <p:tav tm="100000">
                                          <p:val>
                                            <p:strVal val="#ppt_w"/>
                                          </p:val>
                                        </p:tav>
                                      </p:tavLst>
                                    </p:anim>
                                    <p:anim calcmode="lin" valueType="num">
                                      <p:cBhvr>
                                        <p:cTn id="68" dur="500" fill="hold"/>
                                        <p:tgtEl>
                                          <p:spTgt spid="15"/>
                                        </p:tgtEl>
                                        <p:attrNameLst>
                                          <p:attrName>ppt_h</p:attrName>
                                        </p:attrNameLst>
                                      </p:cBhvr>
                                      <p:tavLst>
                                        <p:tav tm="0">
                                          <p:val>
                                            <p:fltVal val="0"/>
                                          </p:val>
                                        </p:tav>
                                        <p:tav tm="100000">
                                          <p:val>
                                            <p:strVal val="#ppt_h"/>
                                          </p:val>
                                        </p:tav>
                                      </p:tavLst>
                                    </p:anim>
                                  </p:childTnLst>
                                </p:cTn>
                              </p:par>
                              <p:par>
                                <p:cTn id="69" presetID="23" presetClass="entr" presetSubtype="16" fill="hold" grpId="0" nodeType="withEffect">
                                  <p:stCondLst>
                                    <p:cond delay="0"/>
                                  </p:stCondLst>
                                  <p:childTnLst>
                                    <p:set>
                                      <p:cBhvr>
                                        <p:cTn id="70" dur="1" fill="hold">
                                          <p:stCondLst>
                                            <p:cond delay="0"/>
                                          </p:stCondLst>
                                        </p:cTn>
                                        <p:tgtEl>
                                          <p:spTgt spid="16"/>
                                        </p:tgtEl>
                                        <p:attrNameLst>
                                          <p:attrName>style.visibility</p:attrName>
                                        </p:attrNameLst>
                                      </p:cBhvr>
                                      <p:to>
                                        <p:strVal val="visible"/>
                                      </p:to>
                                    </p:set>
                                    <p:anim calcmode="lin" valueType="num">
                                      <p:cBhvr>
                                        <p:cTn id="71" dur="500" fill="hold"/>
                                        <p:tgtEl>
                                          <p:spTgt spid="16"/>
                                        </p:tgtEl>
                                        <p:attrNameLst>
                                          <p:attrName>ppt_w</p:attrName>
                                        </p:attrNameLst>
                                      </p:cBhvr>
                                      <p:tavLst>
                                        <p:tav tm="0">
                                          <p:val>
                                            <p:fltVal val="0"/>
                                          </p:val>
                                        </p:tav>
                                        <p:tav tm="100000">
                                          <p:val>
                                            <p:strVal val="#ppt_w"/>
                                          </p:val>
                                        </p:tav>
                                      </p:tavLst>
                                    </p:anim>
                                    <p:anim calcmode="lin" valueType="num">
                                      <p:cBhvr>
                                        <p:cTn id="72" dur="500" fill="hold"/>
                                        <p:tgtEl>
                                          <p:spTgt spid="16"/>
                                        </p:tgtEl>
                                        <p:attrNameLst>
                                          <p:attrName>ppt_h</p:attrName>
                                        </p:attrNameLst>
                                      </p:cBhvr>
                                      <p:tavLst>
                                        <p:tav tm="0">
                                          <p:val>
                                            <p:fltVal val="0"/>
                                          </p:val>
                                        </p:tav>
                                        <p:tav tm="100000">
                                          <p:val>
                                            <p:strVal val="#ppt_h"/>
                                          </p:val>
                                        </p:tav>
                                      </p:tavLst>
                                    </p:anim>
                                  </p:childTnLst>
                                </p:cTn>
                              </p:par>
                              <p:par>
                                <p:cTn id="73" presetID="23" presetClass="entr" presetSubtype="16" fill="hold" grpId="0" nodeType="withEffect">
                                  <p:stCondLst>
                                    <p:cond delay="0"/>
                                  </p:stCondLst>
                                  <p:childTnLst>
                                    <p:set>
                                      <p:cBhvr>
                                        <p:cTn id="74" dur="1" fill="hold">
                                          <p:stCondLst>
                                            <p:cond delay="0"/>
                                          </p:stCondLst>
                                        </p:cTn>
                                        <p:tgtEl>
                                          <p:spTgt spid="17"/>
                                        </p:tgtEl>
                                        <p:attrNameLst>
                                          <p:attrName>style.visibility</p:attrName>
                                        </p:attrNameLst>
                                      </p:cBhvr>
                                      <p:to>
                                        <p:strVal val="visible"/>
                                      </p:to>
                                    </p:set>
                                    <p:anim calcmode="lin" valueType="num">
                                      <p:cBhvr>
                                        <p:cTn id="75" dur="500" fill="hold"/>
                                        <p:tgtEl>
                                          <p:spTgt spid="17"/>
                                        </p:tgtEl>
                                        <p:attrNameLst>
                                          <p:attrName>ppt_w</p:attrName>
                                        </p:attrNameLst>
                                      </p:cBhvr>
                                      <p:tavLst>
                                        <p:tav tm="0">
                                          <p:val>
                                            <p:fltVal val="0"/>
                                          </p:val>
                                        </p:tav>
                                        <p:tav tm="100000">
                                          <p:val>
                                            <p:strVal val="#ppt_w"/>
                                          </p:val>
                                        </p:tav>
                                      </p:tavLst>
                                    </p:anim>
                                    <p:anim calcmode="lin" valueType="num">
                                      <p:cBhvr>
                                        <p:cTn id="76" dur="500" fill="hold"/>
                                        <p:tgtEl>
                                          <p:spTgt spid="17"/>
                                        </p:tgtEl>
                                        <p:attrNameLst>
                                          <p:attrName>ppt_h</p:attrName>
                                        </p:attrNameLst>
                                      </p:cBhvr>
                                      <p:tavLst>
                                        <p:tav tm="0">
                                          <p:val>
                                            <p:fltVal val="0"/>
                                          </p:val>
                                        </p:tav>
                                        <p:tav tm="100000">
                                          <p:val>
                                            <p:strVal val="#ppt_h"/>
                                          </p:val>
                                        </p:tav>
                                      </p:tavLst>
                                    </p:anim>
                                  </p:childTnLst>
                                </p:cTn>
                              </p:par>
                            </p:childTnLst>
                          </p:cTn>
                        </p:par>
                      </p:childTnLst>
                    </p:cTn>
                  </p:par>
                  <p:par>
                    <p:cTn id="77" fill="hold">
                      <p:stCondLst>
                        <p:cond delay="indefinite"/>
                      </p:stCondLst>
                      <p:childTnLst>
                        <p:par>
                          <p:cTn id="78" fill="hold">
                            <p:stCondLst>
                              <p:cond delay="0"/>
                            </p:stCondLst>
                            <p:childTnLst>
                              <p:par>
                                <p:cTn id="79" presetID="23" presetClass="entr" presetSubtype="16" fill="hold" grpId="0" nodeType="clickEffect">
                                  <p:stCondLst>
                                    <p:cond delay="0"/>
                                  </p:stCondLst>
                                  <p:childTnLst>
                                    <p:set>
                                      <p:cBhvr>
                                        <p:cTn id="80" dur="1" fill="hold">
                                          <p:stCondLst>
                                            <p:cond delay="0"/>
                                          </p:stCondLst>
                                        </p:cTn>
                                        <p:tgtEl>
                                          <p:spTgt spid="66"/>
                                        </p:tgtEl>
                                        <p:attrNameLst>
                                          <p:attrName>style.visibility</p:attrName>
                                        </p:attrNameLst>
                                      </p:cBhvr>
                                      <p:to>
                                        <p:strVal val="visible"/>
                                      </p:to>
                                    </p:set>
                                    <p:anim calcmode="lin" valueType="num">
                                      <p:cBhvr>
                                        <p:cTn id="81" dur="500" fill="hold"/>
                                        <p:tgtEl>
                                          <p:spTgt spid="66"/>
                                        </p:tgtEl>
                                        <p:attrNameLst>
                                          <p:attrName>ppt_w</p:attrName>
                                        </p:attrNameLst>
                                      </p:cBhvr>
                                      <p:tavLst>
                                        <p:tav tm="0">
                                          <p:val>
                                            <p:fltVal val="0"/>
                                          </p:val>
                                        </p:tav>
                                        <p:tav tm="100000">
                                          <p:val>
                                            <p:strVal val="#ppt_w"/>
                                          </p:val>
                                        </p:tav>
                                      </p:tavLst>
                                    </p:anim>
                                    <p:anim calcmode="lin" valueType="num">
                                      <p:cBhvr>
                                        <p:cTn id="82" dur="500" fill="hold"/>
                                        <p:tgtEl>
                                          <p:spTgt spid="66"/>
                                        </p:tgtEl>
                                        <p:attrNameLst>
                                          <p:attrName>ppt_h</p:attrName>
                                        </p:attrNameLst>
                                      </p:cBhvr>
                                      <p:tavLst>
                                        <p:tav tm="0">
                                          <p:val>
                                            <p:fltVal val="0"/>
                                          </p:val>
                                        </p:tav>
                                        <p:tav tm="100000">
                                          <p:val>
                                            <p:strVal val="#ppt_h"/>
                                          </p:val>
                                        </p:tav>
                                      </p:tavLst>
                                    </p:anim>
                                  </p:childTnLst>
                                </p:cTn>
                              </p:par>
                            </p:childTnLst>
                          </p:cTn>
                        </p:par>
                      </p:childTnLst>
                    </p:cTn>
                  </p:par>
                  <p:par>
                    <p:cTn id="83" fill="hold">
                      <p:stCondLst>
                        <p:cond delay="indefinite"/>
                      </p:stCondLst>
                      <p:childTnLst>
                        <p:par>
                          <p:cTn id="84" fill="hold">
                            <p:stCondLst>
                              <p:cond delay="0"/>
                            </p:stCondLst>
                            <p:childTnLst>
                              <p:par>
                                <p:cTn id="85" presetID="23" presetClass="entr" presetSubtype="16" fill="hold" grpId="0" nodeType="clickEffect">
                                  <p:stCondLst>
                                    <p:cond delay="0"/>
                                  </p:stCondLst>
                                  <p:childTnLst>
                                    <p:set>
                                      <p:cBhvr>
                                        <p:cTn id="86" dur="1" fill="hold">
                                          <p:stCondLst>
                                            <p:cond delay="0"/>
                                          </p:stCondLst>
                                        </p:cTn>
                                        <p:tgtEl>
                                          <p:spTgt spid="48"/>
                                        </p:tgtEl>
                                        <p:attrNameLst>
                                          <p:attrName>style.visibility</p:attrName>
                                        </p:attrNameLst>
                                      </p:cBhvr>
                                      <p:to>
                                        <p:strVal val="visible"/>
                                      </p:to>
                                    </p:set>
                                    <p:anim calcmode="lin" valueType="num">
                                      <p:cBhvr>
                                        <p:cTn id="87" dur="500" fill="hold"/>
                                        <p:tgtEl>
                                          <p:spTgt spid="48"/>
                                        </p:tgtEl>
                                        <p:attrNameLst>
                                          <p:attrName>ppt_w</p:attrName>
                                        </p:attrNameLst>
                                      </p:cBhvr>
                                      <p:tavLst>
                                        <p:tav tm="0">
                                          <p:val>
                                            <p:fltVal val="0"/>
                                          </p:val>
                                        </p:tav>
                                        <p:tav tm="100000">
                                          <p:val>
                                            <p:strVal val="#ppt_w"/>
                                          </p:val>
                                        </p:tav>
                                      </p:tavLst>
                                    </p:anim>
                                    <p:anim calcmode="lin" valueType="num">
                                      <p:cBhvr>
                                        <p:cTn id="88" dur="500" fill="hold"/>
                                        <p:tgtEl>
                                          <p:spTgt spid="48"/>
                                        </p:tgtEl>
                                        <p:attrNameLst>
                                          <p:attrName>ppt_h</p:attrName>
                                        </p:attrNameLst>
                                      </p:cBhvr>
                                      <p:tavLst>
                                        <p:tav tm="0">
                                          <p:val>
                                            <p:fltVal val="0"/>
                                          </p:val>
                                        </p:tav>
                                        <p:tav tm="100000">
                                          <p:val>
                                            <p:strVal val="#ppt_h"/>
                                          </p:val>
                                        </p:tav>
                                      </p:tavLst>
                                    </p:anim>
                                  </p:childTnLst>
                                </p:cTn>
                              </p:par>
                              <p:par>
                                <p:cTn id="89" presetID="23" presetClass="entr" presetSubtype="16" fill="hold" grpId="0" nodeType="withEffect">
                                  <p:stCondLst>
                                    <p:cond delay="0"/>
                                  </p:stCondLst>
                                  <p:childTnLst>
                                    <p:set>
                                      <p:cBhvr>
                                        <p:cTn id="90" dur="1" fill="hold">
                                          <p:stCondLst>
                                            <p:cond delay="0"/>
                                          </p:stCondLst>
                                        </p:cTn>
                                        <p:tgtEl>
                                          <p:spTgt spid="49"/>
                                        </p:tgtEl>
                                        <p:attrNameLst>
                                          <p:attrName>style.visibility</p:attrName>
                                        </p:attrNameLst>
                                      </p:cBhvr>
                                      <p:to>
                                        <p:strVal val="visible"/>
                                      </p:to>
                                    </p:set>
                                    <p:anim calcmode="lin" valueType="num">
                                      <p:cBhvr>
                                        <p:cTn id="91" dur="500" fill="hold"/>
                                        <p:tgtEl>
                                          <p:spTgt spid="49"/>
                                        </p:tgtEl>
                                        <p:attrNameLst>
                                          <p:attrName>ppt_w</p:attrName>
                                        </p:attrNameLst>
                                      </p:cBhvr>
                                      <p:tavLst>
                                        <p:tav tm="0">
                                          <p:val>
                                            <p:fltVal val="0"/>
                                          </p:val>
                                        </p:tav>
                                        <p:tav tm="100000">
                                          <p:val>
                                            <p:strVal val="#ppt_w"/>
                                          </p:val>
                                        </p:tav>
                                      </p:tavLst>
                                    </p:anim>
                                    <p:anim calcmode="lin" valueType="num">
                                      <p:cBhvr>
                                        <p:cTn id="92" dur="500" fill="hold"/>
                                        <p:tgtEl>
                                          <p:spTgt spid="49"/>
                                        </p:tgtEl>
                                        <p:attrNameLst>
                                          <p:attrName>ppt_h</p:attrName>
                                        </p:attrNameLst>
                                      </p:cBhvr>
                                      <p:tavLst>
                                        <p:tav tm="0">
                                          <p:val>
                                            <p:fltVal val="0"/>
                                          </p:val>
                                        </p:tav>
                                        <p:tav tm="100000">
                                          <p:val>
                                            <p:strVal val="#ppt_h"/>
                                          </p:val>
                                        </p:tav>
                                      </p:tavLst>
                                    </p:anim>
                                  </p:childTnLst>
                                </p:cTn>
                              </p:par>
                              <p:par>
                                <p:cTn id="93" presetID="23" presetClass="entr" presetSubtype="16" fill="hold" grpId="0" nodeType="withEffect">
                                  <p:stCondLst>
                                    <p:cond delay="0"/>
                                  </p:stCondLst>
                                  <p:childTnLst>
                                    <p:set>
                                      <p:cBhvr>
                                        <p:cTn id="94" dur="1" fill="hold">
                                          <p:stCondLst>
                                            <p:cond delay="0"/>
                                          </p:stCondLst>
                                        </p:cTn>
                                        <p:tgtEl>
                                          <p:spTgt spid="50"/>
                                        </p:tgtEl>
                                        <p:attrNameLst>
                                          <p:attrName>style.visibility</p:attrName>
                                        </p:attrNameLst>
                                      </p:cBhvr>
                                      <p:to>
                                        <p:strVal val="visible"/>
                                      </p:to>
                                    </p:set>
                                    <p:anim calcmode="lin" valueType="num">
                                      <p:cBhvr>
                                        <p:cTn id="95" dur="500" fill="hold"/>
                                        <p:tgtEl>
                                          <p:spTgt spid="50"/>
                                        </p:tgtEl>
                                        <p:attrNameLst>
                                          <p:attrName>ppt_w</p:attrName>
                                        </p:attrNameLst>
                                      </p:cBhvr>
                                      <p:tavLst>
                                        <p:tav tm="0">
                                          <p:val>
                                            <p:fltVal val="0"/>
                                          </p:val>
                                        </p:tav>
                                        <p:tav tm="100000">
                                          <p:val>
                                            <p:strVal val="#ppt_w"/>
                                          </p:val>
                                        </p:tav>
                                      </p:tavLst>
                                    </p:anim>
                                    <p:anim calcmode="lin" valueType="num">
                                      <p:cBhvr>
                                        <p:cTn id="96" dur="500" fill="hold"/>
                                        <p:tgtEl>
                                          <p:spTgt spid="50"/>
                                        </p:tgtEl>
                                        <p:attrNameLst>
                                          <p:attrName>ppt_h</p:attrName>
                                        </p:attrNameLst>
                                      </p:cBhvr>
                                      <p:tavLst>
                                        <p:tav tm="0">
                                          <p:val>
                                            <p:fltVal val="0"/>
                                          </p:val>
                                        </p:tav>
                                        <p:tav tm="100000">
                                          <p:val>
                                            <p:strVal val="#ppt_h"/>
                                          </p:val>
                                        </p:tav>
                                      </p:tavLst>
                                    </p:anim>
                                  </p:childTnLst>
                                </p:cTn>
                              </p:par>
                              <p:par>
                                <p:cTn id="97" presetID="23" presetClass="entr" presetSubtype="16" fill="hold" grpId="0" nodeType="withEffect">
                                  <p:stCondLst>
                                    <p:cond delay="0"/>
                                  </p:stCondLst>
                                  <p:childTnLst>
                                    <p:set>
                                      <p:cBhvr>
                                        <p:cTn id="98" dur="1" fill="hold">
                                          <p:stCondLst>
                                            <p:cond delay="0"/>
                                          </p:stCondLst>
                                        </p:cTn>
                                        <p:tgtEl>
                                          <p:spTgt spid="51"/>
                                        </p:tgtEl>
                                        <p:attrNameLst>
                                          <p:attrName>style.visibility</p:attrName>
                                        </p:attrNameLst>
                                      </p:cBhvr>
                                      <p:to>
                                        <p:strVal val="visible"/>
                                      </p:to>
                                    </p:set>
                                    <p:anim calcmode="lin" valueType="num">
                                      <p:cBhvr>
                                        <p:cTn id="99" dur="500" fill="hold"/>
                                        <p:tgtEl>
                                          <p:spTgt spid="51"/>
                                        </p:tgtEl>
                                        <p:attrNameLst>
                                          <p:attrName>ppt_w</p:attrName>
                                        </p:attrNameLst>
                                      </p:cBhvr>
                                      <p:tavLst>
                                        <p:tav tm="0">
                                          <p:val>
                                            <p:fltVal val="0"/>
                                          </p:val>
                                        </p:tav>
                                        <p:tav tm="100000">
                                          <p:val>
                                            <p:strVal val="#ppt_w"/>
                                          </p:val>
                                        </p:tav>
                                      </p:tavLst>
                                    </p:anim>
                                    <p:anim calcmode="lin" valueType="num">
                                      <p:cBhvr>
                                        <p:cTn id="100" dur="500" fill="hold"/>
                                        <p:tgtEl>
                                          <p:spTgt spid="51"/>
                                        </p:tgtEl>
                                        <p:attrNameLst>
                                          <p:attrName>ppt_h</p:attrName>
                                        </p:attrNameLst>
                                      </p:cBhvr>
                                      <p:tavLst>
                                        <p:tav tm="0">
                                          <p:val>
                                            <p:fltVal val="0"/>
                                          </p:val>
                                        </p:tav>
                                        <p:tav tm="100000">
                                          <p:val>
                                            <p:strVal val="#ppt_h"/>
                                          </p:val>
                                        </p:tav>
                                      </p:tavLst>
                                    </p:anim>
                                  </p:childTnLst>
                                </p:cTn>
                              </p:par>
                              <p:par>
                                <p:cTn id="101" presetID="23" presetClass="entr" presetSubtype="16" fill="hold" grpId="0" nodeType="withEffect">
                                  <p:stCondLst>
                                    <p:cond delay="0"/>
                                  </p:stCondLst>
                                  <p:childTnLst>
                                    <p:set>
                                      <p:cBhvr>
                                        <p:cTn id="102" dur="1" fill="hold">
                                          <p:stCondLst>
                                            <p:cond delay="0"/>
                                          </p:stCondLst>
                                        </p:cTn>
                                        <p:tgtEl>
                                          <p:spTgt spid="52"/>
                                        </p:tgtEl>
                                        <p:attrNameLst>
                                          <p:attrName>style.visibility</p:attrName>
                                        </p:attrNameLst>
                                      </p:cBhvr>
                                      <p:to>
                                        <p:strVal val="visible"/>
                                      </p:to>
                                    </p:set>
                                    <p:anim calcmode="lin" valueType="num">
                                      <p:cBhvr>
                                        <p:cTn id="103" dur="500" fill="hold"/>
                                        <p:tgtEl>
                                          <p:spTgt spid="52"/>
                                        </p:tgtEl>
                                        <p:attrNameLst>
                                          <p:attrName>ppt_w</p:attrName>
                                        </p:attrNameLst>
                                      </p:cBhvr>
                                      <p:tavLst>
                                        <p:tav tm="0">
                                          <p:val>
                                            <p:fltVal val="0"/>
                                          </p:val>
                                        </p:tav>
                                        <p:tav tm="100000">
                                          <p:val>
                                            <p:strVal val="#ppt_w"/>
                                          </p:val>
                                        </p:tav>
                                      </p:tavLst>
                                    </p:anim>
                                    <p:anim calcmode="lin" valueType="num">
                                      <p:cBhvr>
                                        <p:cTn id="104" dur="500" fill="hold"/>
                                        <p:tgtEl>
                                          <p:spTgt spid="52"/>
                                        </p:tgtEl>
                                        <p:attrNameLst>
                                          <p:attrName>ppt_h</p:attrName>
                                        </p:attrNameLst>
                                      </p:cBhvr>
                                      <p:tavLst>
                                        <p:tav tm="0">
                                          <p:val>
                                            <p:fltVal val="0"/>
                                          </p:val>
                                        </p:tav>
                                        <p:tav tm="100000">
                                          <p:val>
                                            <p:strVal val="#ppt_h"/>
                                          </p:val>
                                        </p:tav>
                                      </p:tavLst>
                                    </p:anim>
                                  </p:childTnLst>
                                </p:cTn>
                              </p:par>
                              <p:par>
                                <p:cTn id="105" presetID="23" presetClass="entr" presetSubtype="16" fill="hold" grpId="0" nodeType="withEffect">
                                  <p:stCondLst>
                                    <p:cond delay="0"/>
                                  </p:stCondLst>
                                  <p:childTnLst>
                                    <p:set>
                                      <p:cBhvr>
                                        <p:cTn id="106" dur="1" fill="hold">
                                          <p:stCondLst>
                                            <p:cond delay="0"/>
                                          </p:stCondLst>
                                        </p:cTn>
                                        <p:tgtEl>
                                          <p:spTgt spid="53"/>
                                        </p:tgtEl>
                                        <p:attrNameLst>
                                          <p:attrName>style.visibility</p:attrName>
                                        </p:attrNameLst>
                                      </p:cBhvr>
                                      <p:to>
                                        <p:strVal val="visible"/>
                                      </p:to>
                                    </p:set>
                                    <p:anim calcmode="lin" valueType="num">
                                      <p:cBhvr>
                                        <p:cTn id="107" dur="500" fill="hold"/>
                                        <p:tgtEl>
                                          <p:spTgt spid="53"/>
                                        </p:tgtEl>
                                        <p:attrNameLst>
                                          <p:attrName>ppt_w</p:attrName>
                                        </p:attrNameLst>
                                      </p:cBhvr>
                                      <p:tavLst>
                                        <p:tav tm="0">
                                          <p:val>
                                            <p:fltVal val="0"/>
                                          </p:val>
                                        </p:tav>
                                        <p:tav tm="100000">
                                          <p:val>
                                            <p:strVal val="#ppt_w"/>
                                          </p:val>
                                        </p:tav>
                                      </p:tavLst>
                                    </p:anim>
                                    <p:anim calcmode="lin" valueType="num">
                                      <p:cBhvr>
                                        <p:cTn id="108" dur="500" fill="hold"/>
                                        <p:tgtEl>
                                          <p:spTgt spid="53"/>
                                        </p:tgtEl>
                                        <p:attrNameLst>
                                          <p:attrName>ppt_h</p:attrName>
                                        </p:attrNameLst>
                                      </p:cBhvr>
                                      <p:tavLst>
                                        <p:tav tm="0">
                                          <p:val>
                                            <p:fltVal val="0"/>
                                          </p:val>
                                        </p:tav>
                                        <p:tav tm="100000">
                                          <p:val>
                                            <p:strVal val="#ppt_h"/>
                                          </p:val>
                                        </p:tav>
                                      </p:tavLst>
                                    </p:anim>
                                  </p:childTnLst>
                                </p:cTn>
                              </p:par>
                              <p:par>
                                <p:cTn id="109" presetID="23" presetClass="entr" presetSubtype="16" fill="hold" grpId="0" nodeType="withEffect">
                                  <p:stCondLst>
                                    <p:cond delay="0"/>
                                  </p:stCondLst>
                                  <p:childTnLst>
                                    <p:set>
                                      <p:cBhvr>
                                        <p:cTn id="110" dur="1" fill="hold">
                                          <p:stCondLst>
                                            <p:cond delay="0"/>
                                          </p:stCondLst>
                                        </p:cTn>
                                        <p:tgtEl>
                                          <p:spTgt spid="54"/>
                                        </p:tgtEl>
                                        <p:attrNameLst>
                                          <p:attrName>style.visibility</p:attrName>
                                        </p:attrNameLst>
                                      </p:cBhvr>
                                      <p:to>
                                        <p:strVal val="visible"/>
                                      </p:to>
                                    </p:set>
                                    <p:anim calcmode="lin" valueType="num">
                                      <p:cBhvr>
                                        <p:cTn id="111" dur="500" fill="hold"/>
                                        <p:tgtEl>
                                          <p:spTgt spid="54"/>
                                        </p:tgtEl>
                                        <p:attrNameLst>
                                          <p:attrName>ppt_w</p:attrName>
                                        </p:attrNameLst>
                                      </p:cBhvr>
                                      <p:tavLst>
                                        <p:tav tm="0">
                                          <p:val>
                                            <p:fltVal val="0"/>
                                          </p:val>
                                        </p:tav>
                                        <p:tav tm="100000">
                                          <p:val>
                                            <p:strVal val="#ppt_w"/>
                                          </p:val>
                                        </p:tav>
                                      </p:tavLst>
                                    </p:anim>
                                    <p:anim calcmode="lin" valueType="num">
                                      <p:cBhvr>
                                        <p:cTn id="112" dur="500" fill="hold"/>
                                        <p:tgtEl>
                                          <p:spTgt spid="54"/>
                                        </p:tgtEl>
                                        <p:attrNameLst>
                                          <p:attrName>ppt_h</p:attrName>
                                        </p:attrNameLst>
                                      </p:cBhvr>
                                      <p:tavLst>
                                        <p:tav tm="0">
                                          <p:val>
                                            <p:fltVal val="0"/>
                                          </p:val>
                                        </p:tav>
                                        <p:tav tm="100000">
                                          <p:val>
                                            <p:strVal val="#ppt_h"/>
                                          </p:val>
                                        </p:tav>
                                      </p:tavLst>
                                    </p:anim>
                                  </p:childTnLst>
                                </p:cTn>
                              </p:par>
                              <p:par>
                                <p:cTn id="113" presetID="23" presetClass="entr" presetSubtype="16" fill="hold" grpId="0" nodeType="withEffect">
                                  <p:stCondLst>
                                    <p:cond delay="0"/>
                                  </p:stCondLst>
                                  <p:childTnLst>
                                    <p:set>
                                      <p:cBhvr>
                                        <p:cTn id="114" dur="1" fill="hold">
                                          <p:stCondLst>
                                            <p:cond delay="0"/>
                                          </p:stCondLst>
                                        </p:cTn>
                                        <p:tgtEl>
                                          <p:spTgt spid="55"/>
                                        </p:tgtEl>
                                        <p:attrNameLst>
                                          <p:attrName>style.visibility</p:attrName>
                                        </p:attrNameLst>
                                      </p:cBhvr>
                                      <p:to>
                                        <p:strVal val="visible"/>
                                      </p:to>
                                    </p:set>
                                    <p:anim calcmode="lin" valueType="num">
                                      <p:cBhvr>
                                        <p:cTn id="115" dur="500" fill="hold"/>
                                        <p:tgtEl>
                                          <p:spTgt spid="55"/>
                                        </p:tgtEl>
                                        <p:attrNameLst>
                                          <p:attrName>ppt_w</p:attrName>
                                        </p:attrNameLst>
                                      </p:cBhvr>
                                      <p:tavLst>
                                        <p:tav tm="0">
                                          <p:val>
                                            <p:fltVal val="0"/>
                                          </p:val>
                                        </p:tav>
                                        <p:tav tm="100000">
                                          <p:val>
                                            <p:strVal val="#ppt_w"/>
                                          </p:val>
                                        </p:tav>
                                      </p:tavLst>
                                    </p:anim>
                                    <p:anim calcmode="lin" valueType="num">
                                      <p:cBhvr>
                                        <p:cTn id="116" dur="500" fill="hold"/>
                                        <p:tgtEl>
                                          <p:spTgt spid="55"/>
                                        </p:tgtEl>
                                        <p:attrNameLst>
                                          <p:attrName>ppt_h</p:attrName>
                                        </p:attrNameLst>
                                      </p:cBhvr>
                                      <p:tavLst>
                                        <p:tav tm="0">
                                          <p:val>
                                            <p:fltVal val="0"/>
                                          </p:val>
                                        </p:tav>
                                        <p:tav tm="100000">
                                          <p:val>
                                            <p:strVal val="#ppt_h"/>
                                          </p:val>
                                        </p:tav>
                                      </p:tavLst>
                                    </p:anim>
                                  </p:childTnLst>
                                </p:cTn>
                              </p:par>
                              <p:par>
                                <p:cTn id="117" presetID="23" presetClass="entr" presetSubtype="16" fill="hold" grpId="0" nodeType="withEffect">
                                  <p:stCondLst>
                                    <p:cond delay="0"/>
                                  </p:stCondLst>
                                  <p:childTnLst>
                                    <p:set>
                                      <p:cBhvr>
                                        <p:cTn id="118" dur="1" fill="hold">
                                          <p:stCondLst>
                                            <p:cond delay="0"/>
                                          </p:stCondLst>
                                        </p:cTn>
                                        <p:tgtEl>
                                          <p:spTgt spid="56"/>
                                        </p:tgtEl>
                                        <p:attrNameLst>
                                          <p:attrName>style.visibility</p:attrName>
                                        </p:attrNameLst>
                                      </p:cBhvr>
                                      <p:to>
                                        <p:strVal val="visible"/>
                                      </p:to>
                                    </p:set>
                                    <p:anim calcmode="lin" valueType="num">
                                      <p:cBhvr>
                                        <p:cTn id="119" dur="500" fill="hold"/>
                                        <p:tgtEl>
                                          <p:spTgt spid="56"/>
                                        </p:tgtEl>
                                        <p:attrNameLst>
                                          <p:attrName>ppt_w</p:attrName>
                                        </p:attrNameLst>
                                      </p:cBhvr>
                                      <p:tavLst>
                                        <p:tav tm="0">
                                          <p:val>
                                            <p:fltVal val="0"/>
                                          </p:val>
                                        </p:tav>
                                        <p:tav tm="100000">
                                          <p:val>
                                            <p:strVal val="#ppt_w"/>
                                          </p:val>
                                        </p:tav>
                                      </p:tavLst>
                                    </p:anim>
                                    <p:anim calcmode="lin" valueType="num">
                                      <p:cBhvr>
                                        <p:cTn id="120" dur="500" fill="hold"/>
                                        <p:tgtEl>
                                          <p:spTgt spid="56"/>
                                        </p:tgtEl>
                                        <p:attrNameLst>
                                          <p:attrName>ppt_h</p:attrName>
                                        </p:attrNameLst>
                                      </p:cBhvr>
                                      <p:tavLst>
                                        <p:tav tm="0">
                                          <p:val>
                                            <p:fltVal val="0"/>
                                          </p:val>
                                        </p:tav>
                                        <p:tav tm="100000">
                                          <p:val>
                                            <p:strVal val="#ppt_h"/>
                                          </p:val>
                                        </p:tav>
                                      </p:tavLst>
                                    </p:anim>
                                  </p:childTnLst>
                                </p:cTn>
                              </p:par>
                              <p:par>
                                <p:cTn id="121" presetID="23" presetClass="entr" presetSubtype="16" fill="hold" grpId="0" nodeType="withEffect">
                                  <p:stCondLst>
                                    <p:cond delay="0"/>
                                  </p:stCondLst>
                                  <p:childTnLst>
                                    <p:set>
                                      <p:cBhvr>
                                        <p:cTn id="122" dur="1" fill="hold">
                                          <p:stCondLst>
                                            <p:cond delay="0"/>
                                          </p:stCondLst>
                                        </p:cTn>
                                        <p:tgtEl>
                                          <p:spTgt spid="57"/>
                                        </p:tgtEl>
                                        <p:attrNameLst>
                                          <p:attrName>style.visibility</p:attrName>
                                        </p:attrNameLst>
                                      </p:cBhvr>
                                      <p:to>
                                        <p:strVal val="visible"/>
                                      </p:to>
                                    </p:set>
                                    <p:anim calcmode="lin" valueType="num">
                                      <p:cBhvr>
                                        <p:cTn id="123" dur="500" fill="hold"/>
                                        <p:tgtEl>
                                          <p:spTgt spid="57"/>
                                        </p:tgtEl>
                                        <p:attrNameLst>
                                          <p:attrName>ppt_w</p:attrName>
                                        </p:attrNameLst>
                                      </p:cBhvr>
                                      <p:tavLst>
                                        <p:tav tm="0">
                                          <p:val>
                                            <p:fltVal val="0"/>
                                          </p:val>
                                        </p:tav>
                                        <p:tav tm="100000">
                                          <p:val>
                                            <p:strVal val="#ppt_w"/>
                                          </p:val>
                                        </p:tav>
                                      </p:tavLst>
                                    </p:anim>
                                    <p:anim calcmode="lin" valueType="num">
                                      <p:cBhvr>
                                        <p:cTn id="124" dur="500" fill="hold"/>
                                        <p:tgtEl>
                                          <p:spTgt spid="57"/>
                                        </p:tgtEl>
                                        <p:attrNameLst>
                                          <p:attrName>ppt_h</p:attrName>
                                        </p:attrNameLst>
                                      </p:cBhvr>
                                      <p:tavLst>
                                        <p:tav tm="0">
                                          <p:val>
                                            <p:fltVal val="0"/>
                                          </p:val>
                                        </p:tav>
                                        <p:tav tm="100000">
                                          <p:val>
                                            <p:strVal val="#ppt_h"/>
                                          </p:val>
                                        </p:tav>
                                      </p:tavLst>
                                    </p:anim>
                                  </p:childTnLst>
                                </p:cTn>
                              </p:par>
                              <p:par>
                                <p:cTn id="125" presetID="23" presetClass="entr" presetSubtype="16" fill="hold" grpId="0" nodeType="withEffect">
                                  <p:stCondLst>
                                    <p:cond delay="0"/>
                                  </p:stCondLst>
                                  <p:childTnLst>
                                    <p:set>
                                      <p:cBhvr>
                                        <p:cTn id="126" dur="1" fill="hold">
                                          <p:stCondLst>
                                            <p:cond delay="0"/>
                                          </p:stCondLst>
                                        </p:cTn>
                                        <p:tgtEl>
                                          <p:spTgt spid="58"/>
                                        </p:tgtEl>
                                        <p:attrNameLst>
                                          <p:attrName>style.visibility</p:attrName>
                                        </p:attrNameLst>
                                      </p:cBhvr>
                                      <p:to>
                                        <p:strVal val="visible"/>
                                      </p:to>
                                    </p:set>
                                    <p:anim calcmode="lin" valueType="num">
                                      <p:cBhvr>
                                        <p:cTn id="127" dur="500" fill="hold"/>
                                        <p:tgtEl>
                                          <p:spTgt spid="58"/>
                                        </p:tgtEl>
                                        <p:attrNameLst>
                                          <p:attrName>ppt_w</p:attrName>
                                        </p:attrNameLst>
                                      </p:cBhvr>
                                      <p:tavLst>
                                        <p:tav tm="0">
                                          <p:val>
                                            <p:fltVal val="0"/>
                                          </p:val>
                                        </p:tav>
                                        <p:tav tm="100000">
                                          <p:val>
                                            <p:strVal val="#ppt_w"/>
                                          </p:val>
                                        </p:tav>
                                      </p:tavLst>
                                    </p:anim>
                                    <p:anim calcmode="lin" valueType="num">
                                      <p:cBhvr>
                                        <p:cTn id="128" dur="500" fill="hold"/>
                                        <p:tgtEl>
                                          <p:spTgt spid="58"/>
                                        </p:tgtEl>
                                        <p:attrNameLst>
                                          <p:attrName>ppt_h</p:attrName>
                                        </p:attrNameLst>
                                      </p:cBhvr>
                                      <p:tavLst>
                                        <p:tav tm="0">
                                          <p:val>
                                            <p:fltVal val="0"/>
                                          </p:val>
                                        </p:tav>
                                        <p:tav tm="100000">
                                          <p:val>
                                            <p:strVal val="#ppt_h"/>
                                          </p:val>
                                        </p:tav>
                                      </p:tavLst>
                                    </p:anim>
                                  </p:childTnLst>
                                </p:cTn>
                              </p:par>
                              <p:par>
                                <p:cTn id="129" presetID="23" presetClass="entr" presetSubtype="16" fill="hold" grpId="0" nodeType="withEffect">
                                  <p:stCondLst>
                                    <p:cond delay="0"/>
                                  </p:stCondLst>
                                  <p:childTnLst>
                                    <p:set>
                                      <p:cBhvr>
                                        <p:cTn id="130" dur="1" fill="hold">
                                          <p:stCondLst>
                                            <p:cond delay="0"/>
                                          </p:stCondLst>
                                        </p:cTn>
                                        <p:tgtEl>
                                          <p:spTgt spid="59"/>
                                        </p:tgtEl>
                                        <p:attrNameLst>
                                          <p:attrName>style.visibility</p:attrName>
                                        </p:attrNameLst>
                                      </p:cBhvr>
                                      <p:to>
                                        <p:strVal val="visible"/>
                                      </p:to>
                                    </p:set>
                                    <p:anim calcmode="lin" valueType="num">
                                      <p:cBhvr>
                                        <p:cTn id="131" dur="500" fill="hold"/>
                                        <p:tgtEl>
                                          <p:spTgt spid="59"/>
                                        </p:tgtEl>
                                        <p:attrNameLst>
                                          <p:attrName>ppt_w</p:attrName>
                                        </p:attrNameLst>
                                      </p:cBhvr>
                                      <p:tavLst>
                                        <p:tav tm="0">
                                          <p:val>
                                            <p:fltVal val="0"/>
                                          </p:val>
                                        </p:tav>
                                        <p:tav tm="100000">
                                          <p:val>
                                            <p:strVal val="#ppt_w"/>
                                          </p:val>
                                        </p:tav>
                                      </p:tavLst>
                                    </p:anim>
                                    <p:anim calcmode="lin" valueType="num">
                                      <p:cBhvr>
                                        <p:cTn id="132" dur="500" fill="hold"/>
                                        <p:tgtEl>
                                          <p:spTgt spid="59"/>
                                        </p:tgtEl>
                                        <p:attrNameLst>
                                          <p:attrName>ppt_h</p:attrName>
                                        </p:attrNameLst>
                                      </p:cBhvr>
                                      <p:tavLst>
                                        <p:tav tm="0">
                                          <p:val>
                                            <p:fltVal val="0"/>
                                          </p:val>
                                        </p:tav>
                                        <p:tav tm="100000">
                                          <p:val>
                                            <p:strVal val="#ppt_h"/>
                                          </p:val>
                                        </p:tav>
                                      </p:tavLst>
                                    </p:anim>
                                  </p:childTnLst>
                                </p:cTn>
                              </p:par>
                              <p:par>
                                <p:cTn id="133" presetID="23" presetClass="entr" presetSubtype="16" fill="hold" grpId="0" nodeType="withEffect">
                                  <p:stCondLst>
                                    <p:cond delay="0"/>
                                  </p:stCondLst>
                                  <p:childTnLst>
                                    <p:set>
                                      <p:cBhvr>
                                        <p:cTn id="134" dur="1" fill="hold">
                                          <p:stCondLst>
                                            <p:cond delay="0"/>
                                          </p:stCondLst>
                                        </p:cTn>
                                        <p:tgtEl>
                                          <p:spTgt spid="60"/>
                                        </p:tgtEl>
                                        <p:attrNameLst>
                                          <p:attrName>style.visibility</p:attrName>
                                        </p:attrNameLst>
                                      </p:cBhvr>
                                      <p:to>
                                        <p:strVal val="visible"/>
                                      </p:to>
                                    </p:set>
                                    <p:anim calcmode="lin" valueType="num">
                                      <p:cBhvr>
                                        <p:cTn id="135" dur="500" fill="hold"/>
                                        <p:tgtEl>
                                          <p:spTgt spid="60"/>
                                        </p:tgtEl>
                                        <p:attrNameLst>
                                          <p:attrName>ppt_w</p:attrName>
                                        </p:attrNameLst>
                                      </p:cBhvr>
                                      <p:tavLst>
                                        <p:tav tm="0">
                                          <p:val>
                                            <p:fltVal val="0"/>
                                          </p:val>
                                        </p:tav>
                                        <p:tav tm="100000">
                                          <p:val>
                                            <p:strVal val="#ppt_w"/>
                                          </p:val>
                                        </p:tav>
                                      </p:tavLst>
                                    </p:anim>
                                    <p:anim calcmode="lin" valueType="num">
                                      <p:cBhvr>
                                        <p:cTn id="136" dur="500" fill="hold"/>
                                        <p:tgtEl>
                                          <p:spTgt spid="60"/>
                                        </p:tgtEl>
                                        <p:attrNameLst>
                                          <p:attrName>ppt_h</p:attrName>
                                        </p:attrNameLst>
                                      </p:cBhvr>
                                      <p:tavLst>
                                        <p:tav tm="0">
                                          <p:val>
                                            <p:fltVal val="0"/>
                                          </p:val>
                                        </p:tav>
                                        <p:tav tm="100000">
                                          <p:val>
                                            <p:strVal val="#ppt_h"/>
                                          </p:val>
                                        </p:tav>
                                      </p:tavLst>
                                    </p:anim>
                                  </p:childTnLst>
                                </p:cTn>
                              </p:par>
                              <p:par>
                                <p:cTn id="137" presetID="23" presetClass="entr" presetSubtype="16" fill="hold" grpId="0" nodeType="withEffect">
                                  <p:stCondLst>
                                    <p:cond delay="0"/>
                                  </p:stCondLst>
                                  <p:childTnLst>
                                    <p:set>
                                      <p:cBhvr>
                                        <p:cTn id="138" dur="1" fill="hold">
                                          <p:stCondLst>
                                            <p:cond delay="0"/>
                                          </p:stCondLst>
                                        </p:cTn>
                                        <p:tgtEl>
                                          <p:spTgt spid="61"/>
                                        </p:tgtEl>
                                        <p:attrNameLst>
                                          <p:attrName>style.visibility</p:attrName>
                                        </p:attrNameLst>
                                      </p:cBhvr>
                                      <p:to>
                                        <p:strVal val="visible"/>
                                      </p:to>
                                    </p:set>
                                    <p:anim calcmode="lin" valueType="num">
                                      <p:cBhvr>
                                        <p:cTn id="139" dur="500" fill="hold"/>
                                        <p:tgtEl>
                                          <p:spTgt spid="61"/>
                                        </p:tgtEl>
                                        <p:attrNameLst>
                                          <p:attrName>ppt_w</p:attrName>
                                        </p:attrNameLst>
                                      </p:cBhvr>
                                      <p:tavLst>
                                        <p:tav tm="0">
                                          <p:val>
                                            <p:fltVal val="0"/>
                                          </p:val>
                                        </p:tav>
                                        <p:tav tm="100000">
                                          <p:val>
                                            <p:strVal val="#ppt_w"/>
                                          </p:val>
                                        </p:tav>
                                      </p:tavLst>
                                    </p:anim>
                                    <p:anim calcmode="lin" valueType="num">
                                      <p:cBhvr>
                                        <p:cTn id="140" dur="500" fill="hold"/>
                                        <p:tgtEl>
                                          <p:spTgt spid="61"/>
                                        </p:tgtEl>
                                        <p:attrNameLst>
                                          <p:attrName>ppt_h</p:attrName>
                                        </p:attrNameLst>
                                      </p:cBhvr>
                                      <p:tavLst>
                                        <p:tav tm="0">
                                          <p:val>
                                            <p:fltVal val="0"/>
                                          </p:val>
                                        </p:tav>
                                        <p:tav tm="100000">
                                          <p:val>
                                            <p:strVal val="#ppt_h"/>
                                          </p:val>
                                        </p:tav>
                                      </p:tavLst>
                                    </p:anim>
                                  </p:childTnLst>
                                </p:cTn>
                              </p:par>
                              <p:par>
                                <p:cTn id="141" presetID="23" presetClass="entr" presetSubtype="16" fill="hold" grpId="0" nodeType="withEffect">
                                  <p:stCondLst>
                                    <p:cond delay="0"/>
                                  </p:stCondLst>
                                  <p:childTnLst>
                                    <p:set>
                                      <p:cBhvr>
                                        <p:cTn id="142" dur="1" fill="hold">
                                          <p:stCondLst>
                                            <p:cond delay="0"/>
                                          </p:stCondLst>
                                        </p:cTn>
                                        <p:tgtEl>
                                          <p:spTgt spid="62"/>
                                        </p:tgtEl>
                                        <p:attrNameLst>
                                          <p:attrName>style.visibility</p:attrName>
                                        </p:attrNameLst>
                                      </p:cBhvr>
                                      <p:to>
                                        <p:strVal val="visible"/>
                                      </p:to>
                                    </p:set>
                                    <p:anim calcmode="lin" valueType="num">
                                      <p:cBhvr>
                                        <p:cTn id="143" dur="500" fill="hold"/>
                                        <p:tgtEl>
                                          <p:spTgt spid="62"/>
                                        </p:tgtEl>
                                        <p:attrNameLst>
                                          <p:attrName>ppt_w</p:attrName>
                                        </p:attrNameLst>
                                      </p:cBhvr>
                                      <p:tavLst>
                                        <p:tav tm="0">
                                          <p:val>
                                            <p:fltVal val="0"/>
                                          </p:val>
                                        </p:tav>
                                        <p:tav tm="100000">
                                          <p:val>
                                            <p:strVal val="#ppt_w"/>
                                          </p:val>
                                        </p:tav>
                                      </p:tavLst>
                                    </p:anim>
                                    <p:anim calcmode="lin" valueType="num">
                                      <p:cBhvr>
                                        <p:cTn id="144" dur="500" fill="hold"/>
                                        <p:tgtEl>
                                          <p:spTgt spid="62"/>
                                        </p:tgtEl>
                                        <p:attrNameLst>
                                          <p:attrName>ppt_h</p:attrName>
                                        </p:attrNameLst>
                                      </p:cBhvr>
                                      <p:tavLst>
                                        <p:tav tm="0">
                                          <p:val>
                                            <p:fltVal val="0"/>
                                          </p:val>
                                        </p:tav>
                                        <p:tav tm="100000">
                                          <p:val>
                                            <p:strVal val="#ppt_h"/>
                                          </p:val>
                                        </p:tav>
                                      </p:tavLst>
                                    </p:anim>
                                  </p:childTnLst>
                                </p:cTn>
                              </p:par>
                            </p:childTnLst>
                          </p:cTn>
                        </p:par>
                      </p:childTnLst>
                    </p:cTn>
                  </p:par>
                  <p:par>
                    <p:cTn id="145" fill="hold">
                      <p:stCondLst>
                        <p:cond delay="indefinite"/>
                      </p:stCondLst>
                      <p:childTnLst>
                        <p:par>
                          <p:cTn id="146" fill="hold">
                            <p:stCondLst>
                              <p:cond delay="0"/>
                            </p:stCondLst>
                            <p:childTnLst>
                              <p:par>
                                <p:cTn id="147" presetID="23" presetClass="entr" presetSubtype="16" fill="hold" grpId="0" nodeType="clickEffect">
                                  <p:stCondLst>
                                    <p:cond delay="0"/>
                                  </p:stCondLst>
                                  <p:childTnLst>
                                    <p:set>
                                      <p:cBhvr>
                                        <p:cTn id="148" dur="1" fill="hold">
                                          <p:stCondLst>
                                            <p:cond delay="0"/>
                                          </p:stCondLst>
                                        </p:cTn>
                                        <p:tgtEl>
                                          <p:spTgt spid="67"/>
                                        </p:tgtEl>
                                        <p:attrNameLst>
                                          <p:attrName>style.visibility</p:attrName>
                                        </p:attrNameLst>
                                      </p:cBhvr>
                                      <p:to>
                                        <p:strVal val="visible"/>
                                      </p:to>
                                    </p:set>
                                    <p:anim calcmode="lin" valueType="num">
                                      <p:cBhvr>
                                        <p:cTn id="149" dur="500" fill="hold"/>
                                        <p:tgtEl>
                                          <p:spTgt spid="67"/>
                                        </p:tgtEl>
                                        <p:attrNameLst>
                                          <p:attrName>ppt_w</p:attrName>
                                        </p:attrNameLst>
                                      </p:cBhvr>
                                      <p:tavLst>
                                        <p:tav tm="0">
                                          <p:val>
                                            <p:fltVal val="0"/>
                                          </p:val>
                                        </p:tav>
                                        <p:tav tm="100000">
                                          <p:val>
                                            <p:strVal val="#ppt_w"/>
                                          </p:val>
                                        </p:tav>
                                      </p:tavLst>
                                    </p:anim>
                                    <p:anim calcmode="lin" valueType="num">
                                      <p:cBhvr>
                                        <p:cTn id="150" dur="500" fill="hold"/>
                                        <p:tgtEl>
                                          <p:spTgt spid="67"/>
                                        </p:tgtEl>
                                        <p:attrNameLst>
                                          <p:attrName>ppt_h</p:attrName>
                                        </p:attrNameLst>
                                      </p:cBhvr>
                                      <p:tavLst>
                                        <p:tav tm="0">
                                          <p:val>
                                            <p:fltVal val="0"/>
                                          </p:val>
                                        </p:tav>
                                        <p:tav tm="100000">
                                          <p:val>
                                            <p:strVal val="#ppt_h"/>
                                          </p:val>
                                        </p:tav>
                                      </p:tavLst>
                                    </p:anim>
                                  </p:childTnLst>
                                </p:cTn>
                              </p:par>
                            </p:childTnLst>
                          </p:cTn>
                        </p:par>
                      </p:childTnLst>
                    </p:cTn>
                  </p:par>
                  <p:par>
                    <p:cTn id="151" fill="hold">
                      <p:stCondLst>
                        <p:cond delay="indefinite"/>
                      </p:stCondLst>
                      <p:childTnLst>
                        <p:par>
                          <p:cTn id="152" fill="hold">
                            <p:stCondLst>
                              <p:cond delay="0"/>
                            </p:stCondLst>
                            <p:childTnLst>
                              <p:par>
                                <p:cTn id="153" presetID="23" presetClass="entr" presetSubtype="16" fill="hold" grpId="0" nodeType="clickEffect">
                                  <p:stCondLst>
                                    <p:cond delay="0"/>
                                  </p:stCondLst>
                                  <p:childTnLst>
                                    <p:set>
                                      <p:cBhvr>
                                        <p:cTn id="154" dur="1" fill="hold">
                                          <p:stCondLst>
                                            <p:cond delay="0"/>
                                          </p:stCondLst>
                                        </p:cTn>
                                        <p:tgtEl>
                                          <p:spTgt spid="18"/>
                                        </p:tgtEl>
                                        <p:attrNameLst>
                                          <p:attrName>style.visibility</p:attrName>
                                        </p:attrNameLst>
                                      </p:cBhvr>
                                      <p:to>
                                        <p:strVal val="visible"/>
                                      </p:to>
                                    </p:set>
                                    <p:anim calcmode="lin" valueType="num">
                                      <p:cBhvr>
                                        <p:cTn id="155" dur="500" fill="hold"/>
                                        <p:tgtEl>
                                          <p:spTgt spid="18"/>
                                        </p:tgtEl>
                                        <p:attrNameLst>
                                          <p:attrName>ppt_w</p:attrName>
                                        </p:attrNameLst>
                                      </p:cBhvr>
                                      <p:tavLst>
                                        <p:tav tm="0">
                                          <p:val>
                                            <p:fltVal val="0"/>
                                          </p:val>
                                        </p:tav>
                                        <p:tav tm="100000">
                                          <p:val>
                                            <p:strVal val="#ppt_w"/>
                                          </p:val>
                                        </p:tav>
                                      </p:tavLst>
                                    </p:anim>
                                    <p:anim calcmode="lin" valueType="num">
                                      <p:cBhvr>
                                        <p:cTn id="156" dur="500" fill="hold"/>
                                        <p:tgtEl>
                                          <p:spTgt spid="18"/>
                                        </p:tgtEl>
                                        <p:attrNameLst>
                                          <p:attrName>ppt_h</p:attrName>
                                        </p:attrNameLst>
                                      </p:cBhvr>
                                      <p:tavLst>
                                        <p:tav tm="0">
                                          <p:val>
                                            <p:fltVal val="0"/>
                                          </p:val>
                                        </p:tav>
                                        <p:tav tm="100000">
                                          <p:val>
                                            <p:strVal val="#ppt_h"/>
                                          </p:val>
                                        </p:tav>
                                      </p:tavLst>
                                    </p:anim>
                                  </p:childTnLst>
                                </p:cTn>
                              </p:par>
                              <p:par>
                                <p:cTn id="157" presetID="23" presetClass="entr" presetSubtype="16" fill="hold" grpId="0" nodeType="withEffect">
                                  <p:stCondLst>
                                    <p:cond delay="0"/>
                                  </p:stCondLst>
                                  <p:childTnLst>
                                    <p:set>
                                      <p:cBhvr>
                                        <p:cTn id="158" dur="1" fill="hold">
                                          <p:stCondLst>
                                            <p:cond delay="0"/>
                                          </p:stCondLst>
                                        </p:cTn>
                                        <p:tgtEl>
                                          <p:spTgt spid="19"/>
                                        </p:tgtEl>
                                        <p:attrNameLst>
                                          <p:attrName>style.visibility</p:attrName>
                                        </p:attrNameLst>
                                      </p:cBhvr>
                                      <p:to>
                                        <p:strVal val="visible"/>
                                      </p:to>
                                    </p:set>
                                    <p:anim calcmode="lin" valueType="num">
                                      <p:cBhvr>
                                        <p:cTn id="159" dur="500" fill="hold"/>
                                        <p:tgtEl>
                                          <p:spTgt spid="19"/>
                                        </p:tgtEl>
                                        <p:attrNameLst>
                                          <p:attrName>ppt_w</p:attrName>
                                        </p:attrNameLst>
                                      </p:cBhvr>
                                      <p:tavLst>
                                        <p:tav tm="0">
                                          <p:val>
                                            <p:fltVal val="0"/>
                                          </p:val>
                                        </p:tav>
                                        <p:tav tm="100000">
                                          <p:val>
                                            <p:strVal val="#ppt_w"/>
                                          </p:val>
                                        </p:tav>
                                      </p:tavLst>
                                    </p:anim>
                                    <p:anim calcmode="lin" valueType="num">
                                      <p:cBhvr>
                                        <p:cTn id="160" dur="500" fill="hold"/>
                                        <p:tgtEl>
                                          <p:spTgt spid="19"/>
                                        </p:tgtEl>
                                        <p:attrNameLst>
                                          <p:attrName>ppt_h</p:attrName>
                                        </p:attrNameLst>
                                      </p:cBhvr>
                                      <p:tavLst>
                                        <p:tav tm="0">
                                          <p:val>
                                            <p:fltVal val="0"/>
                                          </p:val>
                                        </p:tav>
                                        <p:tav tm="100000">
                                          <p:val>
                                            <p:strVal val="#ppt_h"/>
                                          </p:val>
                                        </p:tav>
                                      </p:tavLst>
                                    </p:anim>
                                  </p:childTnLst>
                                </p:cTn>
                              </p:par>
                              <p:par>
                                <p:cTn id="161" presetID="23" presetClass="entr" presetSubtype="16" fill="hold" grpId="0" nodeType="withEffect">
                                  <p:stCondLst>
                                    <p:cond delay="0"/>
                                  </p:stCondLst>
                                  <p:childTnLst>
                                    <p:set>
                                      <p:cBhvr>
                                        <p:cTn id="162" dur="1" fill="hold">
                                          <p:stCondLst>
                                            <p:cond delay="0"/>
                                          </p:stCondLst>
                                        </p:cTn>
                                        <p:tgtEl>
                                          <p:spTgt spid="20"/>
                                        </p:tgtEl>
                                        <p:attrNameLst>
                                          <p:attrName>style.visibility</p:attrName>
                                        </p:attrNameLst>
                                      </p:cBhvr>
                                      <p:to>
                                        <p:strVal val="visible"/>
                                      </p:to>
                                    </p:set>
                                    <p:anim calcmode="lin" valueType="num">
                                      <p:cBhvr>
                                        <p:cTn id="163" dur="500" fill="hold"/>
                                        <p:tgtEl>
                                          <p:spTgt spid="20"/>
                                        </p:tgtEl>
                                        <p:attrNameLst>
                                          <p:attrName>ppt_w</p:attrName>
                                        </p:attrNameLst>
                                      </p:cBhvr>
                                      <p:tavLst>
                                        <p:tav tm="0">
                                          <p:val>
                                            <p:fltVal val="0"/>
                                          </p:val>
                                        </p:tav>
                                        <p:tav tm="100000">
                                          <p:val>
                                            <p:strVal val="#ppt_w"/>
                                          </p:val>
                                        </p:tav>
                                      </p:tavLst>
                                    </p:anim>
                                    <p:anim calcmode="lin" valueType="num">
                                      <p:cBhvr>
                                        <p:cTn id="164" dur="500" fill="hold"/>
                                        <p:tgtEl>
                                          <p:spTgt spid="20"/>
                                        </p:tgtEl>
                                        <p:attrNameLst>
                                          <p:attrName>ppt_h</p:attrName>
                                        </p:attrNameLst>
                                      </p:cBhvr>
                                      <p:tavLst>
                                        <p:tav tm="0">
                                          <p:val>
                                            <p:fltVal val="0"/>
                                          </p:val>
                                        </p:tav>
                                        <p:tav tm="100000">
                                          <p:val>
                                            <p:strVal val="#ppt_h"/>
                                          </p:val>
                                        </p:tav>
                                      </p:tavLst>
                                    </p:anim>
                                  </p:childTnLst>
                                </p:cTn>
                              </p:par>
                              <p:par>
                                <p:cTn id="165" presetID="23" presetClass="entr" presetSubtype="16" fill="hold" grpId="0" nodeType="withEffect">
                                  <p:stCondLst>
                                    <p:cond delay="0"/>
                                  </p:stCondLst>
                                  <p:childTnLst>
                                    <p:set>
                                      <p:cBhvr>
                                        <p:cTn id="166" dur="1" fill="hold">
                                          <p:stCondLst>
                                            <p:cond delay="0"/>
                                          </p:stCondLst>
                                        </p:cTn>
                                        <p:tgtEl>
                                          <p:spTgt spid="21"/>
                                        </p:tgtEl>
                                        <p:attrNameLst>
                                          <p:attrName>style.visibility</p:attrName>
                                        </p:attrNameLst>
                                      </p:cBhvr>
                                      <p:to>
                                        <p:strVal val="visible"/>
                                      </p:to>
                                    </p:set>
                                    <p:anim calcmode="lin" valueType="num">
                                      <p:cBhvr>
                                        <p:cTn id="167" dur="500" fill="hold"/>
                                        <p:tgtEl>
                                          <p:spTgt spid="21"/>
                                        </p:tgtEl>
                                        <p:attrNameLst>
                                          <p:attrName>ppt_w</p:attrName>
                                        </p:attrNameLst>
                                      </p:cBhvr>
                                      <p:tavLst>
                                        <p:tav tm="0">
                                          <p:val>
                                            <p:fltVal val="0"/>
                                          </p:val>
                                        </p:tav>
                                        <p:tav tm="100000">
                                          <p:val>
                                            <p:strVal val="#ppt_w"/>
                                          </p:val>
                                        </p:tav>
                                      </p:tavLst>
                                    </p:anim>
                                    <p:anim calcmode="lin" valueType="num">
                                      <p:cBhvr>
                                        <p:cTn id="168" dur="500" fill="hold"/>
                                        <p:tgtEl>
                                          <p:spTgt spid="21"/>
                                        </p:tgtEl>
                                        <p:attrNameLst>
                                          <p:attrName>ppt_h</p:attrName>
                                        </p:attrNameLst>
                                      </p:cBhvr>
                                      <p:tavLst>
                                        <p:tav tm="0">
                                          <p:val>
                                            <p:fltVal val="0"/>
                                          </p:val>
                                        </p:tav>
                                        <p:tav tm="100000">
                                          <p:val>
                                            <p:strVal val="#ppt_h"/>
                                          </p:val>
                                        </p:tav>
                                      </p:tavLst>
                                    </p:anim>
                                  </p:childTnLst>
                                </p:cTn>
                              </p:par>
                              <p:par>
                                <p:cTn id="169" presetID="23" presetClass="entr" presetSubtype="16" fill="hold" grpId="0" nodeType="withEffect">
                                  <p:stCondLst>
                                    <p:cond delay="0"/>
                                  </p:stCondLst>
                                  <p:childTnLst>
                                    <p:set>
                                      <p:cBhvr>
                                        <p:cTn id="170" dur="1" fill="hold">
                                          <p:stCondLst>
                                            <p:cond delay="0"/>
                                          </p:stCondLst>
                                        </p:cTn>
                                        <p:tgtEl>
                                          <p:spTgt spid="22"/>
                                        </p:tgtEl>
                                        <p:attrNameLst>
                                          <p:attrName>style.visibility</p:attrName>
                                        </p:attrNameLst>
                                      </p:cBhvr>
                                      <p:to>
                                        <p:strVal val="visible"/>
                                      </p:to>
                                    </p:set>
                                    <p:anim calcmode="lin" valueType="num">
                                      <p:cBhvr>
                                        <p:cTn id="171" dur="500" fill="hold"/>
                                        <p:tgtEl>
                                          <p:spTgt spid="22"/>
                                        </p:tgtEl>
                                        <p:attrNameLst>
                                          <p:attrName>ppt_w</p:attrName>
                                        </p:attrNameLst>
                                      </p:cBhvr>
                                      <p:tavLst>
                                        <p:tav tm="0">
                                          <p:val>
                                            <p:fltVal val="0"/>
                                          </p:val>
                                        </p:tav>
                                        <p:tav tm="100000">
                                          <p:val>
                                            <p:strVal val="#ppt_w"/>
                                          </p:val>
                                        </p:tav>
                                      </p:tavLst>
                                    </p:anim>
                                    <p:anim calcmode="lin" valueType="num">
                                      <p:cBhvr>
                                        <p:cTn id="172" dur="500" fill="hold"/>
                                        <p:tgtEl>
                                          <p:spTgt spid="22"/>
                                        </p:tgtEl>
                                        <p:attrNameLst>
                                          <p:attrName>ppt_h</p:attrName>
                                        </p:attrNameLst>
                                      </p:cBhvr>
                                      <p:tavLst>
                                        <p:tav tm="0">
                                          <p:val>
                                            <p:fltVal val="0"/>
                                          </p:val>
                                        </p:tav>
                                        <p:tav tm="100000">
                                          <p:val>
                                            <p:strVal val="#ppt_h"/>
                                          </p:val>
                                        </p:tav>
                                      </p:tavLst>
                                    </p:anim>
                                  </p:childTnLst>
                                </p:cTn>
                              </p:par>
                              <p:par>
                                <p:cTn id="173" presetID="23" presetClass="entr" presetSubtype="16" fill="hold" grpId="0" nodeType="withEffect">
                                  <p:stCondLst>
                                    <p:cond delay="0"/>
                                  </p:stCondLst>
                                  <p:childTnLst>
                                    <p:set>
                                      <p:cBhvr>
                                        <p:cTn id="174" dur="1" fill="hold">
                                          <p:stCondLst>
                                            <p:cond delay="0"/>
                                          </p:stCondLst>
                                        </p:cTn>
                                        <p:tgtEl>
                                          <p:spTgt spid="23"/>
                                        </p:tgtEl>
                                        <p:attrNameLst>
                                          <p:attrName>style.visibility</p:attrName>
                                        </p:attrNameLst>
                                      </p:cBhvr>
                                      <p:to>
                                        <p:strVal val="visible"/>
                                      </p:to>
                                    </p:set>
                                    <p:anim calcmode="lin" valueType="num">
                                      <p:cBhvr>
                                        <p:cTn id="175" dur="500" fill="hold"/>
                                        <p:tgtEl>
                                          <p:spTgt spid="23"/>
                                        </p:tgtEl>
                                        <p:attrNameLst>
                                          <p:attrName>ppt_w</p:attrName>
                                        </p:attrNameLst>
                                      </p:cBhvr>
                                      <p:tavLst>
                                        <p:tav tm="0">
                                          <p:val>
                                            <p:fltVal val="0"/>
                                          </p:val>
                                        </p:tav>
                                        <p:tav tm="100000">
                                          <p:val>
                                            <p:strVal val="#ppt_w"/>
                                          </p:val>
                                        </p:tav>
                                      </p:tavLst>
                                    </p:anim>
                                    <p:anim calcmode="lin" valueType="num">
                                      <p:cBhvr>
                                        <p:cTn id="176" dur="500" fill="hold"/>
                                        <p:tgtEl>
                                          <p:spTgt spid="23"/>
                                        </p:tgtEl>
                                        <p:attrNameLst>
                                          <p:attrName>ppt_h</p:attrName>
                                        </p:attrNameLst>
                                      </p:cBhvr>
                                      <p:tavLst>
                                        <p:tav tm="0">
                                          <p:val>
                                            <p:fltVal val="0"/>
                                          </p:val>
                                        </p:tav>
                                        <p:tav tm="100000">
                                          <p:val>
                                            <p:strVal val="#ppt_h"/>
                                          </p:val>
                                        </p:tav>
                                      </p:tavLst>
                                    </p:anim>
                                  </p:childTnLst>
                                </p:cTn>
                              </p:par>
                              <p:par>
                                <p:cTn id="177" presetID="23" presetClass="entr" presetSubtype="16" fill="hold" grpId="0" nodeType="withEffect">
                                  <p:stCondLst>
                                    <p:cond delay="0"/>
                                  </p:stCondLst>
                                  <p:childTnLst>
                                    <p:set>
                                      <p:cBhvr>
                                        <p:cTn id="178" dur="1" fill="hold">
                                          <p:stCondLst>
                                            <p:cond delay="0"/>
                                          </p:stCondLst>
                                        </p:cTn>
                                        <p:tgtEl>
                                          <p:spTgt spid="24"/>
                                        </p:tgtEl>
                                        <p:attrNameLst>
                                          <p:attrName>style.visibility</p:attrName>
                                        </p:attrNameLst>
                                      </p:cBhvr>
                                      <p:to>
                                        <p:strVal val="visible"/>
                                      </p:to>
                                    </p:set>
                                    <p:anim calcmode="lin" valueType="num">
                                      <p:cBhvr>
                                        <p:cTn id="179" dur="500" fill="hold"/>
                                        <p:tgtEl>
                                          <p:spTgt spid="24"/>
                                        </p:tgtEl>
                                        <p:attrNameLst>
                                          <p:attrName>ppt_w</p:attrName>
                                        </p:attrNameLst>
                                      </p:cBhvr>
                                      <p:tavLst>
                                        <p:tav tm="0">
                                          <p:val>
                                            <p:fltVal val="0"/>
                                          </p:val>
                                        </p:tav>
                                        <p:tav tm="100000">
                                          <p:val>
                                            <p:strVal val="#ppt_w"/>
                                          </p:val>
                                        </p:tav>
                                      </p:tavLst>
                                    </p:anim>
                                    <p:anim calcmode="lin" valueType="num">
                                      <p:cBhvr>
                                        <p:cTn id="180" dur="500" fill="hold"/>
                                        <p:tgtEl>
                                          <p:spTgt spid="24"/>
                                        </p:tgtEl>
                                        <p:attrNameLst>
                                          <p:attrName>ppt_h</p:attrName>
                                        </p:attrNameLst>
                                      </p:cBhvr>
                                      <p:tavLst>
                                        <p:tav tm="0">
                                          <p:val>
                                            <p:fltVal val="0"/>
                                          </p:val>
                                        </p:tav>
                                        <p:tav tm="100000">
                                          <p:val>
                                            <p:strVal val="#ppt_h"/>
                                          </p:val>
                                        </p:tav>
                                      </p:tavLst>
                                    </p:anim>
                                  </p:childTnLst>
                                </p:cTn>
                              </p:par>
                              <p:par>
                                <p:cTn id="181" presetID="23" presetClass="entr" presetSubtype="16" fill="hold" grpId="0" nodeType="withEffect">
                                  <p:stCondLst>
                                    <p:cond delay="0"/>
                                  </p:stCondLst>
                                  <p:childTnLst>
                                    <p:set>
                                      <p:cBhvr>
                                        <p:cTn id="182" dur="1" fill="hold">
                                          <p:stCondLst>
                                            <p:cond delay="0"/>
                                          </p:stCondLst>
                                        </p:cTn>
                                        <p:tgtEl>
                                          <p:spTgt spid="25"/>
                                        </p:tgtEl>
                                        <p:attrNameLst>
                                          <p:attrName>style.visibility</p:attrName>
                                        </p:attrNameLst>
                                      </p:cBhvr>
                                      <p:to>
                                        <p:strVal val="visible"/>
                                      </p:to>
                                    </p:set>
                                    <p:anim calcmode="lin" valueType="num">
                                      <p:cBhvr>
                                        <p:cTn id="183" dur="500" fill="hold"/>
                                        <p:tgtEl>
                                          <p:spTgt spid="25"/>
                                        </p:tgtEl>
                                        <p:attrNameLst>
                                          <p:attrName>ppt_w</p:attrName>
                                        </p:attrNameLst>
                                      </p:cBhvr>
                                      <p:tavLst>
                                        <p:tav tm="0">
                                          <p:val>
                                            <p:fltVal val="0"/>
                                          </p:val>
                                        </p:tav>
                                        <p:tav tm="100000">
                                          <p:val>
                                            <p:strVal val="#ppt_w"/>
                                          </p:val>
                                        </p:tav>
                                      </p:tavLst>
                                    </p:anim>
                                    <p:anim calcmode="lin" valueType="num">
                                      <p:cBhvr>
                                        <p:cTn id="184" dur="500" fill="hold"/>
                                        <p:tgtEl>
                                          <p:spTgt spid="25"/>
                                        </p:tgtEl>
                                        <p:attrNameLst>
                                          <p:attrName>ppt_h</p:attrName>
                                        </p:attrNameLst>
                                      </p:cBhvr>
                                      <p:tavLst>
                                        <p:tav tm="0">
                                          <p:val>
                                            <p:fltVal val="0"/>
                                          </p:val>
                                        </p:tav>
                                        <p:tav tm="100000">
                                          <p:val>
                                            <p:strVal val="#ppt_h"/>
                                          </p:val>
                                        </p:tav>
                                      </p:tavLst>
                                    </p:anim>
                                  </p:childTnLst>
                                </p:cTn>
                              </p:par>
                              <p:par>
                                <p:cTn id="185" presetID="23" presetClass="entr" presetSubtype="16" fill="hold" grpId="0" nodeType="withEffect">
                                  <p:stCondLst>
                                    <p:cond delay="0"/>
                                  </p:stCondLst>
                                  <p:childTnLst>
                                    <p:set>
                                      <p:cBhvr>
                                        <p:cTn id="186" dur="1" fill="hold">
                                          <p:stCondLst>
                                            <p:cond delay="0"/>
                                          </p:stCondLst>
                                        </p:cTn>
                                        <p:tgtEl>
                                          <p:spTgt spid="26"/>
                                        </p:tgtEl>
                                        <p:attrNameLst>
                                          <p:attrName>style.visibility</p:attrName>
                                        </p:attrNameLst>
                                      </p:cBhvr>
                                      <p:to>
                                        <p:strVal val="visible"/>
                                      </p:to>
                                    </p:set>
                                    <p:anim calcmode="lin" valueType="num">
                                      <p:cBhvr>
                                        <p:cTn id="187" dur="500" fill="hold"/>
                                        <p:tgtEl>
                                          <p:spTgt spid="26"/>
                                        </p:tgtEl>
                                        <p:attrNameLst>
                                          <p:attrName>ppt_w</p:attrName>
                                        </p:attrNameLst>
                                      </p:cBhvr>
                                      <p:tavLst>
                                        <p:tav tm="0">
                                          <p:val>
                                            <p:fltVal val="0"/>
                                          </p:val>
                                        </p:tav>
                                        <p:tav tm="100000">
                                          <p:val>
                                            <p:strVal val="#ppt_w"/>
                                          </p:val>
                                        </p:tav>
                                      </p:tavLst>
                                    </p:anim>
                                    <p:anim calcmode="lin" valueType="num">
                                      <p:cBhvr>
                                        <p:cTn id="188" dur="500" fill="hold"/>
                                        <p:tgtEl>
                                          <p:spTgt spid="26"/>
                                        </p:tgtEl>
                                        <p:attrNameLst>
                                          <p:attrName>ppt_h</p:attrName>
                                        </p:attrNameLst>
                                      </p:cBhvr>
                                      <p:tavLst>
                                        <p:tav tm="0">
                                          <p:val>
                                            <p:fltVal val="0"/>
                                          </p:val>
                                        </p:tav>
                                        <p:tav tm="100000">
                                          <p:val>
                                            <p:strVal val="#ppt_h"/>
                                          </p:val>
                                        </p:tav>
                                      </p:tavLst>
                                    </p:anim>
                                  </p:childTnLst>
                                </p:cTn>
                              </p:par>
                              <p:par>
                                <p:cTn id="189" presetID="23" presetClass="entr" presetSubtype="16" fill="hold" grpId="0" nodeType="withEffect">
                                  <p:stCondLst>
                                    <p:cond delay="0"/>
                                  </p:stCondLst>
                                  <p:childTnLst>
                                    <p:set>
                                      <p:cBhvr>
                                        <p:cTn id="190" dur="1" fill="hold">
                                          <p:stCondLst>
                                            <p:cond delay="0"/>
                                          </p:stCondLst>
                                        </p:cTn>
                                        <p:tgtEl>
                                          <p:spTgt spid="27"/>
                                        </p:tgtEl>
                                        <p:attrNameLst>
                                          <p:attrName>style.visibility</p:attrName>
                                        </p:attrNameLst>
                                      </p:cBhvr>
                                      <p:to>
                                        <p:strVal val="visible"/>
                                      </p:to>
                                    </p:set>
                                    <p:anim calcmode="lin" valueType="num">
                                      <p:cBhvr>
                                        <p:cTn id="191" dur="500" fill="hold"/>
                                        <p:tgtEl>
                                          <p:spTgt spid="27"/>
                                        </p:tgtEl>
                                        <p:attrNameLst>
                                          <p:attrName>ppt_w</p:attrName>
                                        </p:attrNameLst>
                                      </p:cBhvr>
                                      <p:tavLst>
                                        <p:tav tm="0">
                                          <p:val>
                                            <p:fltVal val="0"/>
                                          </p:val>
                                        </p:tav>
                                        <p:tav tm="100000">
                                          <p:val>
                                            <p:strVal val="#ppt_w"/>
                                          </p:val>
                                        </p:tav>
                                      </p:tavLst>
                                    </p:anim>
                                    <p:anim calcmode="lin" valueType="num">
                                      <p:cBhvr>
                                        <p:cTn id="192" dur="500" fill="hold"/>
                                        <p:tgtEl>
                                          <p:spTgt spid="27"/>
                                        </p:tgtEl>
                                        <p:attrNameLst>
                                          <p:attrName>ppt_h</p:attrName>
                                        </p:attrNameLst>
                                      </p:cBhvr>
                                      <p:tavLst>
                                        <p:tav tm="0">
                                          <p:val>
                                            <p:fltVal val="0"/>
                                          </p:val>
                                        </p:tav>
                                        <p:tav tm="100000">
                                          <p:val>
                                            <p:strVal val="#ppt_h"/>
                                          </p:val>
                                        </p:tav>
                                      </p:tavLst>
                                    </p:anim>
                                  </p:childTnLst>
                                </p:cTn>
                              </p:par>
                              <p:par>
                                <p:cTn id="193" presetID="23" presetClass="entr" presetSubtype="16" fill="hold" grpId="0" nodeType="withEffect">
                                  <p:stCondLst>
                                    <p:cond delay="0"/>
                                  </p:stCondLst>
                                  <p:childTnLst>
                                    <p:set>
                                      <p:cBhvr>
                                        <p:cTn id="194" dur="1" fill="hold">
                                          <p:stCondLst>
                                            <p:cond delay="0"/>
                                          </p:stCondLst>
                                        </p:cTn>
                                        <p:tgtEl>
                                          <p:spTgt spid="28"/>
                                        </p:tgtEl>
                                        <p:attrNameLst>
                                          <p:attrName>style.visibility</p:attrName>
                                        </p:attrNameLst>
                                      </p:cBhvr>
                                      <p:to>
                                        <p:strVal val="visible"/>
                                      </p:to>
                                    </p:set>
                                    <p:anim calcmode="lin" valueType="num">
                                      <p:cBhvr>
                                        <p:cTn id="195" dur="500" fill="hold"/>
                                        <p:tgtEl>
                                          <p:spTgt spid="28"/>
                                        </p:tgtEl>
                                        <p:attrNameLst>
                                          <p:attrName>ppt_w</p:attrName>
                                        </p:attrNameLst>
                                      </p:cBhvr>
                                      <p:tavLst>
                                        <p:tav tm="0">
                                          <p:val>
                                            <p:fltVal val="0"/>
                                          </p:val>
                                        </p:tav>
                                        <p:tav tm="100000">
                                          <p:val>
                                            <p:strVal val="#ppt_w"/>
                                          </p:val>
                                        </p:tav>
                                      </p:tavLst>
                                    </p:anim>
                                    <p:anim calcmode="lin" valueType="num">
                                      <p:cBhvr>
                                        <p:cTn id="196" dur="500" fill="hold"/>
                                        <p:tgtEl>
                                          <p:spTgt spid="28"/>
                                        </p:tgtEl>
                                        <p:attrNameLst>
                                          <p:attrName>ppt_h</p:attrName>
                                        </p:attrNameLst>
                                      </p:cBhvr>
                                      <p:tavLst>
                                        <p:tav tm="0">
                                          <p:val>
                                            <p:fltVal val="0"/>
                                          </p:val>
                                        </p:tav>
                                        <p:tav tm="100000">
                                          <p:val>
                                            <p:strVal val="#ppt_h"/>
                                          </p:val>
                                        </p:tav>
                                      </p:tavLst>
                                    </p:anim>
                                  </p:childTnLst>
                                </p:cTn>
                              </p:par>
                              <p:par>
                                <p:cTn id="197" presetID="23" presetClass="entr" presetSubtype="16" fill="hold" grpId="0" nodeType="withEffect">
                                  <p:stCondLst>
                                    <p:cond delay="0"/>
                                  </p:stCondLst>
                                  <p:childTnLst>
                                    <p:set>
                                      <p:cBhvr>
                                        <p:cTn id="198" dur="1" fill="hold">
                                          <p:stCondLst>
                                            <p:cond delay="0"/>
                                          </p:stCondLst>
                                        </p:cTn>
                                        <p:tgtEl>
                                          <p:spTgt spid="29"/>
                                        </p:tgtEl>
                                        <p:attrNameLst>
                                          <p:attrName>style.visibility</p:attrName>
                                        </p:attrNameLst>
                                      </p:cBhvr>
                                      <p:to>
                                        <p:strVal val="visible"/>
                                      </p:to>
                                    </p:set>
                                    <p:anim calcmode="lin" valueType="num">
                                      <p:cBhvr>
                                        <p:cTn id="199" dur="500" fill="hold"/>
                                        <p:tgtEl>
                                          <p:spTgt spid="29"/>
                                        </p:tgtEl>
                                        <p:attrNameLst>
                                          <p:attrName>ppt_w</p:attrName>
                                        </p:attrNameLst>
                                      </p:cBhvr>
                                      <p:tavLst>
                                        <p:tav tm="0">
                                          <p:val>
                                            <p:fltVal val="0"/>
                                          </p:val>
                                        </p:tav>
                                        <p:tav tm="100000">
                                          <p:val>
                                            <p:strVal val="#ppt_w"/>
                                          </p:val>
                                        </p:tav>
                                      </p:tavLst>
                                    </p:anim>
                                    <p:anim calcmode="lin" valueType="num">
                                      <p:cBhvr>
                                        <p:cTn id="200" dur="500" fill="hold"/>
                                        <p:tgtEl>
                                          <p:spTgt spid="29"/>
                                        </p:tgtEl>
                                        <p:attrNameLst>
                                          <p:attrName>ppt_h</p:attrName>
                                        </p:attrNameLst>
                                      </p:cBhvr>
                                      <p:tavLst>
                                        <p:tav tm="0">
                                          <p:val>
                                            <p:fltVal val="0"/>
                                          </p:val>
                                        </p:tav>
                                        <p:tav tm="100000">
                                          <p:val>
                                            <p:strVal val="#ppt_h"/>
                                          </p:val>
                                        </p:tav>
                                      </p:tavLst>
                                    </p:anim>
                                  </p:childTnLst>
                                </p:cTn>
                              </p:par>
                              <p:par>
                                <p:cTn id="201" presetID="23" presetClass="entr" presetSubtype="16" fill="hold" grpId="0" nodeType="withEffect">
                                  <p:stCondLst>
                                    <p:cond delay="0"/>
                                  </p:stCondLst>
                                  <p:childTnLst>
                                    <p:set>
                                      <p:cBhvr>
                                        <p:cTn id="202" dur="1" fill="hold">
                                          <p:stCondLst>
                                            <p:cond delay="0"/>
                                          </p:stCondLst>
                                        </p:cTn>
                                        <p:tgtEl>
                                          <p:spTgt spid="30"/>
                                        </p:tgtEl>
                                        <p:attrNameLst>
                                          <p:attrName>style.visibility</p:attrName>
                                        </p:attrNameLst>
                                      </p:cBhvr>
                                      <p:to>
                                        <p:strVal val="visible"/>
                                      </p:to>
                                    </p:set>
                                    <p:anim calcmode="lin" valueType="num">
                                      <p:cBhvr>
                                        <p:cTn id="203" dur="500" fill="hold"/>
                                        <p:tgtEl>
                                          <p:spTgt spid="30"/>
                                        </p:tgtEl>
                                        <p:attrNameLst>
                                          <p:attrName>ppt_w</p:attrName>
                                        </p:attrNameLst>
                                      </p:cBhvr>
                                      <p:tavLst>
                                        <p:tav tm="0">
                                          <p:val>
                                            <p:fltVal val="0"/>
                                          </p:val>
                                        </p:tav>
                                        <p:tav tm="100000">
                                          <p:val>
                                            <p:strVal val="#ppt_w"/>
                                          </p:val>
                                        </p:tav>
                                      </p:tavLst>
                                    </p:anim>
                                    <p:anim calcmode="lin" valueType="num">
                                      <p:cBhvr>
                                        <p:cTn id="204" dur="500" fill="hold"/>
                                        <p:tgtEl>
                                          <p:spTgt spid="30"/>
                                        </p:tgtEl>
                                        <p:attrNameLst>
                                          <p:attrName>ppt_h</p:attrName>
                                        </p:attrNameLst>
                                      </p:cBhvr>
                                      <p:tavLst>
                                        <p:tav tm="0">
                                          <p:val>
                                            <p:fltVal val="0"/>
                                          </p:val>
                                        </p:tav>
                                        <p:tav tm="100000">
                                          <p:val>
                                            <p:strVal val="#ppt_h"/>
                                          </p:val>
                                        </p:tav>
                                      </p:tavLst>
                                    </p:anim>
                                  </p:childTnLst>
                                </p:cTn>
                              </p:par>
                              <p:par>
                                <p:cTn id="205" presetID="23" presetClass="entr" presetSubtype="16" fill="hold" grpId="0" nodeType="withEffect">
                                  <p:stCondLst>
                                    <p:cond delay="0"/>
                                  </p:stCondLst>
                                  <p:childTnLst>
                                    <p:set>
                                      <p:cBhvr>
                                        <p:cTn id="206" dur="1" fill="hold">
                                          <p:stCondLst>
                                            <p:cond delay="0"/>
                                          </p:stCondLst>
                                        </p:cTn>
                                        <p:tgtEl>
                                          <p:spTgt spid="31"/>
                                        </p:tgtEl>
                                        <p:attrNameLst>
                                          <p:attrName>style.visibility</p:attrName>
                                        </p:attrNameLst>
                                      </p:cBhvr>
                                      <p:to>
                                        <p:strVal val="visible"/>
                                      </p:to>
                                    </p:set>
                                    <p:anim calcmode="lin" valueType="num">
                                      <p:cBhvr>
                                        <p:cTn id="207" dur="500" fill="hold"/>
                                        <p:tgtEl>
                                          <p:spTgt spid="31"/>
                                        </p:tgtEl>
                                        <p:attrNameLst>
                                          <p:attrName>ppt_w</p:attrName>
                                        </p:attrNameLst>
                                      </p:cBhvr>
                                      <p:tavLst>
                                        <p:tav tm="0">
                                          <p:val>
                                            <p:fltVal val="0"/>
                                          </p:val>
                                        </p:tav>
                                        <p:tav tm="100000">
                                          <p:val>
                                            <p:strVal val="#ppt_w"/>
                                          </p:val>
                                        </p:tav>
                                      </p:tavLst>
                                    </p:anim>
                                    <p:anim calcmode="lin" valueType="num">
                                      <p:cBhvr>
                                        <p:cTn id="208" dur="500" fill="hold"/>
                                        <p:tgtEl>
                                          <p:spTgt spid="31"/>
                                        </p:tgtEl>
                                        <p:attrNameLst>
                                          <p:attrName>ppt_h</p:attrName>
                                        </p:attrNameLst>
                                      </p:cBhvr>
                                      <p:tavLst>
                                        <p:tav tm="0">
                                          <p:val>
                                            <p:fltVal val="0"/>
                                          </p:val>
                                        </p:tav>
                                        <p:tav tm="100000">
                                          <p:val>
                                            <p:strVal val="#ppt_h"/>
                                          </p:val>
                                        </p:tav>
                                      </p:tavLst>
                                    </p:anim>
                                  </p:childTnLst>
                                </p:cTn>
                              </p:par>
                              <p:par>
                                <p:cTn id="209" presetID="23" presetClass="entr" presetSubtype="16" fill="hold" grpId="0" nodeType="withEffect">
                                  <p:stCondLst>
                                    <p:cond delay="0"/>
                                  </p:stCondLst>
                                  <p:childTnLst>
                                    <p:set>
                                      <p:cBhvr>
                                        <p:cTn id="210" dur="1" fill="hold">
                                          <p:stCondLst>
                                            <p:cond delay="0"/>
                                          </p:stCondLst>
                                        </p:cTn>
                                        <p:tgtEl>
                                          <p:spTgt spid="32"/>
                                        </p:tgtEl>
                                        <p:attrNameLst>
                                          <p:attrName>style.visibility</p:attrName>
                                        </p:attrNameLst>
                                      </p:cBhvr>
                                      <p:to>
                                        <p:strVal val="visible"/>
                                      </p:to>
                                    </p:set>
                                    <p:anim calcmode="lin" valueType="num">
                                      <p:cBhvr>
                                        <p:cTn id="211" dur="500" fill="hold"/>
                                        <p:tgtEl>
                                          <p:spTgt spid="32"/>
                                        </p:tgtEl>
                                        <p:attrNameLst>
                                          <p:attrName>ppt_w</p:attrName>
                                        </p:attrNameLst>
                                      </p:cBhvr>
                                      <p:tavLst>
                                        <p:tav tm="0">
                                          <p:val>
                                            <p:fltVal val="0"/>
                                          </p:val>
                                        </p:tav>
                                        <p:tav tm="100000">
                                          <p:val>
                                            <p:strVal val="#ppt_w"/>
                                          </p:val>
                                        </p:tav>
                                      </p:tavLst>
                                    </p:anim>
                                    <p:anim calcmode="lin" valueType="num">
                                      <p:cBhvr>
                                        <p:cTn id="212" dur="500" fill="hold"/>
                                        <p:tgtEl>
                                          <p:spTgt spid="32"/>
                                        </p:tgtEl>
                                        <p:attrNameLst>
                                          <p:attrName>ppt_h</p:attrName>
                                        </p:attrNameLst>
                                      </p:cBhvr>
                                      <p:tavLst>
                                        <p:tav tm="0">
                                          <p:val>
                                            <p:fltVal val="0"/>
                                          </p:val>
                                        </p:tav>
                                        <p:tav tm="100000">
                                          <p:val>
                                            <p:strVal val="#ppt_h"/>
                                          </p:val>
                                        </p:tav>
                                      </p:tavLst>
                                    </p:anim>
                                  </p:childTnLst>
                                </p:cTn>
                              </p:par>
                            </p:childTnLst>
                          </p:cTn>
                        </p:par>
                      </p:childTnLst>
                    </p:cTn>
                  </p:par>
                  <p:par>
                    <p:cTn id="213" fill="hold">
                      <p:stCondLst>
                        <p:cond delay="indefinite"/>
                      </p:stCondLst>
                      <p:childTnLst>
                        <p:par>
                          <p:cTn id="214" fill="hold">
                            <p:stCondLst>
                              <p:cond delay="0"/>
                            </p:stCondLst>
                            <p:childTnLst>
                              <p:par>
                                <p:cTn id="215" presetID="23" presetClass="entr" presetSubtype="16" fill="hold" grpId="0" nodeType="clickEffect">
                                  <p:stCondLst>
                                    <p:cond delay="0"/>
                                  </p:stCondLst>
                                  <p:childTnLst>
                                    <p:set>
                                      <p:cBhvr>
                                        <p:cTn id="216" dur="1" fill="hold">
                                          <p:stCondLst>
                                            <p:cond delay="0"/>
                                          </p:stCondLst>
                                        </p:cTn>
                                        <p:tgtEl>
                                          <p:spTgt spid="68"/>
                                        </p:tgtEl>
                                        <p:attrNameLst>
                                          <p:attrName>style.visibility</p:attrName>
                                        </p:attrNameLst>
                                      </p:cBhvr>
                                      <p:to>
                                        <p:strVal val="visible"/>
                                      </p:to>
                                    </p:set>
                                    <p:anim calcmode="lin" valueType="num">
                                      <p:cBhvr>
                                        <p:cTn id="217" dur="500" fill="hold"/>
                                        <p:tgtEl>
                                          <p:spTgt spid="68"/>
                                        </p:tgtEl>
                                        <p:attrNameLst>
                                          <p:attrName>ppt_w</p:attrName>
                                        </p:attrNameLst>
                                      </p:cBhvr>
                                      <p:tavLst>
                                        <p:tav tm="0">
                                          <p:val>
                                            <p:fltVal val="0"/>
                                          </p:val>
                                        </p:tav>
                                        <p:tav tm="100000">
                                          <p:val>
                                            <p:strVal val="#ppt_w"/>
                                          </p:val>
                                        </p:tav>
                                      </p:tavLst>
                                    </p:anim>
                                    <p:anim calcmode="lin" valueType="num">
                                      <p:cBhvr>
                                        <p:cTn id="218" dur="500" fill="hold"/>
                                        <p:tgtEl>
                                          <p:spTgt spid="68"/>
                                        </p:tgtEl>
                                        <p:attrNameLst>
                                          <p:attrName>ppt_h</p:attrName>
                                        </p:attrNameLst>
                                      </p:cBhvr>
                                      <p:tavLst>
                                        <p:tav tm="0">
                                          <p:val>
                                            <p:fltVal val="0"/>
                                          </p:val>
                                        </p:tav>
                                        <p:tav tm="100000">
                                          <p:val>
                                            <p:strVal val="#ppt_h"/>
                                          </p:val>
                                        </p:tav>
                                      </p:tavLst>
                                    </p:anim>
                                  </p:childTnLst>
                                </p:cTn>
                              </p:par>
                            </p:childTnLst>
                          </p:cTn>
                        </p:par>
                      </p:childTnLst>
                    </p:cTn>
                  </p:par>
                  <p:par>
                    <p:cTn id="219" fill="hold">
                      <p:stCondLst>
                        <p:cond delay="indefinite"/>
                      </p:stCondLst>
                      <p:childTnLst>
                        <p:par>
                          <p:cTn id="220" fill="hold">
                            <p:stCondLst>
                              <p:cond delay="0"/>
                            </p:stCondLst>
                            <p:childTnLst>
                              <p:par>
                                <p:cTn id="221" presetID="23" presetClass="entr" presetSubtype="16" fill="hold" grpId="0" nodeType="clickEffect">
                                  <p:stCondLst>
                                    <p:cond delay="0"/>
                                  </p:stCondLst>
                                  <p:childTnLst>
                                    <p:set>
                                      <p:cBhvr>
                                        <p:cTn id="222" dur="1" fill="hold">
                                          <p:stCondLst>
                                            <p:cond delay="0"/>
                                          </p:stCondLst>
                                        </p:cTn>
                                        <p:tgtEl>
                                          <p:spTgt spid="33"/>
                                        </p:tgtEl>
                                        <p:attrNameLst>
                                          <p:attrName>style.visibility</p:attrName>
                                        </p:attrNameLst>
                                      </p:cBhvr>
                                      <p:to>
                                        <p:strVal val="visible"/>
                                      </p:to>
                                    </p:set>
                                    <p:anim calcmode="lin" valueType="num">
                                      <p:cBhvr>
                                        <p:cTn id="223" dur="500" fill="hold"/>
                                        <p:tgtEl>
                                          <p:spTgt spid="33"/>
                                        </p:tgtEl>
                                        <p:attrNameLst>
                                          <p:attrName>ppt_w</p:attrName>
                                        </p:attrNameLst>
                                      </p:cBhvr>
                                      <p:tavLst>
                                        <p:tav tm="0">
                                          <p:val>
                                            <p:fltVal val="0"/>
                                          </p:val>
                                        </p:tav>
                                        <p:tav tm="100000">
                                          <p:val>
                                            <p:strVal val="#ppt_w"/>
                                          </p:val>
                                        </p:tav>
                                      </p:tavLst>
                                    </p:anim>
                                    <p:anim calcmode="lin" valueType="num">
                                      <p:cBhvr>
                                        <p:cTn id="224" dur="500" fill="hold"/>
                                        <p:tgtEl>
                                          <p:spTgt spid="33"/>
                                        </p:tgtEl>
                                        <p:attrNameLst>
                                          <p:attrName>ppt_h</p:attrName>
                                        </p:attrNameLst>
                                      </p:cBhvr>
                                      <p:tavLst>
                                        <p:tav tm="0">
                                          <p:val>
                                            <p:fltVal val="0"/>
                                          </p:val>
                                        </p:tav>
                                        <p:tav tm="100000">
                                          <p:val>
                                            <p:strVal val="#ppt_h"/>
                                          </p:val>
                                        </p:tav>
                                      </p:tavLst>
                                    </p:anim>
                                  </p:childTnLst>
                                </p:cTn>
                              </p:par>
                              <p:par>
                                <p:cTn id="225" presetID="23" presetClass="entr" presetSubtype="16" fill="hold" grpId="0" nodeType="withEffect">
                                  <p:stCondLst>
                                    <p:cond delay="0"/>
                                  </p:stCondLst>
                                  <p:childTnLst>
                                    <p:set>
                                      <p:cBhvr>
                                        <p:cTn id="226" dur="1" fill="hold">
                                          <p:stCondLst>
                                            <p:cond delay="0"/>
                                          </p:stCondLst>
                                        </p:cTn>
                                        <p:tgtEl>
                                          <p:spTgt spid="34"/>
                                        </p:tgtEl>
                                        <p:attrNameLst>
                                          <p:attrName>style.visibility</p:attrName>
                                        </p:attrNameLst>
                                      </p:cBhvr>
                                      <p:to>
                                        <p:strVal val="visible"/>
                                      </p:to>
                                    </p:set>
                                    <p:anim calcmode="lin" valueType="num">
                                      <p:cBhvr>
                                        <p:cTn id="227" dur="500" fill="hold"/>
                                        <p:tgtEl>
                                          <p:spTgt spid="34"/>
                                        </p:tgtEl>
                                        <p:attrNameLst>
                                          <p:attrName>ppt_w</p:attrName>
                                        </p:attrNameLst>
                                      </p:cBhvr>
                                      <p:tavLst>
                                        <p:tav tm="0">
                                          <p:val>
                                            <p:fltVal val="0"/>
                                          </p:val>
                                        </p:tav>
                                        <p:tav tm="100000">
                                          <p:val>
                                            <p:strVal val="#ppt_w"/>
                                          </p:val>
                                        </p:tav>
                                      </p:tavLst>
                                    </p:anim>
                                    <p:anim calcmode="lin" valueType="num">
                                      <p:cBhvr>
                                        <p:cTn id="228" dur="500" fill="hold"/>
                                        <p:tgtEl>
                                          <p:spTgt spid="34"/>
                                        </p:tgtEl>
                                        <p:attrNameLst>
                                          <p:attrName>ppt_h</p:attrName>
                                        </p:attrNameLst>
                                      </p:cBhvr>
                                      <p:tavLst>
                                        <p:tav tm="0">
                                          <p:val>
                                            <p:fltVal val="0"/>
                                          </p:val>
                                        </p:tav>
                                        <p:tav tm="100000">
                                          <p:val>
                                            <p:strVal val="#ppt_h"/>
                                          </p:val>
                                        </p:tav>
                                      </p:tavLst>
                                    </p:anim>
                                  </p:childTnLst>
                                </p:cTn>
                              </p:par>
                              <p:par>
                                <p:cTn id="229" presetID="23" presetClass="entr" presetSubtype="16" fill="hold" grpId="0" nodeType="withEffect">
                                  <p:stCondLst>
                                    <p:cond delay="0"/>
                                  </p:stCondLst>
                                  <p:childTnLst>
                                    <p:set>
                                      <p:cBhvr>
                                        <p:cTn id="230" dur="1" fill="hold">
                                          <p:stCondLst>
                                            <p:cond delay="0"/>
                                          </p:stCondLst>
                                        </p:cTn>
                                        <p:tgtEl>
                                          <p:spTgt spid="35"/>
                                        </p:tgtEl>
                                        <p:attrNameLst>
                                          <p:attrName>style.visibility</p:attrName>
                                        </p:attrNameLst>
                                      </p:cBhvr>
                                      <p:to>
                                        <p:strVal val="visible"/>
                                      </p:to>
                                    </p:set>
                                    <p:anim calcmode="lin" valueType="num">
                                      <p:cBhvr>
                                        <p:cTn id="231" dur="500" fill="hold"/>
                                        <p:tgtEl>
                                          <p:spTgt spid="35"/>
                                        </p:tgtEl>
                                        <p:attrNameLst>
                                          <p:attrName>ppt_w</p:attrName>
                                        </p:attrNameLst>
                                      </p:cBhvr>
                                      <p:tavLst>
                                        <p:tav tm="0">
                                          <p:val>
                                            <p:fltVal val="0"/>
                                          </p:val>
                                        </p:tav>
                                        <p:tav tm="100000">
                                          <p:val>
                                            <p:strVal val="#ppt_w"/>
                                          </p:val>
                                        </p:tav>
                                      </p:tavLst>
                                    </p:anim>
                                    <p:anim calcmode="lin" valueType="num">
                                      <p:cBhvr>
                                        <p:cTn id="232" dur="500" fill="hold"/>
                                        <p:tgtEl>
                                          <p:spTgt spid="35"/>
                                        </p:tgtEl>
                                        <p:attrNameLst>
                                          <p:attrName>ppt_h</p:attrName>
                                        </p:attrNameLst>
                                      </p:cBhvr>
                                      <p:tavLst>
                                        <p:tav tm="0">
                                          <p:val>
                                            <p:fltVal val="0"/>
                                          </p:val>
                                        </p:tav>
                                        <p:tav tm="100000">
                                          <p:val>
                                            <p:strVal val="#ppt_h"/>
                                          </p:val>
                                        </p:tav>
                                      </p:tavLst>
                                    </p:anim>
                                  </p:childTnLst>
                                </p:cTn>
                              </p:par>
                              <p:par>
                                <p:cTn id="233" presetID="23" presetClass="entr" presetSubtype="16" fill="hold" grpId="0" nodeType="withEffect">
                                  <p:stCondLst>
                                    <p:cond delay="0"/>
                                  </p:stCondLst>
                                  <p:childTnLst>
                                    <p:set>
                                      <p:cBhvr>
                                        <p:cTn id="234" dur="1" fill="hold">
                                          <p:stCondLst>
                                            <p:cond delay="0"/>
                                          </p:stCondLst>
                                        </p:cTn>
                                        <p:tgtEl>
                                          <p:spTgt spid="36"/>
                                        </p:tgtEl>
                                        <p:attrNameLst>
                                          <p:attrName>style.visibility</p:attrName>
                                        </p:attrNameLst>
                                      </p:cBhvr>
                                      <p:to>
                                        <p:strVal val="visible"/>
                                      </p:to>
                                    </p:set>
                                    <p:anim calcmode="lin" valueType="num">
                                      <p:cBhvr>
                                        <p:cTn id="235" dur="500" fill="hold"/>
                                        <p:tgtEl>
                                          <p:spTgt spid="36"/>
                                        </p:tgtEl>
                                        <p:attrNameLst>
                                          <p:attrName>ppt_w</p:attrName>
                                        </p:attrNameLst>
                                      </p:cBhvr>
                                      <p:tavLst>
                                        <p:tav tm="0">
                                          <p:val>
                                            <p:fltVal val="0"/>
                                          </p:val>
                                        </p:tav>
                                        <p:tav tm="100000">
                                          <p:val>
                                            <p:strVal val="#ppt_w"/>
                                          </p:val>
                                        </p:tav>
                                      </p:tavLst>
                                    </p:anim>
                                    <p:anim calcmode="lin" valueType="num">
                                      <p:cBhvr>
                                        <p:cTn id="236" dur="500" fill="hold"/>
                                        <p:tgtEl>
                                          <p:spTgt spid="36"/>
                                        </p:tgtEl>
                                        <p:attrNameLst>
                                          <p:attrName>ppt_h</p:attrName>
                                        </p:attrNameLst>
                                      </p:cBhvr>
                                      <p:tavLst>
                                        <p:tav tm="0">
                                          <p:val>
                                            <p:fltVal val="0"/>
                                          </p:val>
                                        </p:tav>
                                        <p:tav tm="100000">
                                          <p:val>
                                            <p:strVal val="#ppt_h"/>
                                          </p:val>
                                        </p:tav>
                                      </p:tavLst>
                                    </p:anim>
                                  </p:childTnLst>
                                </p:cTn>
                              </p:par>
                              <p:par>
                                <p:cTn id="237" presetID="23" presetClass="entr" presetSubtype="16" fill="hold" grpId="0" nodeType="withEffect">
                                  <p:stCondLst>
                                    <p:cond delay="0"/>
                                  </p:stCondLst>
                                  <p:childTnLst>
                                    <p:set>
                                      <p:cBhvr>
                                        <p:cTn id="238" dur="1" fill="hold">
                                          <p:stCondLst>
                                            <p:cond delay="0"/>
                                          </p:stCondLst>
                                        </p:cTn>
                                        <p:tgtEl>
                                          <p:spTgt spid="37"/>
                                        </p:tgtEl>
                                        <p:attrNameLst>
                                          <p:attrName>style.visibility</p:attrName>
                                        </p:attrNameLst>
                                      </p:cBhvr>
                                      <p:to>
                                        <p:strVal val="visible"/>
                                      </p:to>
                                    </p:set>
                                    <p:anim calcmode="lin" valueType="num">
                                      <p:cBhvr>
                                        <p:cTn id="239" dur="500" fill="hold"/>
                                        <p:tgtEl>
                                          <p:spTgt spid="37"/>
                                        </p:tgtEl>
                                        <p:attrNameLst>
                                          <p:attrName>ppt_w</p:attrName>
                                        </p:attrNameLst>
                                      </p:cBhvr>
                                      <p:tavLst>
                                        <p:tav tm="0">
                                          <p:val>
                                            <p:fltVal val="0"/>
                                          </p:val>
                                        </p:tav>
                                        <p:tav tm="100000">
                                          <p:val>
                                            <p:strVal val="#ppt_w"/>
                                          </p:val>
                                        </p:tav>
                                      </p:tavLst>
                                    </p:anim>
                                    <p:anim calcmode="lin" valueType="num">
                                      <p:cBhvr>
                                        <p:cTn id="240" dur="500" fill="hold"/>
                                        <p:tgtEl>
                                          <p:spTgt spid="37"/>
                                        </p:tgtEl>
                                        <p:attrNameLst>
                                          <p:attrName>ppt_h</p:attrName>
                                        </p:attrNameLst>
                                      </p:cBhvr>
                                      <p:tavLst>
                                        <p:tav tm="0">
                                          <p:val>
                                            <p:fltVal val="0"/>
                                          </p:val>
                                        </p:tav>
                                        <p:tav tm="100000">
                                          <p:val>
                                            <p:strVal val="#ppt_h"/>
                                          </p:val>
                                        </p:tav>
                                      </p:tavLst>
                                    </p:anim>
                                  </p:childTnLst>
                                </p:cTn>
                              </p:par>
                              <p:par>
                                <p:cTn id="241" presetID="23" presetClass="entr" presetSubtype="16" fill="hold" grpId="0" nodeType="withEffect">
                                  <p:stCondLst>
                                    <p:cond delay="0"/>
                                  </p:stCondLst>
                                  <p:childTnLst>
                                    <p:set>
                                      <p:cBhvr>
                                        <p:cTn id="242" dur="1" fill="hold">
                                          <p:stCondLst>
                                            <p:cond delay="0"/>
                                          </p:stCondLst>
                                        </p:cTn>
                                        <p:tgtEl>
                                          <p:spTgt spid="38"/>
                                        </p:tgtEl>
                                        <p:attrNameLst>
                                          <p:attrName>style.visibility</p:attrName>
                                        </p:attrNameLst>
                                      </p:cBhvr>
                                      <p:to>
                                        <p:strVal val="visible"/>
                                      </p:to>
                                    </p:set>
                                    <p:anim calcmode="lin" valueType="num">
                                      <p:cBhvr>
                                        <p:cTn id="243" dur="500" fill="hold"/>
                                        <p:tgtEl>
                                          <p:spTgt spid="38"/>
                                        </p:tgtEl>
                                        <p:attrNameLst>
                                          <p:attrName>ppt_w</p:attrName>
                                        </p:attrNameLst>
                                      </p:cBhvr>
                                      <p:tavLst>
                                        <p:tav tm="0">
                                          <p:val>
                                            <p:fltVal val="0"/>
                                          </p:val>
                                        </p:tav>
                                        <p:tav tm="100000">
                                          <p:val>
                                            <p:strVal val="#ppt_w"/>
                                          </p:val>
                                        </p:tav>
                                      </p:tavLst>
                                    </p:anim>
                                    <p:anim calcmode="lin" valueType="num">
                                      <p:cBhvr>
                                        <p:cTn id="244" dur="500" fill="hold"/>
                                        <p:tgtEl>
                                          <p:spTgt spid="38"/>
                                        </p:tgtEl>
                                        <p:attrNameLst>
                                          <p:attrName>ppt_h</p:attrName>
                                        </p:attrNameLst>
                                      </p:cBhvr>
                                      <p:tavLst>
                                        <p:tav tm="0">
                                          <p:val>
                                            <p:fltVal val="0"/>
                                          </p:val>
                                        </p:tav>
                                        <p:tav tm="100000">
                                          <p:val>
                                            <p:strVal val="#ppt_h"/>
                                          </p:val>
                                        </p:tav>
                                      </p:tavLst>
                                    </p:anim>
                                  </p:childTnLst>
                                </p:cTn>
                              </p:par>
                              <p:par>
                                <p:cTn id="245" presetID="23" presetClass="entr" presetSubtype="16" fill="hold" grpId="0" nodeType="withEffect">
                                  <p:stCondLst>
                                    <p:cond delay="0"/>
                                  </p:stCondLst>
                                  <p:childTnLst>
                                    <p:set>
                                      <p:cBhvr>
                                        <p:cTn id="246" dur="1" fill="hold">
                                          <p:stCondLst>
                                            <p:cond delay="0"/>
                                          </p:stCondLst>
                                        </p:cTn>
                                        <p:tgtEl>
                                          <p:spTgt spid="39"/>
                                        </p:tgtEl>
                                        <p:attrNameLst>
                                          <p:attrName>style.visibility</p:attrName>
                                        </p:attrNameLst>
                                      </p:cBhvr>
                                      <p:to>
                                        <p:strVal val="visible"/>
                                      </p:to>
                                    </p:set>
                                    <p:anim calcmode="lin" valueType="num">
                                      <p:cBhvr>
                                        <p:cTn id="247" dur="500" fill="hold"/>
                                        <p:tgtEl>
                                          <p:spTgt spid="39"/>
                                        </p:tgtEl>
                                        <p:attrNameLst>
                                          <p:attrName>ppt_w</p:attrName>
                                        </p:attrNameLst>
                                      </p:cBhvr>
                                      <p:tavLst>
                                        <p:tav tm="0">
                                          <p:val>
                                            <p:fltVal val="0"/>
                                          </p:val>
                                        </p:tav>
                                        <p:tav tm="100000">
                                          <p:val>
                                            <p:strVal val="#ppt_w"/>
                                          </p:val>
                                        </p:tav>
                                      </p:tavLst>
                                    </p:anim>
                                    <p:anim calcmode="lin" valueType="num">
                                      <p:cBhvr>
                                        <p:cTn id="248" dur="500" fill="hold"/>
                                        <p:tgtEl>
                                          <p:spTgt spid="39"/>
                                        </p:tgtEl>
                                        <p:attrNameLst>
                                          <p:attrName>ppt_h</p:attrName>
                                        </p:attrNameLst>
                                      </p:cBhvr>
                                      <p:tavLst>
                                        <p:tav tm="0">
                                          <p:val>
                                            <p:fltVal val="0"/>
                                          </p:val>
                                        </p:tav>
                                        <p:tav tm="100000">
                                          <p:val>
                                            <p:strVal val="#ppt_h"/>
                                          </p:val>
                                        </p:tav>
                                      </p:tavLst>
                                    </p:anim>
                                  </p:childTnLst>
                                </p:cTn>
                              </p:par>
                              <p:par>
                                <p:cTn id="249" presetID="23" presetClass="entr" presetSubtype="16" fill="hold" grpId="0" nodeType="withEffect">
                                  <p:stCondLst>
                                    <p:cond delay="0"/>
                                  </p:stCondLst>
                                  <p:childTnLst>
                                    <p:set>
                                      <p:cBhvr>
                                        <p:cTn id="250" dur="1" fill="hold">
                                          <p:stCondLst>
                                            <p:cond delay="0"/>
                                          </p:stCondLst>
                                        </p:cTn>
                                        <p:tgtEl>
                                          <p:spTgt spid="40"/>
                                        </p:tgtEl>
                                        <p:attrNameLst>
                                          <p:attrName>style.visibility</p:attrName>
                                        </p:attrNameLst>
                                      </p:cBhvr>
                                      <p:to>
                                        <p:strVal val="visible"/>
                                      </p:to>
                                    </p:set>
                                    <p:anim calcmode="lin" valueType="num">
                                      <p:cBhvr>
                                        <p:cTn id="251" dur="500" fill="hold"/>
                                        <p:tgtEl>
                                          <p:spTgt spid="40"/>
                                        </p:tgtEl>
                                        <p:attrNameLst>
                                          <p:attrName>ppt_w</p:attrName>
                                        </p:attrNameLst>
                                      </p:cBhvr>
                                      <p:tavLst>
                                        <p:tav tm="0">
                                          <p:val>
                                            <p:fltVal val="0"/>
                                          </p:val>
                                        </p:tav>
                                        <p:tav tm="100000">
                                          <p:val>
                                            <p:strVal val="#ppt_w"/>
                                          </p:val>
                                        </p:tav>
                                      </p:tavLst>
                                    </p:anim>
                                    <p:anim calcmode="lin" valueType="num">
                                      <p:cBhvr>
                                        <p:cTn id="252" dur="500" fill="hold"/>
                                        <p:tgtEl>
                                          <p:spTgt spid="40"/>
                                        </p:tgtEl>
                                        <p:attrNameLst>
                                          <p:attrName>ppt_h</p:attrName>
                                        </p:attrNameLst>
                                      </p:cBhvr>
                                      <p:tavLst>
                                        <p:tav tm="0">
                                          <p:val>
                                            <p:fltVal val="0"/>
                                          </p:val>
                                        </p:tav>
                                        <p:tav tm="100000">
                                          <p:val>
                                            <p:strVal val="#ppt_h"/>
                                          </p:val>
                                        </p:tav>
                                      </p:tavLst>
                                    </p:anim>
                                  </p:childTnLst>
                                </p:cTn>
                              </p:par>
                              <p:par>
                                <p:cTn id="253" presetID="23" presetClass="entr" presetSubtype="16" fill="hold" grpId="0" nodeType="withEffect">
                                  <p:stCondLst>
                                    <p:cond delay="0"/>
                                  </p:stCondLst>
                                  <p:childTnLst>
                                    <p:set>
                                      <p:cBhvr>
                                        <p:cTn id="254" dur="1" fill="hold">
                                          <p:stCondLst>
                                            <p:cond delay="0"/>
                                          </p:stCondLst>
                                        </p:cTn>
                                        <p:tgtEl>
                                          <p:spTgt spid="41"/>
                                        </p:tgtEl>
                                        <p:attrNameLst>
                                          <p:attrName>style.visibility</p:attrName>
                                        </p:attrNameLst>
                                      </p:cBhvr>
                                      <p:to>
                                        <p:strVal val="visible"/>
                                      </p:to>
                                    </p:set>
                                    <p:anim calcmode="lin" valueType="num">
                                      <p:cBhvr>
                                        <p:cTn id="255" dur="500" fill="hold"/>
                                        <p:tgtEl>
                                          <p:spTgt spid="41"/>
                                        </p:tgtEl>
                                        <p:attrNameLst>
                                          <p:attrName>ppt_w</p:attrName>
                                        </p:attrNameLst>
                                      </p:cBhvr>
                                      <p:tavLst>
                                        <p:tav tm="0">
                                          <p:val>
                                            <p:fltVal val="0"/>
                                          </p:val>
                                        </p:tav>
                                        <p:tav tm="100000">
                                          <p:val>
                                            <p:strVal val="#ppt_w"/>
                                          </p:val>
                                        </p:tav>
                                      </p:tavLst>
                                    </p:anim>
                                    <p:anim calcmode="lin" valueType="num">
                                      <p:cBhvr>
                                        <p:cTn id="256" dur="500" fill="hold"/>
                                        <p:tgtEl>
                                          <p:spTgt spid="41"/>
                                        </p:tgtEl>
                                        <p:attrNameLst>
                                          <p:attrName>ppt_h</p:attrName>
                                        </p:attrNameLst>
                                      </p:cBhvr>
                                      <p:tavLst>
                                        <p:tav tm="0">
                                          <p:val>
                                            <p:fltVal val="0"/>
                                          </p:val>
                                        </p:tav>
                                        <p:tav tm="100000">
                                          <p:val>
                                            <p:strVal val="#ppt_h"/>
                                          </p:val>
                                        </p:tav>
                                      </p:tavLst>
                                    </p:anim>
                                  </p:childTnLst>
                                </p:cTn>
                              </p:par>
                              <p:par>
                                <p:cTn id="257" presetID="23" presetClass="entr" presetSubtype="16" fill="hold" grpId="0" nodeType="withEffect">
                                  <p:stCondLst>
                                    <p:cond delay="0"/>
                                  </p:stCondLst>
                                  <p:childTnLst>
                                    <p:set>
                                      <p:cBhvr>
                                        <p:cTn id="258" dur="1" fill="hold">
                                          <p:stCondLst>
                                            <p:cond delay="0"/>
                                          </p:stCondLst>
                                        </p:cTn>
                                        <p:tgtEl>
                                          <p:spTgt spid="42"/>
                                        </p:tgtEl>
                                        <p:attrNameLst>
                                          <p:attrName>style.visibility</p:attrName>
                                        </p:attrNameLst>
                                      </p:cBhvr>
                                      <p:to>
                                        <p:strVal val="visible"/>
                                      </p:to>
                                    </p:set>
                                    <p:anim calcmode="lin" valueType="num">
                                      <p:cBhvr>
                                        <p:cTn id="259" dur="500" fill="hold"/>
                                        <p:tgtEl>
                                          <p:spTgt spid="42"/>
                                        </p:tgtEl>
                                        <p:attrNameLst>
                                          <p:attrName>ppt_w</p:attrName>
                                        </p:attrNameLst>
                                      </p:cBhvr>
                                      <p:tavLst>
                                        <p:tav tm="0">
                                          <p:val>
                                            <p:fltVal val="0"/>
                                          </p:val>
                                        </p:tav>
                                        <p:tav tm="100000">
                                          <p:val>
                                            <p:strVal val="#ppt_w"/>
                                          </p:val>
                                        </p:tav>
                                      </p:tavLst>
                                    </p:anim>
                                    <p:anim calcmode="lin" valueType="num">
                                      <p:cBhvr>
                                        <p:cTn id="260" dur="500" fill="hold"/>
                                        <p:tgtEl>
                                          <p:spTgt spid="42"/>
                                        </p:tgtEl>
                                        <p:attrNameLst>
                                          <p:attrName>ppt_h</p:attrName>
                                        </p:attrNameLst>
                                      </p:cBhvr>
                                      <p:tavLst>
                                        <p:tav tm="0">
                                          <p:val>
                                            <p:fltVal val="0"/>
                                          </p:val>
                                        </p:tav>
                                        <p:tav tm="100000">
                                          <p:val>
                                            <p:strVal val="#ppt_h"/>
                                          </p:val>
                                        </p:tav>
                                      </p:tavLst>
                                    </p:anim>
                                  </p:childTnLst>
                                </p:cTn>
                              </p:par>
                              <p:par>
                                <p:cTn id="261" presetID="23" presetClass="entr" presetSubtype="16" fill="hold" grpId="0" nodeType="withEffect">
                                  <p:stCondLst>
                                    <p:cond delay="0"/>
                                  </p:stCondLst>
                                  <p:childTnLst>
                                    <p:set>
                                      <p:cBhvr>
                                        <p:cTn id="262" dur="1" fill="hold">
                                          <p:stCondLst>
                                            <p:cond delay="0"/>
                                          </p:stCondLst>
                                        </p:cTn>
                                        <p:tgtEl>
                                          <p:spTgt spid="43"/>
                                        </p:tgtEl>
                                        <p:attrNameLst>
                                          <p:attrName>style.visibility</p:attrName>
                                        </p:attrNameLst>
                                      </p:cBhvr>
                                      <p:to>
                                        <p:strVal val="visible"/>
                                      </p:to>
                                    </p:set>
                                    <p:anim calcmode="lin" valueType="num">
                                      <p:cBhvr>
                                        <p:cTn id="263" dur="500" fill="hold"/>
                                        <p:tgtEl>
                                          <p:spTgt spid="43"/>
                                        </p:tgtEl>
                                        <p:attrNameLst>
                                          <p:attrName>ppt_w</p:attrName>
                                        </p:attrNameLst>
                                      </p:cBhvr>
                                      <p:tavLst>
                                        <p:tav tm="0">
                                          <p:val>
                                            <p:fltVal val="0"/>
                                          </p:val>
                                        </p:tav>
                                        <p:tav tm="100000">
                                          <p:val>
                                            <p:strVal val="#ppt_w"/>
                                          </p:val>
                                        </p:tav>
                                      </p:tavLst>
                                    </p:anim>
                                    <p:anim calcmode="lin" valueType="num">
                                      <p:cBhvr>
                                        <p:cTn id="264" dur="500" fill="hold"/>
                                        <p:tgtEl>
                                          <p:spTgt spid="43"/>
                                        </p:tgtEl>
                                        <p:attrNameLst>
                                          <p:attrName>ppt_h</p:attrName>
                                        </p:attrNameLst>
                                      </p:cBhvr>
                                      <p:tavLst>
                                        <p:tav tm="0">
                                          <p:val>
                                            <p:fltVal val="0"/>
                                          </p:val>
                                        </p:tav>
                                        <p:tav tm="100000">
                                          <p:val>
                                            <p:strVal val="#ppt_h"/>
                                          </p:val>
                                        </p:tav>
                                      </p:tavLst>
                                    </p:anim>
                                  </p:childTnLst>
                                </p:cTn>
                              </p:par>
                              <p:par>
                                <p:cTn id="265" presetID="23" presetClass="entr" presetSubtype="16" fill="hold" grpId="0" nodeType="withEffect">
                                  <p:stCondLst>
                                    <p:cond delay="0"/>
                                  </p:stCondLst>
                                  <p:childTnLst>
                                    <p:set>
                                      <p:cBhvr>
                                        <p:cTn id="266" dur="1" fill="hold">
                                          <p:stCondLst>
                                            <p:cond delay="0"/>
                                          </p:stCondLst>
                                        </p:cTn>
                                        <p:tgtEl>
                                          <p:spTgt spid="44"/>
                                        </p:tgtEl>
                                        <p:attrNameLst>
                                          <p:attrName>style.visibility</p:attrName>
                                        </p:attrNameLst>
                                      </p:cBhvr>
                                      <p:to>
                                        <p:strVal val="visible"/>
                                      </p:to>
                                    </p:set>
                                    <p:anim calcmode="lin" valueType="num">
                                      <p:cBhvr>
                                        <p:cTn id="267" dur="500" fill="hold"/>
                                        <p:tgtEl>
                                          <p:spTgt spid="44"/>
                                        </p:tgtEl>
                                        <p:attrNameLst>
                                          <p:attrName>ppt_w</p:attrName>
                                        </p:attrNameLst>
                                      </p:cBhvr>
                                      <p:tavLst>
                                        <p:tav tm="0">
                                          <p:val>
                                            <p:fltVal val="0"/>
                                          </p:val>
                                        </p:tav>
                                        <p:tav tm="100000">
                                          <p:val>
                                            <p:strVal val="#ppt_w"/>
                                          </p:val>
                                        </p:tav>
                                      </p:tavLst>
                                    </p:anim>
                                    <p:anim calcmode="lin" valueType="num">
                                      <p:cBhvr>
                                        <p:cTn id="268" dur="500" fill="hold"/>
                                        <p:tgtEl>
                                          <p:spTgt spid="44"/>
                                        </p:tgtEl>
                                        <p:attrNameLst>
                                          <p:attrName>ppt_h</p:attrName>
                                        </p:attrNameLst>
                                      </p:cBhvr>
                                      <p:tavLst>
                                        <p:tav tm="0">
                                          <p:val>
                                            <p:fltVal val="0"/>
                                          </p:val>
                                        </p:tav>
                                        <p:tav tm="100000">
                                          <p:val>
                                            <p:strVal val="#ppt_h"/>
                                          </p:val>
                                        </p:tav>
                                      </p:tavLst>
                                    </p:anim>
                                  </p:childTnLst>
                                </p:cTn>
                              </p:par>
                              <p:par>
                                <p:cTn id="269" presetID="23" presetClass="entr" presetSubtype="16" fill="hold" grpId="0" nodeType="withEffect">
                                  <p:stCondLst>
                                    <p:cond delay="0"/>
                                  </p:stCondLst>
                                  <p:childTnLst>
                                    <p:set>
                                      <p:cBhvr>
                                        <p:cTn id="270" dur="1" fill="hold">
                                          <p:stCondLst>
                                            <p:cond delay="0"/>
                                          </p:stCondLst>
                                        </p:cTn>
                                        <p:tgtEl>
                                          <p:spTgt spid="45"/>
                                        </p:tgtEl>
                                        <p:attrNameLst>
                                          <p:attrName>style.visibility</p:attrName>
                                        </p:attrNameLst>
                                      </p:cBhvr>
                                      <p:to>
                                        <p:strVal val="visible"/>
                                      </p:to>
                                    </p:set>
                                    <p:anim calcmode="lin" valueType="num">
                                      <p:cBhvr>
                                        <p:cTn id="271" dur="500" fill="hold"/>
                                        <p:tgtEl>
                                          <p:spTgt spid="45"/>
                                        </p:tgtEl>
                                        <p:attrNameLst>
                                          <p:attrName>ppt_w</p:attrName>
                                        </p:attrNameLst>
                                      </p:cBhvr>
                                      <p:tavLst>
                                        <p:tav tm="0">
                                          <p:val>
                                            <p:fltVal val="0"/>
                                          </p:val>
                                        </p:tav>
                                        <p:tav tm="100000">
                                          <p:val>
                                            <p:strVal val="#ppt_w"/>
                                          </p:val>
                                        </p:tav>
                                      </p:tavLst>
                                    </p:anim>
                                    <p:anim calcmode="lin" valueType="num">
                                      <p:cBhvr>
                                        <p:cTn id="272" dur="500" fill="hold"/>
                                        <p:tgtEl>
                                          <p:spTgt spid="45"/>
                                        </p:tgtEl>
                                        <p:attrNameLst>
                                          <p:attrName>ppt_h</p:attrName>
                                        </p:attrNameLst>
                                      </p:cBhvr>
                                      <p:tavLst>
                                        <p:tav tm="0">
                                          <p:val>
                                            <p:fltVal val="0"/>
                                          </p:val>
                                        </p:tav>
                                        <p:tav tm="100000">
                                          <p:val>
                                            <p:strVal val="#ppt_h"/>
                                          </p:val>
                                        </p:tav>
                                      </p:tavLst>
                                    </p:anim>
                                  </p:childTnLst>
                                </p:cTn>
                              </p:par>
                              <p:par>
                                <p:cTn id="273" presetID="23" presetClass="entr" presetSubtype="16" fill="hold" grpId="0" nodeType="withEffect">
                                  <p:stCondLst>
                                    <p:cond delay="0"/>
                                  </p:stCondLst>
                                  <p:childTnLst>
                                    <p:set>
                                      <p:cBhvr>
                                        <p:cTn id="274" dur="1" fill="hold">
                                          <p:stCondLst>
                                            <p:cond delay="0"/>
                                          </p:stCondLst>
                                        </p:cTn>
                                        <p:tgtEl>
                                          <p:spTgt spid="46"/>
                                        </p:tgtEl>
                                        <p:attrNameLst>
                                          <p:attrName>style.visibility</p:attrName>
                                        </p:attrNameLst>
                                      </p:cBhvr>
                                      <p:to>
                                        <p:strVal val="visible"/>
                                      </p:to>
                                    </p:set>
                                    <p:anim calcmode="lin" valueType="num">
                                      <p:cBhvr>
                                        <p:cTn id="275" dur="500" fill="hold"/>
                                        <p:tgtEl>
                                          <p:spTgt spid="46"/>
                                        </p:tgtEl>
                                        <p:attrNameLst>
                                          <p:attrName>ppt_w</p:attrName>
                                        </p:attrNameLst>
                                      </p:cBhvr>
                                      <p:tavLst>
                                        <p:tav tm="0">
                                          <p:val>
                                            <p:fltVal val="0"/>
                                          </p:val>
                                        </p:tav>
                                        <p:tav tm="100000">
                                          <p:val>
                                            <p:strVal val="#ppt_w"/>
                                          </p:val>
                                        </p:tav>
                                      </p:tavLst>
                                    </p:anim>
                                    <p:anim calcmode="lin" valueType="num">
                                      <p:cBhvr>
                                        <p:cTn id="276" dur="500" fill="hold"/>
                                        <p:tgtEl>
                                          <p:spTgt spid="46"/>
                                        </p:tgtEl>
                                        <p:attrNameLst>
                                          <p:attrName>ppt_h</p:attrName>
                                        </p:attrNameLst>
                                      </p:cBhvr>
                                      <p:tavLst>
                                        <p:tav tm="0">
                                          <p:val>
                                            <p:fltVal val="0"/>
                                          </p:val>
                                        </p:tav>
                                        <p:tav tm="100000">
                                          <p:val>
                                            <p:strVal val="#ppt_h"/>
                                          </p:val>
                                        </p:tav>
                                      </p:tavLst>
                                    </p:anim>
                                  </p:childTnLst>
                                </p:cTn>
                              </p:par>
                              <p:par>
                                <p:cTn id="277" presetID="23" presetClass="entr" presetSubtype="16" fill="hold" grpId="0" nodeType="withEffect">
                                  <p:stCondLst>
                                    <p:cond delay="0"/>
                                  </p:stCondLst>
                                  <p:childTnLst>
                                    <p:set>
                                      <p:cBhvr>
                                        <p:cTn id="278" dur="1" fill="hold">
                                          <p:stCondLst>
                                            <p:cond delay="0"/>
                                          </p:stCondLst>
                                        </p:cTn>
                                        <p:tgtEl>
                                          <p:spTgt spid="47"/>
                                        </p:tgtEl>
                                        <p:attrNameLst>
                                          <p:attrName>style.visibility</p:attrName>
                                        </p:attrNameLst>
                                      </p:cBhvr>
                                      <p:to>
                                        <p:strVal val="visible"/>
                                      </p:to>
                                    </p:set>
                                    <p:anim calcmode="lin" valueType="num">
                                      <p:cBhvr>
                                        <p:cTn id="279" dur="500" fill="hold"/>
                                        <p:tgtEl>
                                          <p:spTgt spid="47"/>
                                        </p:tgtEl>
                                        <p:attrNameLst>
                                          <p:attrName>ppt_w</p:attrName>
                                        </p:attrNameLst>
                                      </p:cBhvr>
                                      <p:tavLst>
                                        <p:tav tm="0">
                                          <p:val>
                                            <p:fltVal val="0"/>
                                          </p:val>
                                        </p:tav>
                                        <p:tav tm="100000">
                                          <p:val>
                                            <p:strVal val="#ppt_w"/>
                                          </p:val>
                                        </p:tav>
                                      </p:tavLst>
                                    </p:anim>
                                    <p:anim calcmode="lin" valueType="num">
                                      <p:cBhvr>
                                        <p:cTn id="280" dur="500" fill="hold"/>
                                        <p:tgtEl>
                                          <p:spTgt spid="47"/>
                                        </p:tgtEl>
                                        <p:attrNameLst>
                                          <p:attrName>ppt_h</p:attrName>
                                        </p:attrNameLst>
                                      </p:cBhvr>
                                      <p:tavLst>
                                        <p:tav tm="0">
                                          <p:val>
                                            <p:fltVal val="0"/>
                                          </p:val>
                                        </p:tav>
                                        <p:tav tm="100000">
                                          <p:val>
                                            <p:strVal val="#ppt_h"/>
                                          </p:val>
                                        </p:tav>
                                      </p:tavLst>
                                    </p:anim>
                                  </p:childTnLst>
                                </p:cTn>
                              </p:par>
                            </p:childTnLst>
                          </p:cTn>
                        </p:par>
                      </p:childTnLst>
                    </p:cTn>
                  </p:par>
                  <p:par>
                    <p:cTn id="281" fill="hold">
                      <p:stCondLst>
                        <p:cond delay="indefinite"/>
                      </p:stCondLst>
                      <p:childTnLst>
                        <p:par>
                          <p:cTn id="282" fill="hold">
                            <p:stCondLst>
                              <p:cond delay="0"/>
                            </p:stCondLst>
                            <p:childTnLst>
                              <p:par>
                                <p:cTn id="283" presetID="23" presetClass="exit" presetSubtype="32" fill="hold" grpId="1" nodeType="clickEffect">
                                  <p:stCondLst>
                                    <p:cond delay="0"/>
                                  </p:stCondLst>
                                  <p:childTnLst>
                                    <p:anim calcmode="lin" valueType="num">
                                      <p:cBhvr>
                                        <p:cTn id="284" dur="500"/>
                                        <p:tgtEl>
                                          <p:spTgt spid="3"/>
                                        </p:tgtEl>
                                        <p:attrNameLst>
                                          <p:attrName>ppt_w</p:attrName>
                                        </p:attrNameLst>
                                      </p:cBhvr>
                                      <p:tavLst>
                                        <p:tav tm="0">
                                          <p:val>
                                            <p:strVal val="ppt_w"/>
                                          </p:val>
                                        </p:tav>
                                        <p:tav tm="100000">
                                          <p:val>
                                            <p:fltVal val="0"/>
                                          </p:val>
                                        </p:tav>
                                      </p:tavLst>
                                    </p:anim>
                                    <p:anim calcmode="lin" valueType="num">
                                      <p:cBhvr>
                                        <p:cTn id="285" dur="500"/>
                                        <p:tgtEl>
                                          <p:spTgt spid="3"/>
                                        </p:tgtEl>
                                        <p:attrNameLst>
                                          <p:attrName>ppt_h</p:attrName>
                                        </p:attrNameLst>
                                      </p:cBhvr>
                                      <p:tavLst>
                                        <p:tav tm="0">
                                          <p:val>
                                            <p:strVal val="ppt_h"/>
                                          </p:val>
                                        </p:tav>
                                        <p:tav tm="100000">
                                          <p:val>
                                            <p:fltVal val="0"/>
                                          </p:val>
                                        </p:tav>
                                      </p:tavLst>
                                    </p:anim>
                                    <p:set>
                                      <p:cBhvr>
                                        <p:cTn id="286" dur="1" fill="hold">
                                          <p:stCondLst>
                                            <p:cond delay="499"/>
                                          </p:stCondLst>
                                        </p:cTn>
                                        <p:tgtEl>
                                          <p:spTgt spid="3"/>
                                        </p:tgtEl>
                                        <p:attrNameLst>
                                          <p:attrName>style.visibility</p:attrName>
                                        </p:attrNameLst>
                                      </p:cBhvr>
                                      <p:to>
                                        <p:strVal val="hidden"/>
                                      </p:to>
                                    </p:set>
                                  </p:childTnLst>
                                </p:cTn>
                              </p:par>
                              <p:par>
                                <p:cTn id="287" presetID="23" presetClass="exit" presetSubtype="32" fill="hold" grpId="1" nodeType="withEffect">
                                  <p:stCondLst>
                                    <p:cond delay="0"/>
                                  </p:stCondLst>
                                  <p:childTnLst>
                                    <p:anim calcmode="lin" valueType="num">
                                      <p:cBhvr>
                                        <p:cTn id="288" dur="500"/>
                                        <p:tgtEl>
                                          <p:spTgt spid="4"/>
                                        </p:tgtEl>
                                        <p:attrNameLst>
                                          <p:attrName>ppt_w</p:attrName>
                                        </p:attrNameLst>
                                      </p:cBhvr>
                                      <p:tavLst>
                                        <p:tav tm="0">
                                          <p:val>
                                            <p:strVal val="ppt_w"/>
                                          </p:val>
                                        </p:tav>
                                        <p:tav tm="100000">
                                          <p:val>
                                            <p:fltVal val="0"/>
                                          </p:val>
                                        </p:tav>
                                      </p:tavLst>
                                    </p:anim>
                                    <p:anim calcmode="lin" valueType="num">
                                      <p:cBhvr>
                                        <p:cTn id="289" dur="500"/>
                                        <p:tgtEl>
                                          <p:spTgt spid="4"/>
                                        </p:tgtEl>
                                        <p:attrNameLst>
                                          <p:attrName>ppt_h</p:attrName>
                                        </p:attrNameLst>
                                      </p:cBhvr>
                                      <p:tavLst>
                                        <p:tav tm="0">
                                          <p:val>
                                            <p:strVal val="ppt_h"/>
                                          </p:val>
                                        </p:tav>
                                        <p:tav tm="100000">
                                          <p:val>
                                            <p:fltVal val="0"/>
                                          </p:val>
                                        </p:tav>
                                      </p:tavLst>
                                    </p:anim>
                                    <p:set>
                                      <p:cBhvr>
                                        <p:cTn id="290" dur="1" fill="hold">
                                          <p:stCondLst>
                                            <p:cond delay="499"/>
                                          </p:stCondLst>
                                        </p:cTn>
                                        <p:tgtEl>
                                          <p:spTgt spid="4"/>
                                        </p:tgtEl>
                                        <p:attrNameLst>
                                          <p:attrName>style.visibility</p:attrName>
                                        </p:attrNameLst>
                                      </p:cBhvr>
                                      <p:to>
                                        <p:strVal val="hidden"/>
                                      </p:to>
                                    </p:set>
                                  </p:childTnLst>
                                </p:cTn>
                              </p:par>
                              <p:par>
                                <p:cTn id="291" presetID="23" presetClass="exit" presetSubtype="32" fill="hold" grpId="1" nodeType="withEffect">
                                  <p:stCondLst>
                                    <p:cond delay="0"/>
                                  </p:stCondLst>
                                  <p:childTnLst>
                                    <p:anim calcmode="lin" valueType="num">
                                      <p:cBhvr>
                                        <p:cTn id="292" dur="500"/>
                                        <p:tgtEl>
                                          <p:spTgt spid="5"/>
                                        </p:tgtEl>
                                        <p:attrNameLst>
                                          <p:attrName>ppt_w</p:attrName>
                                        </p:attrNameLst>
                                      </p:cBhvr>
                                      <p:tavLst>
                                        <p:tav tm="0">
                                          <p:val>
                                            <p:strVal val="ppt_w"/>
                                          </p:val>
                                        </p:tav>
                                        <p:tav tm="100000">
                                          <p:val>
                                            <p:fltVal val="0"/>
                                          </p:val>
                                        </p:tav>
                                      </p:tavLst>
                                    </p:anim>
                                    <p:anim calcmode="lin" valueType="num">
                                      <p:cBhvr>
                                        <p:cTn id="293" dur="500"/>
                                        <p:tgtEl>
                                          <p:spTgt spid="5"/>
                                        </p:tgtEl>
                                        <p:attrNameLst>
                                          <p:attrName>ppt_h</p:attrName>
                                        </p:attrNameLst>
                                      </p:cBhvr>
                                      <p:tavLst>
                                        <p:tav tm="0">
                                          <p:val>
                                            <p:strVal val="ppt_h"/>
                                          </p:val>
                                        </p:tav>
                                        <p:tav tm="100000">
                                          <p:val>
                                            <p:fltVal val="0"/>
                                          </p:val>
                                        </p:tav>
                                      </p:tavLst>
                                    </p:anim>
                                    <p:set>
                                      <p:cBhvr>
                                        <p:cTn id="294" dur="1" fill="hold">
                                          <p:stCondLst>
                                            <p:cond delay="499"/>
                                          </p:stCondLst>
                                        </p:cTn>
                                        <p:tgtEl>
                                          <p:spTgt spid="5"/>
                                        </p:tgtEl>
                                        <p:attrNameLst>
                                          <p:attrName>style.visibility</p:attrName>
                                        </p:attrNameLst>
                                      </p:cBhvr>
                                      <p:to>
                                        <p:strVal val="hidden"/>
                                      </p:to>
                                    </p:set>
                                  </p:childTnLst>
                                </p:cTn>
                              </p:par>
                              <p:par>
                                <p:cTn id="295" presetID="23" presetClass="exit" presetSubtype="32" fill="hold" grpId="1" nodeType="withEffect">
                                  <p:stCondLst>
                                    <p:cond delay="0"/>
                                  </p:stCondLst>
                                  <p:childTnLst>
                                    <p:anim calcmode="lin" valueType="num">
                                      <p:cBhvr>
                                        <p:cTn id="296" dur="500"/>
                                        <p:tgtEl>
                                          <p:spTgt spid="6"/>
                                        </p:tgtEl>
                                        <p:attrNameLst>
                                          <p:attrName>ppt_w</p:attrName>
                                        </p:attrNameLst>
                                      </p:cBhvr>
                                      <p:tavLst>
                                        <p:tav tm="0">
                                          <p:val>
                                            <p:strVal val="ppt_w"/>
                                          </p:val>
                                        </p:tav>
                                        <p:tav tm="100000">
                                          <p:val>
                                            <p:fltVal val="0"/>
                                          </p:val>
                                        </p:tav>
                                      </p:tavLst>
                                    </p:anim>
                                    <p:anim calcmode="lin" valueType="num">
                                      <p:cBhvr>
                                        <p:cTn id="297" dur="500"/>
                                        <p:tgtEl>
                                          <p:spTgt spid="6"/>
                                        </p:tgtEl>
                                        <p:attrNameLst>
                                          <p:attrName>ppt_h</p:attrName>
                                        </p:attrNameLst>
                                      </p:cBhvr>
                                      <p:tavLst>
                                        <p:tav tm="0">
                                          <p:val>
                                            <p:strVal val="ppt_h"/>
                                          </p:val>
                                        </p:tav>
                                        <p:tav tm="100000">
                                          <p:val>
                                            <p:fltVal val="0"/>
                                          </p:val>
                                        </p:tav>
                                      </p:tavLst>
                                    </p:anim>
                                    <p:set>
                                      <p:cBhvr>
                                        <p:cTn id="298" dur="1" fill="hold">
                                          <p:stCondLst>
                                            <p:cond delay="499"/>
                                          </p:stCondLst>
                                        </p:cTn>
                                        <p:tgtEl>
                                          <p:spTgt spid="6"/>
                                        </p:tgtEl>
                                        <p:attrNameLst>
                                          <p:attrName>style.visibility</p:attrName>
                                        </p:attrNameLst>
                                      </p:cBhvr>
                                      <p:to>
                                        <p:strVal val="hidden"/>
                                      </p:to>
                                    </p:set>
                                  </p:childTnLst>
                                </p:cTn>
                              </p:par>
                              <p:par>
                                <p:cTn id="299" presetID="23" presetClass="exit" presetSubtype="32" fill="hold" grpId="1" nodeType="withEffect">
                                  <p:stCondLst>
                                    <p:cond delay="0"/>
                                  </p:stCondLst>
                                  <p:childTnLst>
                                    <p:anim calcmode="lin" valueType="num">
                                      <p:cBhvr>
                                        <p:cTn id="300" dur="500"/>
                                        <p:tgtEl>
                                          <p:spTgt spid="7"/>
                                        </p:tgtEl>
                                        <p:attrNameLst>
                                          <p:attrName>ppt_w</p:attrName>
                                        </p:attrNameLst>
                                      </p:cBhvr>
                                      <p:tavLst>
                                        <p:tav tm="0">
                                          <p:val>
                                            <p:strVal val="ppt_w"/>
                                          </p:val>
                                        </p:tav>
                                        <p:tav tm="100000">
                                          <p:val>
                                            <p:fltVal val="0"/>
                                          </p:val>
                                        </p:tav>
                                      </p:tavLst>
                                    </p:anim>
                                    <p:anim calcmode="lin" valueType="num">
                                      <p:cBhvr>
                                        <p:cTn id="301" dur="500"/>
                                        <p:tgtEl>
                                          <p:spTgt spid="7"/>
                                        </p:tgtEl>
                                        <p:attrNameLst>
                                          <p:attrName>ppt_h</p:attrName>
                                        </p:attrNameLst>
                                      </p:cBhvr>
                                      <p:tavLst>
                                        <p:tav tm="0">
                                          <p:val>
                                            <p:strVal val="ppt_h"/>
                                          </p:val>
                                        </p:tav>
                                        <p:tav tm="100000">
                                          <p:val>
                                            <p:fltVal val="0"/>
                                          </p:val>
                                        </p:tav>
                                      </p:tavLst>
                                    </p:anim>
                                    <p:set>
                                      <p:cBhvr>
                                        <p:cTn id="302" dur="1" fill="hold">
                                          <p:stCondLst>
                                            <p:cond delay="499"/>
                                          </p:stCondLst>
                                        </p:cTn>
                                        <p:tgtEl>
                                          <p:spTgt spid="7"/>
                                        </p:tgtEl>
                                        <p:attrNameLst>
                                          <p:attrName>style.visibility</p:attrName>
                                        </p:attrNameLst>
                                      </p:cBhvr>
                                      <p:to>
                                        <p:strVal val="hidden"/>
                                      </p:to>
                                    </p:set>
                                  </p:childTnLst>
                                </p:cTn>
                              </p:par>
                              <p:par>
                                <p:cTn id="303" presetID="23" presetClass="exit" presetSubtype="32" fill="hold" grpId="1" nodeType="withEffect">
                                  <p:stCondLst>
                                    <p:cond delay="0"/>
                                  </p:stCondLst>
                                  <p:childTnLst>
                                    <p:anim calcmode="lin" valueType="num">
                                      <p:cBhvr>
                                        <p:cTn id="304" dur="500"/>
                                        <p:tgtEl>
                                          <p:spTgt spid="8"/>
                                        </p:tgtEl>
                                        <p:attrNameLst>
                                          <p:attrName>ppt_w</p:attrName>
                                        </p:attrNameLst>
                                      </p:cBhvr>
                                      <p:tavLst>
                                        <p:tav tm="0">
                                          <p:val>
                                            <p:strVal val="ppt_w"/>
                                          </p:val>
                                        </p:tav>
                                        <p:tav tm="100000">
                                          <p:val>
                                            <p:fltVal val="0"/>
                                          </p:val>
                                        </p:tav>
                                      </p:tavLst>
                                    </p:anim>
                                    <p:anim calcmode="lin" valueType="num">
                                      <p:cBhvr>
                                        <p:cTn id="305" dur="500"/>
                                        <p:tgtEl>
                                          <p:spTgt spid="8"/>
                                        </p:tgtEl>
                                        <p:attrNameLst>
                                          <p:attrName>ppt_h</p:attrName>
                                        </p:attrNameLst>
                                      </p:cBhvr>
                                      <p:tavLst>
                                        <p:tav tm="0">
                                          <p:val>
                                            <p:strVal val="ppt_h"/>
                                          </p:val>
                                        </p:tav>
                                        <p:tav tm="100000">
                                          <p:val>
                                            <p:fltVal val="0"/>
                                          </p:val>
                                        </p:tav>
                                      </p:tavLst>
                                    </p:anim>
                                    <p:set>
                                      <p:cBhvr>
                                        <p:cTn id="306" dur="1" fill="hold">
                                          <p:stCondLst>
                                            <p:cond delay="499"/>
                                          </p:stCondLst>
                                        </p:cTn>
                                        <p:tgtEl>
                                          <p:spTgt spid="8"/>
                                        </p:tgtEl>
                                        <p:attrNameLst>
                                          <p:attrName>style.visibility</p:attrName>
                                        </p:attrNameLst>
                                      </p:cBhvr>
                                      <p:to>
                                        <p:strVal val="hidden"/>
                                      </p:to>
                                    </p:set>
                                  </p:childTnLst>
                                </p:cTn>
                              </p:par>
                              <p:par>
                                <p:cTn id="307" presetID="23" presetClass="exit" presetSubtype="32" fill="hold" grpId="1" nodeType="withEffect">
                                  <p:stCondLst>
                                    <p:cond delay="0"/>
                                  </p:stCondLst>
                                  <p:childTnLst>
                                    <p:anim calcmode="lin" valueType="num">
                                      <p:cBhvr>
                                        <p:cTn id="308" dur="500"/>
                                        <p:tgtEl>
                                          <p:spTgt spid="9"/>
                                        </p:tgtEl>
                                        <p:attrNameLst>
                                          <p:attrName>ppt_w</p:attrName>
                                        </p:attrNameLst>
                                      </p:cBhvr>
                                      <p:tavLst>
                                        <p:tav tm="0">
                                          <p:val>
                                            <p:strVal val="ppt_w"/>
                                          </p:val>
                                        </p:tav>
                                        <p:tav tm="100000">
                                          <p:val>
                                            <p:fltVal val="0"/>
                                          </p:val>
                                        </p:tav>
                                      </p:tavLst>
                                    </p:anim>
                                    <p:anim calcmode="lin" valueType="num">
                                      <p:cBhvr>
                                        <p:cTn id="309" dur="500"/>
                                        <p:tgtEl>
                                          <p:spTgt spid="9"/>
                                        </p:tgtEl>
                                        <p:attrNameLst>
                                          <p:attrName>ppt_h</p:attrName>
                                        </p:attrNameLst>
                                      </p:cBhvr>
                                      <p:tavLst>
                                        <p:tav tm="0">
                                          <p:val>
                                            <p:strVal val="ppt_h"/>
                                          </p:val>
                                        </p:tav>
                                        <p:tav tm="100000">
                                          <p:val>
                                            <p:fltVal val="0"/>
                                          </p:val>
                                        </p:tav>
                                      </p:tavLst>
                                    </p:anim>
                                    <p:set>
                                      <p:cBhvr>
                                        <p:cTn id="310" dur="1" fill="hold">
                                          <p:stCondLst>
                                            <p:cond delay="499"/>
                                          </p:stCondLst>
                                        </p:cTn>
                                        <p:tgtEl>
                                          <p:spTgt spid="9"/>
                                        </p:tgtEl>
                                        <p:attrNameLst>
                                          <p:attrName>style.visibility</p:attrName>
                                        </p:attrNameLst>
                                      </p:cBhvr>
                                      <p:to>
                                        <p:strVal val="hidden"/>
                                      </p:to>
                                    </p:set>
                                  </p:childTnLst>
                                </p:cTn>
                              </p:par>
                              <p:par>
                                <p:cTn id="311" presetID="23" presetClass="exit" presetSubtype="32" fill="hold" grpId="1" nodeType="withEffect">
                                  <p:stCondLst>
                                    <p:cond delay="0"/>
                                  </p:stCondLst>
                                  <p:childTnLst>
                                    <p:anim calcmode="lin" valueType="num">
                                      <p:cBhvr>
                                        <p:cTn id="312" dur="500"/>
                                        <p:tgtEl>
                                          <p:spTgt spid="10"/>
                                        </p:tgtEl>
                                        <p:attrNameLst>
                                          <p:attrName>ppt_w</p:attrName>
                                        </p:attrNameLst>
                                      </p:cBhvr>
                                      <p:tavLst>
                                        <p:tav tm="0">
                                          <p:val>
                                            <p:strVal val="ppt_w"/>
                                          </p:val>
                                        </p:tav>
                                        <p:tav tm="100000">
                                          <p:val>
                                            <p:fltVal val="0"/>
                                          </p:val>
                                        </p:tav>
                                      </p:tavLst>
                                    </p:anim>
                                    <p:anim calcmode="lin" valueType="num">
                                      <p:cBhvr>
                                        <p:cTn id="313" dur="500"/>
                                        <p:tgtEl>
                                          <p:spTgt spid="10"/>
                                        </p:tgtEl>
                                        <p:attrNameLst>
                                          <p:attrName>ppt_h</p:attrName>
                                        </p:attrNameLst>
                                      </p:cBhvr>
                                      <p:tavLst>
                                        <p:tav tm="0">
                                          <p:val>
                                            <p:strVal val="ppt_h"/>
                                          </p:val>
                                        </p:tav>
                                        <p:tav tm="100000">
                                          <p:val>
                                            <p:fltVal val="0"/>
                                          </p:val>
                                        </p:tav>
                                      </p:tavLst>
                                    </p:anim>
                                    <p:set>
                                      <p:cBhvr>
                                        <p:cTn id="314" dur="1" fill="hold">
                                          <p:stCondLst>
                                            <p:cond delay="499"/>
                                          </p:stCondLst>
                                        </p:cTn>
                                        <p:tgtEl>
                                          <p:spTgt spid="10"/>
                                        </p:tgtEl>
                                        <p:attrNameLst>
                                          <p:attrName>style.visibility</p:attrName>
                                        </p:attrNameLst>
                                      </p:cBhvr>
                                      <p:to>
                                        <p:strVal val="hidden"/>
                                      </p:to>
                                    </p:set>
                                  </p:childTnLst>
                                </p:cTn>
                              </p:par>
                              <p:par>
                                <p:cTn id="315" presetID="23" presetClass="exit" presetSubtype="32" fill="hold" grpId="1" nodeType="withEffect">
                                  <p:stCondLst>
                                    <p:cond delay="0"/>
                                  </p:stCondLst>
                                  <p:childTnLst>
                                    <p:anim calcmode="lin" valueType="num">
                                      <p:cBhvr>
                                        <p:cTn id="316" dur="500"/>
                                        <p:tgtEl>
                                          <p:spTgt spid="11"/>
                                        </p:tgtEl>
                                        <p:attrNameLst>
                                          <p:attrName>ppt_w</p:attrName>
                                        </p:attrNameLst>
                                      </p:cBhvr>
                                      <p:tavLst>
                                        <p:tav tm="0">
                                          <p:val>
                                            <p:strVal val="ppt_w"/>
                                          </p:val>
                                        </p:tav>
                                        <p:tav tm="100000">
                                          <p:val>
                                            <p:fltVal val="0"/>
                                          </p:val>
                                        </p:tav>
                                      </p:tavLst>
                                    </p:anim>
                                    <p:anim calcmode="lin" valueType="num">
                                      <p:cBhvr>
                                        <p:cTn id="317" dur="500"/>
                                        <p:tgtEl>
                                          <p:spTgt spid="11"/>
                                        </p:tgtEl>
                                        <p:attrNameLst>
                                          <p:attrName>ppt_h</p:attrName>
                                        </p:attrNameLst>
                                      </p:cBhvr>
                                      <p:tavLst>
                                        <p:tav tm="0">
                                          <p:val>
                                            <p:strVal val="ppt_h"/>
                                          </p:val>
                                        </p:tav>
                                        <p:tav tm="100000">
                                          <p:val>
                                            <p:fltVal val="0"/>
                                          </p:val>
                                        </p:tav>
                                      </p:tavLst>
                                    </p:anim>
                                    <p:set>
                                      <p:cBhvr>
                                        <p:cTn id="318" dur="1" fill="hold">
                                          <p:stCondLst>
                                            <p:cond delay="499"/>
                                          </p:stCondLst>
                                        </p:cTn>
                                        <p:tgtEl>
                                          <p:spTgt spid="11"/>
                                        </p:tgtEl>
                                        <p:attrNameLst>
                                          <p:attrName>style.visibility</p:attrName>
                                        </p:attrNameLst>
                                      </p:cBhvr>
                                      <p:to>
                                        <p:strVal val="hidden"/>
                                      </p:to>
                                    </p:set>
                                  </p:childTnLst>
                                </p:cTn>
                              </p:par>
                              <p:par>
                                <p:cTn id="319" presetID="23" presetClass="exit" presetSubtype="32" fill="hold" grpId="1" nodeType="withEffect">
                                  <p:stCondLst>
                                    <p:cond delay="0"/>
                                  </p:stCondLst>
                                  <p:childTnLst>
                                    <p:anim calcmode="lin" valueType="num">
                                      <p:cBhvr>
                                        <p:cTn id="320" dur="500"/>
                                        <p:tgtEl>
                                          <p:spTgt spid="12"/>
                                        </p:tgtEl>
                                        <p:attrNameLst>
                                          <p:attrName>ppt_w</p:attrName>
                                        </p:attrNameLst>
                                      </p:cBhvr>
                                      <p:tavLst>
                                        <p:tav tm="0">
                                          <p:val>
                                            <p:strVal val="ppt_w"/>
                                          </p:val>
                                        </p:tav>
                                        <p:tav tm="100000">
                                          <p:val>
                                            <p:fltVal val="0"/>
                                          </p:val>
                                        </p:tav>
                                      </p:tavLst>
                                    </p:anim>
                                    <p:anim calcmode="lin" valueType="num">
                                      <p:cBhvr>
                                        <p:cTn id="321" dur="500"/>
                                        <p:tgtEl>
                                          <p:spTgt spid="12"/>
                                        </p:tgtEl>
                                        <p:attrNameLst>
                                          <p:attrName>ppt_h</p:attrName>
                                        </p:attrNameLst>
                                      </p:cBhvr>
                                      <p:tavLst>
                                        <p:tav tm="0">
                                          <p:val>
                                            <p:strVal val="ppt_h"/>
                                          </p:val>
                                        </p:tav>
                                        <p:tav tm="100000">
                                          <p:val>
                                            <p:fltVal val="0"/>
                                          </p:val>
                                        </p:tav>
                                      </p:tavLst>
                                    </p:anim>
                                    <p:set>
                                      <p:cBhvr>
                                        <p:cTn id="322" dur="1" fill="hold">
                                          <p:stCondLst>
                                            <p:cond delay="499"/>
                                          </p:stCondLst>
                                        </p:cTn>
                                        <p:tgtEl>
                                          <p:spTgt spid="12"/>
                                        </p:tgtEl>
                                        <p:attrNameLst>
                                          <p:attrName>style.visibility</p:attrName>
                                        </p:attrNameLst>
                                      </p:cBhvr>
                                      <p:to>
                                        <p:strVal val="hidden"/>
                                      </p:to>
                                    </p:set>
                                  </p:childTnLst>
                                </p:cTn>
                              </p:par>
                              <p:par>
                                <p:cTn id="323" presetID="23" presetClass="exit" presetSubtype="32" fill="hold" grpId="1" nodeType="withEffect">
                                  <p:stCondLst>
                                    <p:cond delay="0"/>
                                  </p:stCondLst>
                                  <p:childTnLst>
                                    <p:anim calcmode="lin" valueType="num">
                                      <p:cBhvr>
                                        <p:cTn id="324" dur="500"/>
                                        <p:tgtEl>
                                          <p:spTgt spid="13"/>
                                        </p:tgtEl>
                                        <p:attrNameLst>
                                          <p:attrName>ppt_w</p:attrName>
                                        </p:attrNameLst>
                                      </p:cBhvr>
                                      <p:tavLst>
                                        <p:tav tm="0">
                                          <p:val>
                                            <p:strVal val="ppt_w"/>
                                          </p:val>
                                        </p:tav>
                                        <p:tav tm="100000">
                                          <p:val>
                                            <p:fltVal val="0"/>
                                          </p:val>
                                        </p:tav>
                                      </p:tavLst>
                                    </p:anim>
                                    <p:anim calcmode="lin" valueType="num">
                                      <p:cBhvr>
                                        <p:cTn id="325" dur="500"/>
                                        <p:tgtEl>
                                          <p:spTgt spid="13"/>
                                        </p:tgtEl>
                                        <p:attrNameLst>
                                          <p:attrName>ppt_h</p:attrName>
                                        </p:attrNameLst>
                                      </p:cBhvr>
                                      <p:tavLst>
                                        <p:tav tm="0">
                                          <p:val>
                                            <p:strVal val="ppt_h"/>
                                          </p:val>
                                        </p:tav>
                                        <p:tav tm="100000">
                                          <p:val>
                                            <p:fltVal val="0"/>
                                          </p:val>
                                        </p:tav>
                                      </p:tavLst>
                                    </p:anim>
                                    <p:set>
                                      <p:cBhvr>
                                        <p:cTn id="326" dur="1" fill="hold">
                                          <p:stCondLst>
                                            <p:cond delay="499"/>
                                          </p:stCondLst>
                                        </p:cTn>
                                        <p:tgtEl>
                                          <p:spTgt spid="13"/>
                                        </p:tgtEl>
                                        <p:attrNameLst>
                                          <p:attrName>style.visibility</p:attrName>
                                        </p:attrNameLst>
                                      </p:cBhvr>
                                      <p:to>
                                        <p:strVal val="hidden"/>
                                      </p:to>
                                    </p:set>
                                  </p:childTnLst>
                                </p:cTn>
                              </p:par>
                              <p:par>
                                <p:cTn id="327" presetID="23" presetClass="exit" presetSubtype="32" fill="hold" grpId="1" nodeType="withEffect">
                                  <p:stCondLst>
                                    <p:cond delay="0"/>
                                  </p:stCondLst>
                                  <p:childTnLst>
                                    <p:anim calcmode="lin" valueType="num">
                                      <p:cBhvr>
                                        <p:cTn id="328" dur="500"/>
                                        <p:tgtEl>
                                          <p:spTgt spid="14"/>
                                        </p:tgtEl>
                                        <p:attrNameLst>
                                          <p:attrName>ppt_w</p:attrName>
                                        </p:attrNameLst>
                                      </p:cBhvr>
                                      <p:tavLst>
                                        <p:tav tm="0">
                                          <p:val>
                                            <p:strVal val="ppt_w"/>
                                          </p:val>
                                        </p:tav>
                                        <p:tav tm="100000">
                                          <p:val>
                                            <p:fltVal val="0"/>
                                          </p:val>
                                        </p:tav>
                                      </p:tavLst>
                                    </p:anim>
                                    <p:anim calcmode="lin" valueType="num">
                                      <p:cBhvr>
                                        <p:cTn id="329" dur="500"/>
                                        <p:tgtEl>
                                          <p:spTgt spid="14"/>
                                        </p:tgtEl>
                                        <p:attrNameLst>
                                          <p:attrName>ppt_h</p:attrName>
                                        </p:attrNameLst>
                                      </p:cBhvr>
                                      <p:tavLst>
                                        <p:tav tm="0">
                                          <p:val>
                                            <p:strVal val="ppt_h"/>
                                          </p:val>
                                        </p:tav>
                                        <p:tav tm="100000">
                                          <p:val>
                                            <p:fltVal val="0"/>
                                          </p:val>
                                        </p:tav>
                                      </p:tavLst>
                                    </p:anim>
                                    <p:set>
                                      <p:cBhvr>
                                        <p:cTn id="330" dur="1" fill="hold">
                                          <p:stCondLst>
                                            <p:cond delay="499"/>
                                          </p:stCondLst>
                                        </p:cTn>
                                        <p:tgtEl>
                                          <p:spTgt spid="14"/>
                                        </p:tgtEl>
                                        <p:attrNameLst>
                                          <p:attrName>style.visibility</p:attrName>
                                        </p:attrNameLst>
                                      </p:cBhvr>
                                      <p:to>
                                        <p:strVal val="hidden"/>
                                      </p:to>
                                    </p:set>
                                  </p:childTnLst>
                                </p:cTn>
                              </p:par>
                              <p:par>
                                <p:cTn id="331" presetID="23" presetClass="exit" presetSubtype="32" fill="hold" grpId="1" nodeType="withEffect">
                                  <p:stCondLst>
                                    <p:cond delay="0"/>
                                  </p:stCondLst>
                                  <p:childTnLst>
                                    <p:anim calcmode="lin" valueType="num">
                                      <p:cBhvr>
                                        <p:cTn id="332" dur="500"/>
                                        <p:tgtEl>
                                          <p:spTgt spid="15"/>
                                        </p:tgtEl>
                                        <p:attrNameLst>
                                          <p:attrName>ppt_w</p:attrName>
                                        </p:attrNameLst>
                                      </p:cBhvr>
                                      <p:tavLst>
                                        <p:tav tm="0">
                                          <p:val>
                                            <p:strVal val="ppt_w"/>
                                          </p:val>
                                        </p:tav>
                                        <p:tav tm="100000">
                                          <p:val>
                                            <p:fltVal val="0"/>
                                          </p:val>
                                        </p:tav>
                                      </p:tavLst>
                                    </p:anim>
                                    <p:anim calcmode="lin" valueType="num">
                                      <p:cBhvr>
                                        <p:cTn id="333" dur="500"/>
                                        <p:tgtEl>
                                          <p:spTgt spid="15"/>
                                        </p:tgtEl>
                                        <p:attrNameLst>
                                          <p:attrName>ppt_h</p:attrName>
                                        </p:attrNameLst>
                                      </p:cBhvr>
                                      <p:tavLst>
                                        <p:tav tm="0">
                                          <p:val>
                                            <p:strVal val="ppt_h"/>
                                          </p:val>
                                        </p:tav>
                                        <p:tav tm="100000">
                                          <p:val>
                                            <p:fltVal val="0"/>
                                          </p:val>
                                        </p:tav>
                                      </p:tavLst>
                                    </p:anim>
                                    <p:set>
                                      <p:cBhvr>
                                        <p:cTn id="334" dur="1" fill="hold">
                                          <p:stCondLst>
                                            <p:cond delay="499"/>
                                          </p:stCondLst>
                                        </p:cTn>
                                        <p:tgtEl>
                                          <p:spTgt spid="15"/>
                                        </p:tgtEl>
                                        <p:attrNameLst>
                                          <p:attrName>style.visibility</p:attrName>
                                        </p:attrNameLst>
                                      </p:cBhvr>
                                      <p:to>
                                        <p:strVal val="hidden"/>
                                      </p:to>
                                    </p:set>
                                  </p:childTnLst>
                                </p:cTn>
                              </p:par>
                              <p:par>
                                <p:cTn id="335" presetID="23" presetClass="exit" presetSubtype="32" fill="hold" grpId="1" nodeType="withEffect">
                                  <p:stCondLst>
                                    <p:cond delay="0"/>
                                  </p:stCondLst>
                                  <p:childTnLst>
                                    <p:anim calcmode="lin" valueType="num">
                                      <p:cBhvr>
                                        <p:cTn id="336" dur="500"/>
                                        <p:tgtEl>
                                          <p:spTgt spid="16"/>
                                        </p:tgtEl>
                                        <p:attrNameLst>
                                          <p:attrName>ppt_w</p:attrName>
                                        </p:attrNameLst>
                                      </p:cBhvr>
                                      <p:tavLst>
                                        <p:tav tm="0">
                                          <p:val>
                                            <p:strVal val="ppt_w"/>
                                          </p:val>
                                        </p:tav>
                                        <p:tav tm="100000">
                                          <p:val>
                                            <p:fltVal val="0"/>
                                          </p:val>
                                        </p:tav>
                                      </p:tavLst>
                                    </p:anim>
                                    <p:anim calcmode="lin" valueType="num">
                                      <p:cBhvr>
                                        <p:cTn id="337" dur="500"/>
                                        <p:tgtEl>
                                          <p:spTgt spid="16"/>
                                        </p:tgtEl>
                                        <p:attrNameLst>
                                          <p:attrName>ppt_h</p:attrName>
                                        </p:attrNameLst>
                                      </p:cBhvr>
                                      <p:tavLst>
                                        <p:tav tm="0">
                                          <p:val>
                                            <p:strVal val="ppt_h"/>
                                          </p:val>
                                        </p:tav>
                                        <p:tav tm="100000">
                                          <p:val>
                                            <p:fltVal val="0"/>
                                          </p:val>
                                        </p:tav>
                                      </p:tavLst>
                                    </p:anim>
                                    <p:set>
                                      <p:cBhvr>
                                        <p:cTn id="338" dur="1" fill="hold">
                                          <p:stCondLst>
                                            <p:cond delay="499"/>
                                          </p:stCondLst>
                                        </p:cTn>
                                        <p:tgtEl>
                                          <p:spTgt spid="16"/>
                                        </p:tgtEl>
                                        <p:attrNameLst>
                                          <p:attrName>style.visibility</p:attrName>
                                        </p:attrNameLst>
                                      </p:cBhvr>
                                      <p:to>
                                        <p:strVal val="hidden"/>
                                      </p:to>
                                    </p:set>
                                  </p:childTnLst>
                                </p:cTn>
                              </p:par>
                              <p:par>
                                <p:cTn id="339" presetID="23" presetClass="exit" presetSubtype="32" fill="hold" grpId="1" nodeType="withEffect">
                                  <p:stCondLst>
                                    <p:cond delay="0"/>
                                  </p:stCondLst>
                                  <p:childTnLst>
                                    <p:anim calcmode="lin" valueType="num">
                                      <p:cBhvr>
                                        <p:cTn id="340" dur="500"/>
                                        <p:tgtEl>
                                          <p:spTgt spid="17"/>
                                        </p:tgtEl>
                                        <p:attrNameLst>
                                          <p:attrName>ppt_w</p:attrName>
                                        </p:attrNameLst>
                                      </p:cBhvr>
                                      <p:tavLst>
                                        <p:tav tm="0">
                                          <p:val>
                                            <p:strVal val="ppt_w"/>
                                          </p:val>
                                        </p:tav>
                                        <p:tav tm="100000">
                                          <p:val>
                                            <p:fltVal val="0"/>
                                          </p:val>
                                        </p:tav>
                                      </p:tavLst>
                                    </p:anim>
                                    <p:anim calcmode="lin" valueType="num">
                                      <p:cBhvr>
                                        <p:cTn id="341" dur="500"/>
                                        <p:tgtEl>
                                          <p:spTgt spid="17"/>
                                        </p:tgtEl>
                                        <p:attrNameLst>
                                          <p:attrName>ppt_h</p:attrName>
                                        </p:attrNameLst>
                                      </p:cBhvr>
                                      <p:tavLst>
                                        <p:tav tm="0">
                                          <p:val>
                                            <p:strVal val="ppt_h"/>
                                          </p:val>
                                        </p:tav>
                                        <p:tav tm="100000">
                                          <p:val>
                                            <p:fltVal val="0"/>
                                          </p:val>
                                        </p:tav>
                                      </p:tavLst>
                                    </p:anim>
                                    <p:set>
                                      <p:cBhvr>
                                        <p:cTn id="342" dur="1" fill="hold">
                                          <p:stCondLst>
                                            <p:cond delay="499"/>
                                          </p:stCondLst>
                                        </p:cTn>
                                        <p:tgtEl>
                                          <p:spTgt spid="17"/>
                                        </p:tgtEl>
                                        <p:attrNameLst>
                                          <p:attrName>style.visibility</p:attrName>
                                        </p:attrNameLst>
                                      </p:cBhvr>
                                      <p:to>
                                        <p:strVal val="hidden"/>
                                      </p:to>
                                    </p:set>
                                  </p:childTnLst>
                                </p:cTn>
                              </p:par>
                              <p:par>
                                <p:cTn id="343" presetID="23" presetClass="exit" presetSubtype="32" fill="hold" grpId="1" nodeType="withEffect">
                                  <p:stCondLst>
                                    <p:cond delay="0"/>
                                  </p:stCondLst>
                                  <p:childTnLst>
                                    <p:anim calcmode="lin" valueType="num">
                                      <p:cBhvr>
                                        <p:cTn id="344" dur="500"/>
                                        <p:tgtEl>
                                          <p:spTgt spid="18"/>
                                        </p:tgtEl>
                                        <p:attrNameLst>
                                          <p:attrName>ppt_w</p:attrName>
                                        </p:attrNameLst>
                                      </p:cBhvr>
                                      <p:tavLst>
                                        <p:tav tm="0">
                                          <p:val>
                                            <p:strVal val="ppt_w"/>
                                          </p:val>
                                        </p:tav>
                                        <p:tav tm="100000">
                                          <p:val>
                                            <p:fltVal val="0"/>
                                          </p:val>
                                        </p:tav>
                                      </p:tavLst>
                                    </p:anim>
                                    <p:anim calcmode="lin" valueType="num">
                                      <p:cBhvr>
                                        <p:cTn id="345" dur="500"/>
                                        <p:tgtEl>
                                          <p:spTgt spid="18"/>
                                        </p:tgtEl>
                                        <p:attrNameLst>
                                          <p:attrName>ppt_h</p:attrName>
                                        </p:attrNameLst>
                                      </p:cBhvr>
                                      <p:tavLst>
                                        <p:tav tm="0">
                                          <p:val>
                                            <p:strVal val="ppt_h"/>
                                          </p:val>
                                        </p:tav>
                                        <p:tav tm="100000">
                                          <p:val>
                                            <p:fltVal val="0"/>
                                          </p:val>
                                        </p:tav>
                                      </p:tavLst>
                                    </p:anim>
                                    <p:set>
                                      <p:cBhvr>
                                        <p:cTn id="346" dur="1" fill="hold">
                                          <p:stCondLst>
                                            <p:cond delay="499"/>
                                          </p:stCondLst>
                                        </p:cTn>
                                        <p:tgtEl>
                                          <p:spTgt spid="18"/>
                                        </p:tgtEl>
                                        <p:attrNameLst>
                                          <p:attrName>style.visibility</p:attrName>
                                        </p:attrNameLst>
                                      </p:cBhvr>
                                      <p:to>
                                        <p:strVal val="hidden"/>
                                      </p:to>
                                    </p:set>
                                  </p:childTnLst>
                                </p:cTn>
                              </p:par>
                              <p:par>
                                <p:cTn id="347" presetID="23" presetClass="exit" presetSubtype="32" fill="hold" grpId="1" nodeType="withEffect">
                                  <p:stCondLst>
                                    <p:cond delay="0"/>
                                  </p:stCondLst>
                                  <p:childTnLst>
                                    <p:anim calcmode="lin" valueType="num">
                                      <p:cBhvr>
                                        <p:cTn id="348" dur="500"/>
                                        <p:tgtEl>
                                          <p:spTgt spid="19"/>
                                        </p:tgtEl>
                                        <p:attrNameLst>
                                          <p:attrName>ppt_w</p:attrName>
                                        </p:attrNameLst>
                                      </p:cBhvr>
                                      <p:tavLst>
                                        <p:tav tm="0">
                                          <p:val>
                                            <p:strVal val="ppt_w"/>
                                          </p:val>
                                        </p:tav>
                                        <p:tav tm="100000">
                                          <p:val>
                                            <p:fltVal val="0"/>
                                          </p:val>
                                        </p:tav>
                                      </p:tavLst>
                                    </p:anim>
                                    <p:anim calcmode="lin" valueType="num">
                                      <p:cBhvr>
                                        <p:cTn id="349" dur="500"/>
                                        <p:tgtEl>
                                          <p:spTgt spid="19"/>
                                        </p:tgtEl>
                                        <p:attrNameLst>
                                          <p:attrName>ppt_h</p:attrName>
                                        </p:attrNameLst>
                                      </p:cBhvr>
                                      <p:tavLst>
                                        <p:tav tm="0">
                                          <p:val>
                                            <p:strVal val="ppt_h"/>
                                          </p:val>
                                        </p:tav>
                                        <p:tav tm="100000">
                                          <p:val>
                                            <p:fltVal val="0"/>
                                          </p:val>
                                        </p:tav>
                                      </p:tavLst>
                                    </p:anim>
                                    <p:set>
                                      <p:cBhvr>
                                        <p:cTn id="350" dur="1" fill="hold">
                                          <p:stCondLst>
                                            <p:cond delay="499"/>
                                          </p:stCondLst>
                                        </p:cTn>
                                        <p:tgtEl>
                                          <p:spTgt spid="19"/>
                                        </p:tgtEl>
                                        <p:attrNameLst>
                                          <p:attrName>style.visibility</p:attrName>
                                        </p:attrNameLst>
                                      </p:cBhvr>
                                      <p:to>
                                        <p:strVal val="hidden"/>
                                      </p:to>
                                    </p:set>
                                  </p:childTnLst>
                                </p:cTn>
                              </p:par>
                              <p:par>
                                <p:cTn id="351" presetID="23" presetClass="exit" presetSubtype="32" fill="hold" grpId="1" nodeType="withEffect">
                                  <p:stCondLst>
                                    <p:cond delay="0"/>
                                  </p:stCondLst>
                                  <p:childTnLst>
                                    <p:anim calcmode="lin" valueType="num">
                                      <p:cBhvr>
                                        <p:cTn id="352" dur="500"/>
                                        <p:tgtEl>
                                          <p:spTgt spid="20"/>
                                        </p:tgtEl>
                                        <p:attrNameLst>
                                          <p:attrName>ppt_w</p:attrName>
                                        </p:attrNameLst>
                                      </p:cBhvr>
                                      <p:tavLst>
                                        <p:tav tm="0">
                                          <p:val>
                                            <p:strVal val="ppt_w"/>
                                          </p:val>
                                        </p:tav>
                                        <p:tav tm="100000">
                                          <p:val>
                                            <p:fltVal val="0"/>
                                          </p:val>
                                        </p:tav>
                                      </p:tavLst>
                                    </p:anim>
                                    <p:anim calcmode="lin" valueType="num">
                                      <p:cBhvr>
                                        <p:cTn id="353" dur="500"/>
                                        <p:tgtEl>
                                          <p:spTgt spid="20"/>
                                        </p:tgtEl>
                                        <p:attrNameLst>
                                          <p:attrName>ppt_h</p:attrName>
                                        </p:attrNameLst>
                                      </p:cBhvr>
                                      <p:tavLst>
                                        <p:tav tm="0">
                                          <p:val>
                                            <p:strVal val="ppt_h"/>
                                          </p:val>
                                        </p:tav>
                                        <p:tav tm="100000">
                                          <p:val>
                                            <p:fltVal val="0"/>
                                          </p:val>
                                        </p:tav>
                                      </p:tavLst>
                                    </p:anim>
                                    <p:set>
                                      <p:cBhvr>
                                        <p:cTn id="354" dur="1" fill="hold">
                                          <p:stCondLst>
                                            <p:cond delay="499"/>
                                          </p:stCondLst>
                                        </p:cTn>
                                        <p:tgtEl>
                                          <p:spTgt spid="20"/>
                                        </p:tgtEl>
                                        <p:attrNameLst>
                                          <p:attrName>style.visibility</p:attrName>
                                        </p:attrNameLst>
                                      </p:cBhvr>
                                      <p:to>
                                        <p:strVal val="hidden"/>
                                      </p:to>
                                    </p:set>
                                  </p:childTnLst>
                                </p:cTn>
                              </p:par>
                              <p:par>
                                <p:cTn id="355" presetID="23" presetClass="exit" presetSubtype="32" fill="hold" grpId="1" nodeType="withEffect">
                                  <p:stCondLst>
                                    <p:cond delay="0"/>
                                  </p:stCondLst>
                                  <p:childTnLst>
                                    <p:anim calcmode="lin" valueType="num">
                                      <p:cBhvr>
                                        <p:cTn id="356" dur="500"/>
                                        <p:tgtEl>
                                          <p:spTgt spid="21"/>
                                        </p:tgtEl>
                                        <p:attrNameLst>
                                          <p:attrName>ppt_w</p:attrName>
                                        </p:attrNameLst>
                                      </p:cBhvr>
                                      <p:tavLst>
                                        <p:tav tm="0">
                                          <p:val>
                                            <p:strVal val="ppt_w"/>
                                          </p:val>
                                        </p:tav>
                                        <p:tav tm="100000">
                                          <p:val>
                                            <p:fltVal val="0"/>
                                          </p:val>
                                        </p:tav>
                                      </p:tavLst>
                                    </p:anim>
                                    <p:anim calcmode="lin" valueType="num">
                                      <p:cBhvr>
                                        <p:cTn id="357" dur="500"/>
                                        <p:tgtEl>
                                          <p:spTgt spid="21"/>
                                        </p:tgtEl>
                                        <p:attrNameLst>
                                          <p:attrName>ppt_h</p:attrName>
                                        </p:attrNameLst>
                                      </p:cBhvr>
                                      <p:tavLst>
                                        <p:tav tm="0">
                                          <p:val>
                                            <p:strVal val="ppt_h"/>
                                          </p:val>
                                        </p:tav>
                                        <p:tav tm="100000">
                                          <p:val>
                                            <p:fltVal val="0"/>
                                          </p:val>
                                        </p:tav>
                                      </p:tavLst>
                                    </p:anim>
                                    <p:set>
                                      <p:cBhvr>
                                        <p:cTn id="358" dur="1" fill="hold">
                                          <p:stCondLst>
                                            <p:cond delay="499"/>
                                          </p:stCondLst>
                                        </p:cTn>
                                        <p:tgtEl>
                                          <p:spTgt spid="21"/>
                                        </p:tgtEl>
                                        <p:attrNameLst>
                                          <p:attrName>style.visibility</p:attrName>
                                        </p:attrNameLst>
                                      </p:cBhvr>
                                      <p:to>
                                        <p:strVal val="hidden"/>
                                      </p:to>
                                    </p:set>
                                  </p:childTnLst>
                                </p:cTn>
                              </p:par>
                              <p:par>
                                <p:cTn id="359" presetID="23" presetClass="exit" presetSubtype="32" fill="hold" grpId="1" nodeType="withEffect">
                                  <p:stCondLst>
                                    <p:cond delay="0"/>
                                  </p:stCondLst>
                                  <p:childTnLst>
                                    <p:anim calcmode="lin" valueType="num">
                                      <p:cBhvr>
                                        <p:cTn id="360" dur="500"/>
                                        <p:tgtEl>
                                          <p:spTgt spid="22"/>
                                        </p:tgtEl>
                                        <p:attrNameLst>
                                          <p:attrName>ppt_w</p:attrName>
                                        </p:attrNameLst>
                                      </p:cBhvr>
                                      <p:tavLst>
                                        <p:tav tm="0">
                                          <p:val>
                                            <p:strVal val="ppt_w"/>
                                          </p:val>
                                        </p:tav>
                                        <p:tav tm="100000">
                                          <p:val>
                                            <p:fltVal val="0"/>
                                          </p:val>
                                        </p:tav>
                                      </p:tavLst>
                                    </p:anim>
                                    <p:anim calcmode="lin" valueType="num">
                                      <p:cBhvr>
                                        <p:cTn id="361" dur="500"/>
                                        <p:tgtEl>
                                          <p:spTgt spid="22"/>
                                        </p:tgtEl>
                                        <p:attrNameLst>
                                          <p:attrName>ppt_h</p:attrName>
                                        </p:attrNameLst>
                                      </p:cBhvr>
                                      <p:tavLst>
                                        <p:tav tm="0">
                                          <p:val>
                                            <p:strVal val="ppt_h"/>
                                          </p:val>
                                        </p:tav>
                                        <p:tav tm="100000">
                                          <p:val>
                                            <p:fltVal val="0"/>
                                          </p:val>
                                        </p:tav>
                                      </p:tavLst>
                                    </p:anim>
                                    <p:set>
                                      <p:cBhvr>
                                        <p:cTn id="362" dur="1" fill="hold">
                                          <p:stCondLst>
                                            <p:cond delay="499"/>
                                          </p:stCondLst>
                                        </p:cTn>
                                        <p:tgtEl>
                                          <p:spTgt spid="22"/>
                                        </p:tgtEl>
                                        <p:attrNameLst>
                                          <p:attrName>style.visibility</p:attrName>
                                        </p:attrNameLst>
                                      </p:cBhvr>
                                      <p:to>
                                        <p:strVal val="hidden"/>
                                      </p:to>
                                    </p:set>
                                  </p:childTnLst>
                                </p:cTn>
                              </p:par>
                              <p:par>
                                <p:cTn id="363" presetID="23" presetClass="exit" presetSubtype="32" fill="hold" grpId="1" nodeType="withEffect">
                                  <p:stCondLst>
                                    <p:cond delay="0"/>
                                  </p:stCondLst>
                                  <p:childTnLst>
                                    <p:anim calcmode="lin" valueType="num">
                                      <p:cBhvr>
                                        <p:cTn id="364" dur="500"/>
                                        <p:tgtEl>
                                          <p:spTgt spid="23"/>
                                        </p:tgtEl>
                                        <p:attrNameLst>
                                          <p:attrName>ppt_w</p:attrName>
                                        </p:attrNameLst>
                                      </p:cBhvr>
                                      <p:tavLst>
                                        <p:tav tm="0">
                                          <p:val>
                                            <p:strVal val="ppt_w"/>
                                          </p:val>
                                        </p:tav>
                                        <p:tav tm="100000">
                                          <p:val>
                                            <p:fltVal val="0"/>
                                          </p:val>
                                        </p:tav>
                                      </p:tavLst>
                                    </p:anim>
                                    <p:anim calcmode="lin" valueType="num">
                                      <p:cBhvr>
                                        <p:cTn id="365" dur="500"/>
                                        <p:tgtEl>
                                          <p:spTgt spid="23"/>
                                        </p:tgtEl>
                                        <p:attrNameLst>
                                          <p:attrName>ppt_h</p:attrName>
                                        </p:attrNameLst>
                                      </p:cBhvr>
                                      <p:tavLst>
                                        <p:tav tm="0">
                                          <p:val>
                                            <p:strVal val="ppt_h"/>
                                          </p:val>
                                        </p:tav>
                                        <p:tav tm="100000">
                                          <p:val>
                                            <p:fltVal val="0"/>
                                          </p:val>
                                        </p:tav>
                                      </p:tavLst>
                                    </p:anim>
                                    <p:set>
                                      <p:cBhvr>
                                        <p:cTn id="366" dur="1" fill="hold">
                                          <p:stCondLst>
                                            <p:cond delay="499"/>
                                          </p:stCondLst>
                                        </p:cTn>
                                        <p:tgtEl>
                                          <p:spTgt spid="23"/>
                                        </p:tgtEl>
                                        <p:attrNameLst>
                                          <p:attrName>style.visibility</p:attrName>
                                        </p:attrNameLst>
                                      </p:cBhvr>
                                      <p:to>
                                        <p:strVal val="hidden"/>
                                      </p:to>
                                    </p:set>
                                  </p:childTnLst>
                                </p:cTn>
                              </p:par>
                              <p:par>
                                <p:cTn id="367" presetID="23" presetClass="exit" presetSubtype="32" fill="hold" grpId="1" nodeType="withEffect">
                                  <p:stCondLst>
                                    <p:cond delay="0"/>
                                  </p:stCondLst>
                                  <p:childTnLst>
                                    <p:anim calcmode="lin" valueType="num">
                                      <p:cBhvr>
                                        <p:cTn id="368" dur="500"/>
                                        <p:tgtEl>
                                          <p:spTgt spid="24"/>
                                        </p:tgtEl>
                                        <p:attrNameLst>
                                          <p:attrName>ppt_w</p:attrName>
                                        </p:attrNameLst>
                                      </p:cBhvr>
                                      <p:tavLst>
                                        <p:tav tm="0">
                                          <p:val>
                                            <p:strVal val="ppt_w"/>
                                          </p:val>
                                        </p:tav>
                                        <p:tav tm="100000">
                                          <p:val>
                                            <p:fltVal val="0"/>
                                          </p:val>
                                        </p:tav>
                                      </p:tavLst>
                                    </p:anim>
                                    <p:anim calcmode="lin" valueType="num">
                                      <p:cBhvr>
                                        <p:cTn id="369" dur="500"/>
                                        <p:tgtEl>
                                          <p:spTgt spid="24"/>
                                        </p:tgtEl>
                                        <p:attrNameLst>
                                          <p:attrName>ppt_h</p:attrName>
                                        </p:attrNameLst>
                                      </p:cBhvr>
                                      <p:tavLst>
                                        <p:tav tm="0">
                                          <p:val>
                                            <p:strVal val="ppt_h"/>
                                          </p:val>
                                        </p:tav>
                                        <p:tav tm="100000">
                                          <p:val>
                                            <p:fltVal val="0"/>
                                          </p:val>
                                        </p:tav>
                                      </p:tavLst>
                                    </p:anim>
                                    <p:set>
                                      <p:cBhvr>
                                        <p:cTn id="370" dur="1" fill="hold">
                                          <p:stCondLst>
                                            <p:cond delay="499"/>
                                          </p:stCondLst>
                                        </p:cTn>
                                        <p:tgtEl>
                                          <p:spTgt spid="24"/>
                                        </p:tgtEl>
                                        <p:attrNameLst>
                                          <p:attrName>style.visibility</p:attrName>
                                        </p:attrNameLst>
                                      </p:cBhvr>
                                      <p:to>
                                        <p:strVal val="hidden"/>
                                      </p:to>
                                    </p:set>
                                  </p:childTnLst>
                                </p:cTn>
                              </p:par>
                              <p:par>
                                <p:cTn id="371" presetID="23" presetClass="exit" presetSubtype="32" fill="hold" grpId="1" nodeType="withEffect">
                                  <p:stCondLst>
                                    <p:cond delay="0"/>
                                  </p:stCondLst>
                                  <p:childTnLst>
                                    <p:anim calcmode="lin" valueType="num">
                                      <p:cBhvr>
                                        <p:cTn id="372" dur="500"/>
                                        <p:tgtEl>
                                          <p:spTgt spid="25"/>
                                        </p:tgtEl>
                                        <p:attrNameLst>
                                          <p:attrName>ppt_w</p:attrName>
                                        </p:attrNameLst>
                                      </p:cBhvr>
                                      <p:tavLst>
                                        <p:tav tm="0">
                                          <p:val>
                                            <p:strVal val="ppt_w"/>
                                          </p:val>
                                        </p:tav>
                                        <p:tav tm="100000">
                                          <p:val>
                                            <p:fltVal val="0"/>
                                          </p:val>
                                        </p:tav>
                                      </p:tavLst>
                                    </p:anim>
                                    <p:anim calcmode="lin" valueType="num">
                                      <p:cBhvr>
                                        <p:cTn id="373" dur="500"/>
                                        <p:tgtEl>
                                          <p:spTgt spid="25"/>
                                        </p:tgtEl>
                                        <p:attrNameLst>
                                          <p:attrName>ppt_h</p:attrName>
                                        </p:attrNameLst>
                                      </p:cBhvr>
                                      <p:tavLst>
                                        <p:tav tm="0">
                                          <p:val>
                                            <p:strVal val="ppt_h"/>
                                          </p:val>
                                        </p:tav>
                                        <p:tav tm="100000">
                                          <p:val>
                                            <p:fltVal val="0"/>
                                          </p:val>
                                        </p:tav>
                                      </p:tavLst>
                                    </p:anim>
                                    <p:set>
                                      <p:cBhvr>
                                        <p:cTn id="374" dur="1" fill="hold">
                                          <p:stCondLst>
                                            <p:cond delay="499"/>
                                          </p:stCondLst>
                                        </p:cTn>
                                        <p:tgtEl>
                                          <p:spTgt spid="25"/>
                                        </p:tgtEl>
                                        <p:attrNameLst>
                                          <p:attrName>style.visibility</p:attrName>
                                        </p:attrNameLst>
                                      </p:cBhvr>
                                      <p:to>
                                        <p:strVal val="hidden"/>
                                      </p:to>
                                    </p:set>
                                  </p:childTnLst>
                                </p:cTn>
                              </p:par>
                              <p:par>
                                <p:cTn id="375" presetID="23" presetClass="exit" presetSubtype="32" fill="hold" grpId="1" nodeType="withEffect">
                                  <p:stCondLst>
                                    <p:cond delay="0"/>
                                  </p:stCondLst>
                                  <p:childTnLst>
                                    <p:anim calcmode="lin" valueType="num">
                                      <p:cBhvr>
                                        <p:cTn id="376" dur="500"/>
                                        <p:tgtEl>
                                          <p:spTgt spid="26"/>
                                        </p:tgtEl>
                                        <p:attrNameLst>
                                          <p:attrName>ppt_w</p:attrName>
                                        </p:attrNameLst>
                                      </p:cBhvr>
                                      <p:tavLst>
                                        <p:tav tm="0">
                                          <p:val>
                                            <p:strVal val="ppt_w"/>
                                          </p:val>
                                        </p:tav>
                                        <p:tav tm="100000">
                                          <p:val>
                                            <p:fltVal val="0"/>
                                          </p:val>
                                        </p:tav>
                                      </p:tavLst>
                                    </p:anim>
                                    <p:anim calcmode="lin" valueType="num">
                                      <p:cBhvr>
                                        <p:cTn id="377" dur="500"/>
                                        <p:tgtEl>
                                          <p:spTgt spid="26"/>
                                        </p:tgtEl>
                                        <p:attrNameLst>
                                          <p:attrName>ppt_h</p:attrName>
                                        </p:attrNameLst>
                                      </p:cBhvr>
                                      <p:tavLst>
                                        <p:tav tm="0">
                                          <p:val>
                                            <p:strVal val="ppt_h"/>
                                          </p:val>
                                        </p:tav>
                                        <p:tav tm="100000">
                                          <p:val>
                                            <p:fltVal val="0"/>
                                          </p:val>
                                        </p:tav>
                                      </p:tavLst>
                                    </p:anim>
                                    <p:set>
                                      <p:cBhvr>
                                        <p:cTn id="378" dur="1" fill="hold">
                                          <p:stCondLst>
                                            <p:cond delay="499"/>
                                          </p:stCondLst>
                                        </p:cTn>
                                        <p:tgtEl>
                                          <p:spTgt spid="26"/>
                                        </p:tgtEl>
                                        <p:attrNameLst>
                                          <p:attrName>style.visibility</p:attrName>
                                        </p:attrNameLst>
                                      </p:cBhvr>
                                      <p:to>
                                        <p:strVal val="hidden"/>
                                      </p:to>
                                    </p:set>
                                  </p:childTnLst>
                                </p:cTn>
                              </p:par>
                              <p:par>
                                <p:cTn id="379" presetID="23" presetClass="exit" presetSubtype="32" fill="hold" grpId="1" nodeType="withEffect">
                                  <p:stCondLst>
                                    <p:cond delay="0"/>
                                  </p:stCondLst>
                                  <p:childTnLst>
                                    <p:anim calcmode="lin" valueType="num">
                                      <p:cBhvr>
                                        <p:cTn id="380" dur="500"/>
                                        <p:tgtEl>
                                          <p:spTgt spid="27"/>
                                        </p:tgtEl>
                                        <p:attrNameLst>
                                          <p:attrName>ppt_w</p:attrName>
                                        </p:attrNameLst>
                                      </p:cBhvr>
                                      <p:tavLst>
                                        <p:tav tm="0">
                                          <p:val>
                                            <p:strVal val="ppt_w"/>
                                          </p:val>
                                        </p:tav>
                                        <p:tav tm="100000">
                                          <p:val>
                                            <p:fltVal val="0"/>
                                          </p:val>
                                        </p:tav>
                                      </p:tavLst>
                                    </p:anim>
                                    <p:anim calcmode="lin" valueType="num">
                                      <p:cBhvr>
                                        <p:cTn id="381" dur="500"/>
                                        <p:tgtEl>
                                          <p:spTgt spid="27"/>
                                        </p:tgtEl>
                                        <p:attrNameLst>
                                          <p:attrName>ppt_h</p:attrName>
                                        </p:attrNameLst>
                                      </p:cBhvr>
                                      <p:tavLst>
                                        <p:tav tm="0">
                                          <p:val>
                                            <p:strVal val="ppt_h"/>
                                          </p:val>
                                        </p:tav>
                                        <p:tav tm="100000">
                                          <p:val>
                                            <p:fltVal val="0"/>
                                          </p:val>
                                        </p:tav>
                                      </p:tavLst>
                                    </p:anim>
                                    <p:set>
                                      <p:cBhvr>
                                        <p:cTn id="382" dur="1" fill="hold">
                                          <p:stCondLst>
                                            <p:cond delay="499"/>
                                          </p:stCondLst>
                                        </p:cTn>
                                        <p:tgtEl>
                                          <p:spTgt spid="27"/>
                                        </p:tgtEl>
                                        <p:attrNameLst>
                                          <p:attrName>style.visibility</p:attrName>
                                        </p:attrNameLst>
                                      </p:cBhvr>
                                      <p:to>
                                        <p:strVal val="hidden"/>
                                      </p:to>
                                    </p:set>
                                  </p:childTnLst>
                                </p:cTn>
                              </p:par>
                              <p:par>
                                <p:cTn id="383" presetID="23" presetClass="exit" presetSubtype="32" fill="hold" grpId="1" nodeType="withEffect">
                                  <p:stCondLst>
                                    <p:cond delay="0"/>
                                  </p:stCondLst>
                                  <p:childTnLst>
                                    <p:anim calcmode="lin" valueType="num">
                                      <p:cBhvr>
                                        <p:cTn id="384" dur="500"/>
                                        <p:tgtEl>
                                          <p:spTgt spid="28"/>
                                        </p:tgtEl>
                                        <p:attrNameLst>
                                          <p:attrName>ppt_w</p:attrName>
                                        </p:attrNameLst>
                                      </p:cBhvr>
                                      <p:tavLst>
                                        <p:tav tm="0">
                                          <p:val>
                                            <p:strVal val="ppt_w"/>
                                          </p:val>
                                        </p:tav>
                                        <p:tav tm="100000">
                                          <p:val>
                                            <p:fltVal val="0"/>
                                          </p:val>
                                        </p:tav>
                                      </p:tavLst>
                                    </p:anim>
                                    <p:anim calcmode="lin" valueType="num">
                                      <p:cBhvr>
                                        <p:cTn id="385" dur="500"/>
                                        <p:tgtEl>
                                          <p:spTgt spid="28"/>
                                        </p:tgtEl>
                                        <p:attrNameLst>
                                          <p:attrName>ppt_h</p:attrName>
                                        </p:attrNameLst>
                                      </p:cBhvr>
                                      <p:tavLst>
                                        <p:tav tm="0">
                                          <p:val>
                                            <p:strVal val="ppt_h"/>
                                          </p:val>
                                        </p:tav>
                                        <p:tav tm="100000">
                                          <p:val>
                                            <p:fltVal val="0"/>
                                          </p:val>
                                        </p:tav>
                                      </p:tavLst>
                                    </p:anim>
                                    <p:set>
                                      <p:cBhvr>
                                        <p:cTn id="386" dur="1" fill="hold">
                                          <p:stCondLst>
                                            <p:cond delay="499"/>
                                          </p:stCondLst>
                                        </p:cTn>
                                        <p:tgtEl>
                                          <p:spTgt spid="28"/>
                                        </p:tgtEl>
                                        <p:attrNameLst>
                                          <p:attrName>style.visibility</p:attrName>
                                        </p:attrNameLst>
                                      </p:cBhvr>
                                      <p:to>
                                        <p:strVal val="hidden"/>
                                      </p:to>
                                    </p:set>
                                  </p:childTnLst>
                                </p:cTn>
                              </p:par>
                              <p:par>
                                <p:cTn id="387" presetID="23" presetClass="exit" presetSubtype="32" fill="hold" grpId="1" nodeType="withEffect">
                                  <p:stCondLst>
                                    <p:cond delay="0"/>
                                  </p:stCondLst>
                                  <p:childTnLst>
                                    <p:anim calcmode="lin" valueType="num">
                                      <p:cBhvr>
                                        <p:cTn id="388" dur="500"/>
                                        <p:tgtEl>
                                          <p:spTgt spid="29"/>
                                        </p:tgtEl>
                                        <p:attrNameLst>
                                          <p:attrName>ppt_w</p:attrName>
                                        </p:attrNameLst>
                                      </p:cBhvr>
                                      <p:tavLst>
                                        <p:tav tm="0">
                                          <p:val>
                                            <p:strVal val="ppt_w"/>
                                          </p:val>
                                        </p:tav>
                                        <p:tav tm="100000">
                                          <p:val>
                                            <p:fltVal val="0"/>
                                          </p:val>
                                        </p:tav>
                                      </p:tavLst>
                                    </p:anim>
                                    <p:anim calcmode="lin" valueType="num">
                                      <p:cBhvr>
                                        <p:cTn id="389" dur="500"/>
                                        <p:tgtEl>
                                          <p:spTgt spid="29"/>
                                        </p:tgtEl>
                                        <p:attrNameLst>
                                          <p:attrName>ppt_h</p:attrName>
                                        </p:attrNameLst>
                                      </p:cBhvr>
                                      <p:tavLst>
                                        <p:tav tm="0">
                                          <p:val>
                                            <p:strVal val="ppt_h"/>
                                          </p:val>
                                        </p:tav>
                                        <p:tav tm="100000">
                                          <p:val>
                                            <p:fltVal val="0"/>
                                          </p:val>
                                        </p:tav>
                                      </p:tavLst>
                                    </p:anim>
                                    <p:set>
                                      <p:cBhvr>
                                        <p:cTn id="390" dur="1" fill="hold">
                                          <p:stCondLst>
                                            <p:cond delay="499"/>
                                          </p:stCondLst>
                                        </p:cTn>
                                        <p:tgtEl>
                                          <p:spTgt spid="29"/>
                                        </p:tgtEl>
                                        <p:attrNameLst>
                                          <p:attrName>style.visibility</p:attrName>
                                        </p:attrNameLst>
                                      </p:cBhvr>
                                      <p:to>
                                        <p:strVal val="hidden"/>
                                      </p:to>
                                    </p:set>
                                  </p:childTnLst>
                                </p:cTn>
                              </p:par>
                              <p:par>
                                <p:cTn id="391" presetID="23" presetClass="exit" presetSubtype="32" fill="hold" grpId="1" nodeType="withEffect">
                                  <p:stCondLst>
                                    <p:cond delay="0"/>
                                  </p:stCondLst>
                                  <p:childTnLst>
                                    <p:anim calcmode="lin" valueType="num">
                                      <p:cBhvr>
                                        <p:cTn id="392" dur="500"/>
                                        <p:tgtEl>
                                          <p:spTgt spid="30"/>
                                        </p:tgtEl>
                                        <p:attrNameLst>
                                          <p:attrName>ppt_w</p:attrName>
                                        </p:attrNameLst>
                                      </p:cBhvr>
                                      <p:tavLst>
                                        <p:tav tm="0">
                                          <p:val>
                                            <p:strVal val="ppt_w"/>
                                          </p:val>
                                        </p:tav>
                                        <p:tav tm="100000">
                                          <p:val>
                                            <p:fltVal val="0"/>
                                          </p:val>
                                        </p:tav>
                                      </p:tavLst>
                                    </p:anim>
                                    <p:anim calcmode="lin" valueType="num">
                                      <p:cBhvr>
                                        <p:cTn id="393" dur="500"/>
                                        <p:tgtEl>
                                          <p:spTgt spid="30"/>
                                        </p:tgtEl>
                                        <p:attrNameLst>
                                          <p:attrName>ppt_h</p:attrName>
                                        </p:attrNameLst>
                                      </p:cBhvr>
                                      <p:tavLst>
                                        <p:tav tm="0">
                                          <p:val>
                                            <p:strVal val="ppt_h"/>
                                          </p:val>
                                        </p:tav>
                                        <p:tav tm="100000">
                                          <p:val>
                                            <p:fltVal val="0"/>
                                          </p:val>
                                        </p:tav>
                                      </p:tavLst>
                                    </p:anim>
                                    <p:set>
                                      <p:cBhvr>
                                        <p:cTn id="394" dur="1" fill="hold">
                                          <p:stCondLst>
                                            <p:cond delay="499"/>
                                          </p:stCondLst>
                                        </p:cTn>
                                        <p:tgtEl>
                                          <p:spTgt spid="30"/>
                                        </p:tgtEl>
                                        <p:attrNameLst>
                                          <p:attrName>style.visibility</p:attrName>
                                        </p:attrNameLst>
                                      </p:cBhvr>
                                      <p:to>
                                        <p:strVal val="hidden"/>
                                      </p:to>
                                    </p:set>
                                  </p:childTnLst>
                                </p:cTn>
                              </p:par>
                              <p:par>
                                <p:cTn id="395" presetID="23" presetClass="exit" presetSubtype="32" fill="hold" grpId="1" nodeType="withEffect">
                                  <p:stCondLst>
                                    <p:cond delay="0"/>
                                  </p:stCondLst>
                                  <p:childTnLst>
                                    <p:anim calcmode="lin" valueType="num">
                                      <p:cBhvr>
                                        <p:cTn id="396" dur="500"/>
                                        <p:tgtEl>
                                          <p:spTgt spid="31"/>
                                        </p:tgtEl>
                                        <p:attrNameLst>
                                          <p:attrName>ppt_w</p:attrName>
                                        </p:attrNameLst>
                                      </p:cBhvr>
                                      <p:tavLst>
                                        <p:tav tm="0">
                                          <p:val>
                                            <p:strVal val="ppt_w"/>
                                          </p:val>
                                        </p:tav>
                                        <p:tav tm="100000">
                                          <p:val>
                                            <p:fltVal val="0"/>
                                          </p:val>
                                        </p:tav>
                                      </p:tavLst>
                                    </p:anim>
                                    <p:anim calcmode="lin" valueType="num">
                                      <p:cBhvr>
                                        <p:cTn id="397" dur="500"/>
                                        <p:tgtEl>
                                          <p:spTgt spid="31"/>
                                        </p:tgtEl>
                                        <p:attrNameLst>
                                          <p:attrName>ppt_h</p:attrName>
                                        </p:attrNameLst>
                                      </p:cBhvr>
                                      <p:tavLst>
                                        <p:tav tm="0">
                                          <p:val>
                                            <p:strVal val="ppt_h"/>
                                          </p:val>
                                        </p:tav>
                                        <p:tav tm="100000">
                                          <p:val>
                                            <p:fltVal val="0"/>
                                          </p:val>
                                        </p:tav>
                                      </p:tavLst>
                                    </p:anim>
                                    <p:set>
                                      <p:cBhvr>
                                        <p:cTn id="398" dur="1" fill="hold">
                                          <p:stCondLst>
                                            <p:cond delay="499"/>
                                          </p:stCondLst>
                                        </p:cTn>
                                        <p:tgtEl>
                                          <p:spTgt spid="31"/>
                                        </p:tgtEl>
                                        <p:attrNameLst>
                                          <p:attrName>style.visibility</p:attrName>
                                        </p:attrNameLst>
                                      </p:cBhvr>
                                      <p:to>
                                        <p:strVal val="hidden"/>
                                      </p:to>
                                    </p:set>
                                  </p:childTnLst>
                                </p:cTn>
                              </p:par>
                              <p:par>
                                <p:cTn id="399" presetID="23" presetClass="exit" presetSubtype="32" fill="hold" grpId="1" nodeType="withEffect">
                                  <p:stCondLst>
                                    <p:cond delay="0"/>
                                  </p:stCondLst>
                                  <p:childTnLst>
                                    <p:anim calcmode="lin" valueType="num">
                                      <p:cBhvr>
                                        <p:cTn id="400" dur="500"/>
                                        <p:tgtEl>
                                          <p:spTgt spid="32"/>
                                        </p:tgtEl>
                                        <p:attrNameLst>
                                          <p:attrName>ppt_w</p:attrName>
                                        </p:attrNameLst>
                                      </p:cBhvr>
                                      <p:tavLst>
                                        <p:tav tm="0">
                                          <p:val>
                                            <p:strVal val="ppt_w"/>
                                          </p:val>
                                        </p:tav>
                                        <p:tav tm="100000">
                                          <p:val>
                                            <p:fltVal val="0"/>
                                          </p:val>
                                        </p:tav>
                                      </p:tavLst>
                                    </p:anim>
                                    <p:anim calcmode="lin" valueType="num">
                                      <p:cBhvr>
                                        <p:cTn id="401" dur="500"/>
                                        <p:tgtEl>
                                          <p:spTgt spid="32"/>
                                        </p:tgtEl>
                                        <p:attrNameLst>
                                          <p:attrName>ppt_h</p:attrName>
                                        </p:attrNameLst>
                                      </p:cBhvr>
                                      <p:tavLst>
                                        <p:tav tm="0">
                                          <p:val>
                                            <p:strVal val="ppt_h"/>
                                          </p:val>
                                        </p:tav>
                                        <p:tav tm="100000">
                                          <p:val>
                                            <p:fltVal val="0"/>
                                          </p:val>
                                        </p:tav>
                                      </p:tavLst>
                                    </p:anim>
                                    <p:set>
                                      <p:cBhvr>
                                        <p:cTn id="402" dur="1" fill="hold">
                                          <p:stCondLst>
                                            <p:cond delay="499"/>
                                          </p:stCondLst>
                                        </p:cTn>
                                        <p:tgtEl>
                                          <p:spTgt spid="32"/>
                                        </p:tgtEl>
                                        <p:attrNameLst>
                                          <p:attrName>style.visibility</p:attrName>
                                        </p:attrNameLst>
                                      </p:cBhvr>
                                      <p:to>
                                        <p:strVal val="hidden"/>
                                      </p:to>
                                    </p:set>
                                  </p:childTnLst>
                                </p:cTn>
                              </p:par>
                              <p:par>
                                <p:cTn id="403" presetID="23" presetClass="exit" presetSubtype="32" fill="hold" grpId="1" nodeType="withEffect">
                                  <p:stCondLst>
                                    <p:cond delay="0"/>
                                  </p:stCondLst>
                                  <p:childTnLst>
                                    <p:anim calcmode="lin" valueType="num">
                                      <p:cBhvr>
                                        <p:cTn id="404" dur="500"/>
                                        <p:tgtEl>
                                          <p:spTgt spid="33"/>
                                        </p:tgtEl>
                                        <p:attrNameLst>
                                          <p:attrName>ppt_w</p:attrName>
                                        </p:attrNameLst>
                                      </p:cBhvr>
                                      <p:tavLst>
                                        <p:tav tm="0">
                                          <p:val>
                                            <p:strVal val="ppt_w"/>
                                          </p:val>
                                        </p:tav>
                                        <p:tav tm="100000">
                                          <p:val>
                                            <p:fltVal val="0"/>
                                          </p:val>
                                        </p:tav>
                                      </p:tavLst>
                                    </p:anim>
                                    <p:anim calcmode="lin" valueType="num">
                                      <p:cBhvr>
                                        <p:cTn id="405" dur="500"/>
                                        <p:tgtEl>
                                          <p:spTgt spid="33"/>
                                        </p:tgtEl>
                                        <p:attrNameLst>
                                          <p:attrName>ppt_h</p:attrName>
                                        </p:attrNameLst>
                                      </p:cBhvr>
                                      <p:tavLst>
                                        <p:tav tm="0">
                                          <p:val>
                                            <p:strVal val="ppt_h"/>
                                          </p:val>
                                        </p:tav>
                                        <p:tav tm="100000">
                                          <p:val>
                                            <p:fltVal val="0"/>
                                          </p:val>
                                        </p:tav>
                                      </p:tavLst>
                                    </p:anim>
                                    <p:set>
                                      <p:cBhvr>
                                        <p:cTn id="406" dur="1" fill="hold">
                                          <p:stCondLst>
                                            <p:cond delay="499"/>
                                          </p:stCondLst>
                                        </p:cTn>
                                        <p:tgtEl>
                                          <p:spTgt spid="33"/>
                                        </p:tgtEl>
                                        <p:attrNameLst>
                                          <p:attrName>style.visibility</p:attrName>
                                        </p:attrNameLst>
                                      </p:cBhvr>
                                      <p:to>
                                        <p:strVal val="hidden"/>
                                      </p:to>
                                    </p:set>
                                  </p:childTnLst>
                                </p:cTn>
                              </p:par>
                              <p:par>
                                <p:cTn id="407" presetID="23" presetClass="exit" presetSubtype="32" fill="hold" grpId="1" nodeType="withEffect">
                                  <p:stCondLst>
                                    <p:cond delay="0"/>
                                  </p:stCondLst>
                                  <p:childTnLst>
                                    <p:anim calcmode="lin" valueType="num">
                                      <p:cBhvr>
                                        <p:cTn id="408" dur="500"/>
                                        <p:tgtEl>
                                          <p:spTgt spid="34"/>
                                        </p:tgtEl>
                                        <p:attrNameLst>
                                          <p:attrName>ppt_w</p:attrName>
                                        </p:attrNameLst>
                                      </p:cBhvr>
                                      <p:tavLst>
                                        <p:tav tm="0">
                                          <p:val>
                                            <p:strVal val="ppt_w"/>
                                          </p:val>
                                        </p:tav>
                                        <p:tav tm="100000">
                                          <p:val>
                                            <p:fltVal val="0"/>
                                          </p:val>
                                        </p:tav>
                                      </p:tavLst>
                                    </p:anim>
                                    <p:anim calcmode="lin" valueType="num">
                                      <p:cBhvr>
                                        <p:cTn id="409" dur="500"/>
                                        <p:tgtEl>
                                          <p:spTgt spid="34"/>
                                        </p:tgtEl>
                                        <p:attrNameLst>
                                          <p:attrName>ppt_h</p:attrName>
                                        </p:attrNameLst>
                                      </p:cBhvr>
                                      <p:tavLst>
                                        <p:tav tm="0">
                                          <p:val>
                                            <p:strVal val="ppt_h"/>
                                          </p:val>
                                        </p:tav>
                                        <p:tav tm="100000">
                                          <p:val>
                                            <p:fltVal val="0"/>
                                          </p:val>
                                        </p:tav>
                                      </p:tavLst>
                                    </p:anim>
                                    <p:set>
                                      <p:cBhvr>
                                        <p:cTn id="410" dur="1" fill="hold">
                                          <p:stCondLst>
                                            <p:cond delay="499"/>
                                          </p:stCondLst>
                                        </p:cTn>
                                        <p:tgtEl>
                                          <p:spTgt spid="34"/>
                                        </p:tgtEl>
                                        <p:attrNameLst>
                                          <p:attrName>style.visibility</p:attrName>
                                        </p:attrNameLst>
                                      </p:cBhvr>
                                      <p:to>
                                        <p:strVal val="hidden"/>
                                      </p:to>
                                    </p:set>
                                  </p:childTnLst>
                                </p:cTn>
                              </p:par>
                              <p:par>
                                <p:cTn id="411" presetID="23" presetClass="exit" presetSubtype="32" fill="hold" grpId="1" nodeType="withEffect">
                                  <p:stCondLst>
                                    <p:cond delay="0"/>
                                  </p:stCondLst>
                                  <p:childTnLst>
                                    <p:anim calcmode="lin" valueType="num">
                                      <p:cBhvr>
                                        <p:cTn id="412" dur="500"/>
                                        <p:tgtEl>
                                          <p:spTgt spid="35"/>
                                        </p:tgtEl>
                                        <p:attrNameLst>
                                          <p:attrName>ppt_w</p:attrName>
                                        </p:attrNameLst>
                                      </p:cBhvr>
                                      <p:tavLst>
                                        <p:tav tm="0">
                                          <p:val>
                                            <p:strVal val="ppt_w"/>
                                          </p:val>
                                        </p:tav>
                                        <p:tav tm="100000">
                                          <p:val>
                                            <p:fltVal val="0"/>
                                          </p:val>
                                        </p:tav>
                                      </p:tavLst>
                                    </p:anim>
                                    <p:anim calcmode="lin" valueType="num">
                                      <p:cBhvr>
                                        <p:cTn id="413" dur="500"/>
                                        <p:tgtEl>
                                          <p:spTgt spid="35"/>
                                        </p:tgtEl>
                                        <p:attrNameLst>
                                          <p:attrName>ppt_h</p:attrName>
                                        </p:attrNameLst>
                                      </p:cBhvr>
                                      <p:tavLst>
                                        <p:tav tm="0">
                                          <p:val>
                                            <p:strVal val="ppt_h"/>
                                          </p:val>
                                        </p:tav>
                                        <p:tav tm="100000">
                                          <p:val>
                                            <p:fltVal val="0"/>
                                          </p:val>
                                        </p:tav>
                                      </p:tavLst>
                                    </p:anim>
                                    <p:set>
                                      <p:cBhvr>
                                        <p:cTn id="414" dur="1" fill="hold">
                                          <p:stCondLst>
                                            <p:cond delay="499"/>
                                          </p:stCondLst>
                                        </p:cTn>
                                        <p:tgtEl>
                                          <p:spTgt spid="35"/>
                                        </p:tgtEl>
                                        <p:attrNameLst>
                                          <p:attrName>style.visibility</p:attrName>
                                        </p:attrNameLst>
                                      </p:cBhvr>
                                      <p:to>
                                        <p:strVal val="hidden"/>
                                      </p:to>
                                    </p:set>
                                  </p:childTnLst>
                                </p:cTn>
                              </p:par>
                              <p:par>
                                <p:cTn id="415" presetID="23" presetClass="exit" presetSubtype="32" fill="hold" grpId="1" nodeType="withEffect">
                                  <p:stCondLst>
                                    <p:cond delay="0"/>
                                  </p:stCondLst>
                                  <p:childTnLst>
                                    <p:anim calcmode="lin" valueType="num">
                                      <p:cBhvr>
                                        <p:cTn id="416" dur="500"/>
                                        <p:tgtEl>
                                          <p:spTgt spid="36"/>
                                        </p:tgtEl>
                                        <p:attrNameLst>
                                          <p:attrName>ppt_w</p:attrName>
                                        </p:attrNameLst>
                                      </p:cBhvr>
                                      <p:tavLst>
                                        <p:tav tm="0">
                                          <p:val>
                                            <p:strVal val="ppt_w"/>
                                          </p:val>
                                        </p:tav>
                                        <p:tav tm="100000">
                                          <p:val>
                                            <p:fltVal val="0"/>
                                          </p:val>
                                        </p:tav>
                                      </p:tavLst>
                                    </p:anim>
                                    <p:anim calcmode="lin" valueType="num">
                                      <p:cBhvr>
                                        <p:cTn id="417" dur="500"/>
                                        <p:tgtEl>
                                          <p:spTgt spid="36"/>
                                        </p:tgtEl>
                                        <p:attrNameLst>
                                          <p:attrName>ppt_h</p:attrName>
                                        </p:attrNameLst>
                                      </p:cBhvr>
                                      <p:tavLst>
                                        <p:tav tm="0">
                                          <p:val>
                                            <p:strVal val="ppt_h"/>
                                          </p:val>
                                        </p:tav>
                                        <p:tav tm="100000">
                                          <p:val>
                                            <p:fltVal val="0"/>
                                          </p:val>
                                        </p:tav>
                                      </p:tavLst>
                                    </p:anim>
                                    <p:set>
                                      <p:cBhvr>
                                        <p:cTn id="418" dur="1" fill="hold">
                                          <p:stCondLst>
                                            <p:cond delay="499"/>
                                          </p:stCondLst>
                                        </p:cTn>
                                        <p:tgtEl>
                                          <p:spTgt spid="36"/>
                                        </p:tgtEl>
                                        <p:attrNameLst>
                                          <p:attrName>style.visibility</p:attrName>
                                        </p:attrNameLst>
                                      </p:cBhvr>
                                      <p:to>
                                        <p:strVal val="hidden"/>
                                      </p:to>
                                    </p:set>
                                  </p:childTnLst>
                                </p:cTn>
                              </p:par>
                              <p:par>
                                <p:cTn id="419" presetID="23" presetClass="exit" presetSubtype="32" fill="hold" grpId="1" nodeType="withEffect">
                                  <p:stCondLst>
                                    <p:cond delay="0"/>
                                  </p:stCondLst>
                                  <p:childTnLst>
                                    <p:anim calcmode="lin" valueType="num">
                                      <p:cBhvr>
                                        <p:cTn id="420" dur="500"/>
                                        <p:tgtEl>
                                          <p:spTgt spid="37"/>
                                        </p:tgtEl>
                                        <p:attrNameLst>
                                          <p:attrName>ppt_w</p:attrName>
                                        </p:attrNameLst>
                                      </p:cBhvr>
                                      <p:tavLst>
                                        <p:tav tm="0">
                                          <p:val>
                                            <p:strVal val="ppt_w"/>
                                          </p:val>
                                        </p:tav>
                                        <p:tav tm="100000">
                                          <p:val>
                                            <p:fltVal val="0"/>
                                          </p:val>
                                        </p:tav>
                                      </p:tavLst>
                                    </p:anim>
                                    <p:anim calcmode="lin" valueType="num">
                                      <p:cBhvr>
                                        <p:cTn id="421" dur="500"/>
                                        <p:tgtEl>
                                          <p:spTgt spid="37"/>
                                        </p:tgtEl>
                                        <p:attrNameLst>
                                          <p:attrName>ppt_h</p:attrName>
                                        </p:attrNameLst>
                                      </p:cBhvr>
                                      <p:tavLst>
                                        <p:tav tm="0">
                                          <p:val>
                                            <p:strVal val="ppt_h"/>
                                          </p:val>
                                        </p:tav>
                                        <p:tav tm="100000">
                                          <p:val>
                                            <p:fltVal val="0"/>
                                          </p:val>
                                        </p:tav>
                                      </p:tavLst>
                                    </p:anim>
                                    <p:set>
                                      <p:cBhvr>
                                        <p:cTn id="422" dur="1" fill="hold">
                                          <p:stCondLst>
                                            <p:cond delay="499"/>
                                          </p:stCondLst>
                                        </p:cTn>
                                        <p:tgtEl>
                                          <p:spTgt spid="37"/>
                                        </p:tgtEl>
                                        <p:attrNameLst>
                                          <p:attrName>style.visibility</p:attrName>
                                        </p:attrNameLst>
                                      </p:cBhvr>
                                      <p:to>
                                        <p:strVal val="hidden"/>
                                      </p:to>
                                    </p:set>
                                  </p:childTnLst>
                                </p:cTn>
                              </p:par>
                              <p:par>
                                <p:cTn id="423" presetID="23" presetClass="exit" presetSubtype="32" fill="hold" grpId="1" nodeType="withEffect">
                                  <p:stCondLst>
                                    <p:cond delay="0"/>
                                  </p:stCondLst>
                                  <p:childTnLst>
                                    <p:anim calcmode="lin" valueType="num">
                                      <p:cBhvr>
                                        <p:cTn id="424" dur="500"/>
                                        <p:tgtEl>
                                          <p:spTgt spid="38"/>
                                        </p:tgtEl>
                                        <p:attrNameLst>
                                          <p:attrName>ppt_w</p:attrName>
                                        </p:attrNameLst>
                                      </p:cBhvr>
                                      <p:tavLst>
                                        <p:tav tm="0">
                                          <p:val>
                                            <p:strVal val="ppt_w"/>
                                          </p:val>
                                        </p:tav>
                                        <p:tav tm="100000">
                                          <p:val>
                                            <p:fltVal val="0"/>
                                          </p:val>
                                        </p:tav>
                                      </p:tavLst>
                                    </p:anim>
                                    <p:anim calcmode="lin" valueType="num">
                                      <p:cBhvr>
                                        <p:cTn id="425" dur="500"/>
                                        <p:tgtEl>
                                          <p:spTgt spid="38"/>
                                        </p:tgtEl>
                                        <p:attrNameLst>
                                          <p:attrName>ppt_h</p:attrName>
                                        </p:attrNameLst>
                                      </p:cBhvr>
                                      <p:tavLst>
                                        <p:tav tm="0">
                                          <p:val>
                                            <p:strVal val="ppt_h"/>
                                          </p:val>
                                        </p:tav>
                                        <p:tav tm="100000">
                                          <p:val>
                                            <p:fltVal val="0"/>
                                          </p:val>
                                        </p:tav>
                                      </p:tavLst>
                                    </p:anim>
                                    <p:set>
                                      <p:cBhvr>
                                        <p:cTn id="426" dur="1" fill="hold">
                                          <p:stCondLst>
                                            <p:cond delay="499"/>
                                          </p:stCondLst>
                                        </p:cTn>
                                        <p:tgtEl>
                                          <p:spTgt spid="38"/>
                                        </p:tgtEl>
                                        <p:attrNameLst>
                                          <p:attrName>style.visibility</p:attrName>
                                        </p:attrNameLst>
                                      </p:cBhvr>
                                      <p:to>
                                        <p:strVal val="hidden"/>
                                      </p:to>
                                    </p:set>
                                  </p:childTnLst>
                                </p:cTn>
                              </p:par>
                              <p:par>
                                <p:cTn id="427" presetID="23" presetClass="exit" presetSubtype="32" fill="hold" grpId="1" nodeType="withEffect">
                                  <p:stCondLst>
                                    <p:cond delay="0"/>
                                  </p:stCondLst>
                                  <p:childTnLst>
                                    <p:anim calcmode="lin" valueType="num">
                                      <p:cBhvr>
                                        <p:cTn id="428" dur="500"/>
                                        <p:tgtEl>
                                          <p:spTgt spid="39"/>
                                        </p:tgtEl>
                                        <p:attrNameLst>
                                          <p:attrName>ppt_w</p:attrName>
                                        </p:attrNameLst>
                                      </p:cBhvr>
                                      <p:tavLst>
                                        <p:tav tm="0">
                                          <p:val>
                                            <p:strVal val="ppt_w"/>
                                          </p:val>
                                        </p:tav>
                                        <p:tav tm="100000">
                                          <p:val>
                                            <p:fltVal val="0"/>
                                          </p:val>
                                        </p:tav>
                                      </p:tavLst>
                                    </p:anim>
                                    <p:anim calcmode="lin" valueType="num">
                                      <p:cBhvr>
                                        <p:cTn id="429" dur="500"/>
                                        <p:tgtEl>
                                          <p:spTgt spid="39"/>
                                        </p:tgtEl>
                                        <p:attrNameLst>
                                          <p:attrName>ppt_h</p:attrName>
                                        </p:attrNameLst>
                                      </p:cBhvr>
                                      <p:tavLst>
                                        <p:tav tm="0">
                                          <p:val>
                                            <p:strVal val="ppt_h"/>
                                          </p:val>
                                        </p:tav>
                                        <p:tav tm="100000">
                                          <p:val>
                                            <p:fltVal val="0"/>
                                          </p:val>
                                        </p:tav>
                                      </p:tavLst>
                                    </p:anim>
                                    <p:set>
                                      <p:cBhvr>
                                        <p:cTn id="430" dur="1" fill="hold">
                                          <p:stCondLst>
                                            <p:cond delay="499"/>
                                          </p:stCondLst>
                                        </p:cTn>
                                        <p:tgtEl>
                                          <p:spTgt spid="39"/>
                                        </p:tgtEl>
                                        <p:attrNameLst>
                                          <p:attrName>style.visibility</p:attrName>
                                        </p:attrNameLst>
                                      </p:cBhvr>
                                      <p:to>
                                        <p:strVal val="hidden"/>
                                      </p:to>
                                    </p:set>
                                  </p:childTnLst>
                                </p:cTn>
                              </p:par>
                              <p:par>
                                <p:cTn id="431" presetID="23" presetClass="exit" presetSubtype="32" fill="hold" grpId="1" nodeType="withEffect">
                                  <p:stCondLst>
                                    <p:cond delay="0"/>
                                  </p:stCondLst>
                                  <p:childTnLst>
                                    <p:anim calcmode="lin" valueType="num">
                                      <p:cBhvr>
                                        <p:cTn id="432" dur="500"/>
                                        <p:tgtEl>
                                          <p:spTgt spid="40"/>
                                        </p:tgtEl>
                                        <p:attrNameLst>
                                          <p:attrName>ppt_w</p:attrName>
                                        </p:attrNameLst>
                                      </p:cBhvr>
                                      <p:tavLst>
                                        <p:tav tm="0">
                                          <p:val>
                                            <p:strVal val="ppt_w"/>
                                          </p:val>
                                        </p:tav>
                                        <p:tav tm="100000">
                                          <p:val>
                                            <p:fltVal val="0"/>
                                          </p:val>
                                        </p:tav>
                                      </p:tavLst>
                                    </p:anim>
                                    <p:anim calcmode="lin" valueType="num">
                                      <p:cBhvr>
                                        <p:cTn id="433" dur="500"/>
                                        <p:tgtEl>
                                          <p:spTgt spid="40"/>
                                        </p:tgtEl>
                                        <p:attrNameLst>
                                          <p:attrName>ppt_h</p:attrName>
                                        </p:attrNameLst>
                                      </p:cBhvr>
                                      <p:tavLst>
                                        <p:tav tm="0">
                                          <p:val>
                                            <p:strVal val="ppt_h"/>
                                          </p:val>
                                        </p:tav>
                                        <p:tav tm="100000">
                                          <p:val>
                                            <p:fltVal val="0"/>
                                          </p:val>
                                        </p:tav>
                                      </p:tavLst>
                                    </p:anim>
                                    <p:set>
                                      <p:cBhvr>
                                        <p:cTn id="434" dur="1" fill="hold">
                                          <p:stCondLst>
                                            <p:cond delay="499"/>
                                          </p:stCondLst>
                                        </p:cTn>
                                        <p:tgtEl>
                                          <p:spTgt spid="40"/>
                                        </p:tgtEl>
                                        <p:attrNameLst>
                                          <p:attrName>style.visibility</p:attrName>
                                        </p:attrNameLst>
                                      </p:cBhvr>
                                      <p:to>
                                        <p:strVal val="hidden"/>
                                      </p:to>
                                    </p:set>
                                  </p:childTnLst>
                                </p:cTn>
                              </p:par>
                              <p:par>
                                <p:cTn id="435" presetID="23" presetClass="exit" presetSubtype="32" fill="hold" grpId="1" nodeType="withEffect">
                                  <p:stCondLst>
                                    <p:cond delay="0"/>
                                  </p:stCondLst>
                                  <p:childTnLst>
                                    <p:anim calcmode="lin" valueType="num">
                                      <p:cBhvr>
                                        <p:cTn id="436" dur="500"/>
                                        <p:tgtEl>
                                          <p:spTgt spid="41"/>
                                        </p:tgtEl>
                                        <p:attrNameLst>
                                          <p:attrName>ppt_w</p:attrName>
                                        </p:attrNameLst>
                                      </p:cBhvr>
                                      <p:tavLst>
                                        <p:tav tm="0">
                                          <p:val>
                                            <p:strVal val="ppt_w"/>
                                          </p:val>
                                        </p:tav>
                                        <p:tav tm="100000">
                                          <p:val>
                                            <p:fltVal val="0"/>
                                          </p:val>
                                        </p:tav>
                                      </p:tavLst>
                                    </p:anim>
                                    <p:anim calcmode="lin" valueType="num">
                                      <p:cBhvr>
                                        <p:cTn id="437" dur="500"/>
                                        <p:tgtEl>
                                          <p:spTgt spid="41"/>
                                        </p:tgtEl>
                                        <p:attrNameLst>
                                          <p:attrName>ppt_h</p:attrName>
                                        </p:attrNameLst>
                                      </p:cBhvr>
                                      <p:tavLst>
                                        <p:tav tm="0">
                                          <p:val>
                                            <p:strVal val="ppt_h"/>
                                          </p:val>
                                        </p:tav>
                                        <p:tav tm="100000">
                                          <p:val>
                                            <p:fltVal val="0"/>
                                          </p:val>
                                        </p:tav>
                                      </p:tavLst>
                                    </p:anim>
                                    <p:set>
                                      <p:cBhvr>
                                        <p:cTn id="438" dur="1" fill="hold">
                                          <p:stCondLst>
                                            <p:cond delay="499"/>
                                          </p:stCondLst>
                                        </p:cTn>
                                        <p:tgtEl>
                                          <p:spTgt spid="41"/>
                                        </p:tgtEl>
                                        <p:attrNameLst>
                                          <p:attrName>style.visibility</p:attrName>
                                        </p:attrNameLst>
                                      </p:cBhvr>
                                      <p:to>
                                        <p:strVal val="hidden"/>
                                      </p:to>
                                    </p:set>
                                  </p:childTnLst>
                                </p:cTn>
                              </p:par>
                              <p:par>
                                <p:cTn id="439" presetID="23" presetClass="exit" presetSubtype="32" fill="hold" grpId="1" nodeType="withEffect">
                                  <p:stCondLst>
                                    <p:cond delay="0"/>
                                  </p:stCondLst>
                                  <p:childTnLst>
                                    <p:anim calcmode="lin" valueType="num">
                                      <p:cBhvr>
                                        <p:cTn id="440" dur="500"/>
                                        <p:tgtEl>
                                          <p:spTgt spid="42"/>
                                        </p:tgtEl>
                                        <p:attrNameLst>
                                          <p:attrName>ppt_w</p:attrName>
                                        </p:attrNameLst>
                                      </p:cBhvr>
                                      <p:tavLst>
                                        <p:tav tm="0">
                                          <p:val>
                                            <p:strVal val="ppt_w"/>
                                          </p:val>
                                        </p:tav>
                                        <p:tav tm="100000">
                                          <p:val>
                                            <p:fltVal val="0"/>
                                          </p:val>
                                        </p:tav>
                                      </p:tavLst>
                                    </p:anim>
                                    <p:anim calcmode="lin" valueType="num">
                                      <p:cBhvr>
                                        <p:cTn id="441" dur="500"/>
                                        <p:tgtEl>
                                          <p:spTgt spid="42"/>
                                        </p:tgtEl>
                                        <p:attrNameLst>
                                          <p:attrName>ppt_h</p:attrName>
                                        </p:attrNameLst>
                                      </p:cBhvr>
                                      <p:tavLst>
                                        <p:tav tm="0">
                                          <p:val>
                                            <p:strVal val="ppt_h"/>
                                          </p:val>
                                        </p:tav>
                                        <p:tav tm="100000">
                                          <p:val>
                                            <p:fltVal val="0"/>
                                          </p:val>
                                        </p:tav>
                                      </p:tavLst>
                                    </p:anim>
                                    <p:set>
                                      <p:cBhvr>
                                        <p:cTn id="442" dur="1" fill="hold">
                                          <p:stCondLst>
                                            <p:cond delay="499"/>
                                          </p:stCondLst>
                                        </p:cTn>
                                        <p:tgtEl>
                                          <p:spTgt spid="42"/>
                                        </p:tgtEl>
                                        <p:attrNameLst>
                                          <p:attrName>style.visibility</p:attrName>
                                        </p:attrNameLst>
                                      </p:cBhvr>
                                      <p:to>
                                        <p:strVal val="hidden"/>
                                      </p:to>
                                    </p:set>
                                  </p:childTnLst>
                                </p:cTn>
                              </p:par>
                              <p:par>
                                <p:cTn id="443" presetID="23" presetClass="exit" presetSubtype="32" fill="hold" grpId="1" nodeType="withEffect">
                                  <p:stCondLst>
                                    <p:cond delay="0"/>
                                  </p:stCondLst>
                                  <p:childTnLst>
                                    <p:anim calcmode="lin" valueType="num">
                                      <p:cBhvr>
                                        <p:cTn id="444" dur="500"/>
                                        <p:tgtEl>
                                          <p:spTgt spid="43"/>
                                        </p:tgtEl>
                                        <p:attrNameLst>
                                          <p:attrName>ppt_w</p:attrName>
                                        </p:attrNameLst>
                                      </p:cBhvr>
                                      <p:tavLst>
                                        <p:tav tm="0">
                                          <p:val>
                                            <p:strVal val="ppt_w"/>
                                          </p:val>
                                        </p:tav>
                                        <p:tav tm="100000">
                                          <p:val>
                                            <p:fltVal val="0"/>
                                          </p:val>
                                        </p:tav>
                                      </p:tavLst>
                                    </p:anim>
                                    <p:anim calcmode="lin" valueType="num">
                                      <p:cBhvr>
                                        <p:cTn id="445" dur="500"/>
                                        <p:tgtEl>
                                          <p:spTgt spid="43"/>
                                        </p:tgtEl>
                                        <p:attrNameLst>
                                          <p:attrName>ppt_h</p:attrName>
                                        </p:attrNameLst>
                                      </p:cBhvr>
                                      <p:tavLst>
                                        <p:tav tm="0">
                                          <p:val>
                                            <p:strVal val="ppt_h"/>
                                          </p:val>
                                        </p:tav>
                                        <p:tav tm="100000">
                                          <p:val>
                                            <p:fltVal val="0"/>
                                          </p:val>
                                        </p:tav>
                                      </p:tavLst>
                                    </p:anim>
                                    <p:set>
                                      <p:cBhvr>
                                        <p:cTn id="446" dur="1" fill="hold">
                                          <p:stCondLst>
                                            <p:cond delay="499"/>
                                          </p:stCondLst>
                                        </p:cTn>
                                        <p:tgtEl>
                                          <p:spTgt spid="43"/>
                                        </p:tgtEl>
                                        <p:attrNameLst>
                                          <p:attrName>style.visibility</p:attrName>
                                        </p:attrNameLst>
                                      </p:cBhvr>
                                      <p:to>
                                        <p:strVal val="hidden"/>
                                      </p:to>
                                    </p:set>
                                  </p:childTnLst>
                                </p:cTn>
                              </p:par>
                              <p:par>
                                <p:cTn id="447" presetID="23" presetClass="exit" presetSubtype="32" fill="hold" grpId="1" nodeType="withEffect">
                                  <p:stCondLst>
                                    <p:cond delay="0"/>
                                  </p:stCondLst>
                                  <p:childTnLst>
                                    <p:anim calcmode="lin" valueType="num">
                                      <p:cBhvr>
                                        <p:cTn id="448" dur="500"/>
                                        <p:tgtEl>
                                          <p:spTgt spid="44"/>
                                        </p:tgtEl>
                                        <p:attrNameLst>
                                          <p:attrName>ppt_w</p:attrName>
                                        </p:attrNameLst>
                                      </p:cBhvr>
                                      <p:tavLst>
                                        <p:tav tm="0">
                                          <p:val>
                                            <p:strVal val="ppt_w"/>
                                          </p:val>
                                        </p:tav>
                                        <p:tav tm="100000">
                                          <p:val>
                                            <p:fltVal val="0"/>
                                          </p:val>
                                        </p:tav>
                                      </p:tavLst>
                                    </p:anim>
                                    <p:anim calcmode="lin" valueType="num">
                                      <p:cBhvr>
                                        <p:cTn id="449" dur="500"/>
                                        <p:tgtEl>
                                          <p:spTgt spid="44"/>
                                        </p:tgtEl>
                                        <p:attrNameLst>
                                          <p:attrName>ppt_h</p:attrName>
                                        </p:attrNameLst>
                                      </p:cBhvr>
                                      <p:tavLst>
                                        <p:tav tm="0">
                                          <p:val>
                                            <p:strVal val="ppt_h"/>
                                          </p:val>
                                        </p:tav>
                                        <p:tav tm="100000">
                                          <p:val>
                                            <p:fltVal val="0"/>
                                          </p:val>
                                        </p:tav>
                                      </p:tavLst>
                                    </p:anim>
                                    <p:set>
                                      <p:cBhvr>
                                        <p:cTn id="450" dur="1" fill="hold">
                                          <p:stCondLst>
                                            <p:cond delay="499"/>
                                          </p:stCondLst>
                                        </p:cTn>
                                        <p:tgtEl>
                                          <p:spTgt spid="44"/>
                                        </p:tgtEl>
                                        <p:attrNameLst>
                                          <p:attrName>style.visibility</p:attrName>
                                        </p:attrNameLst>
                                      </p:cBhvr>
                                      <p:to>
                                        <p:strVal val="hidden"/>
                                      </p:to>
                                    </p:set>
                                  </p:childTnLst>
                                </p:cTn>
                              </p:par>
                              <p:par>
                                <p:cTn id="451" presetID="23" presetClass="exit" presetSubtype="32" fill="hold" grpId="1" nodeType="withEffect">
                                  <p:stCondLst>
                                    <p:cond delay="0"/>
                                  </p:stCondLst>
                                  <p:childTnLst>
                                    <p:anim calcmode="lin" valueType="num">
                                      <p:cBhvr>
                                        <p:cTn id="452" dur="500"/>
                                        <p:tgtEl>
                                          <p:spTgt spid="45"/>
                                        </p:tgtEl>
                                        <p:attrNameLst>
                                          <p:attrName>ppt_w</p:attrName>
                                        </p:attrNameLst>
                                      </p:cBhvr>
                                      <p:tavLst>
                                        <p:tav tm="0">
                                          <p:val>
                                            <p:strVal val="ppt_w"/>
                                          </p:val>
                                        </p:tav>
                                        <p:tav tm="100000">
                                          <p:val>
                                            <p:fltVal val="0"/>
                                          </p:val>
                                        </p:tav>
                                      </p:tavLst>
                                    </p:anim>
                                    <p:anim calcmode="lin" valueType="num">
                                      <p:cBhvr>
                                        <p:cTn id="453" dur="500"/>
                                        <p:tgtEl>
                                          <p:spTgt spid="45"/>
                                        </p:tgtEl>
                                        <p:attrNameLst>
                                          <p:attrName>ppt_h</p:attrName>
                                        </p:attrNameLst>
                                      </p:cBhvr>
                                      <p:tavLst>
                                        <p:tav tm="0">
                                          <p:val>
                                            <p:strVal val="ppt_h"/>
                                          </p:val>
                                        </p:tav>
                                        <p:tav tm="100000">
                                          <p:val>
                                            <p:fltVal val="0"/>
                                          </p:val>
                                        </p:tav>
                                      </p:tavLst>
                                    </p:anim>
                                    <p:set>
                                      <p:cBhvr>
                                        <p:cTn id="454" dur="1" fill="hold">
                                          <p:stCondLst>
                                            <p:cond delay="499"/>
                                          </p:stCondLst>
                                        </p:cTn>
                                        <p:tgtEl>
                                          <p:spTgt spid="45"/>
                                        </p:tgtEl>
                                        <p:attrNameLst>
                                          <p:attrName>style.visibility</p:attrName>
                                        </p:attrNameLst>
                                      </p:cBhvr>
                                      <p:to>
                                        <p:strVal val="hidden"/>
                                      </p:to>
                                    </p:set>
                                  </p:childTnLst>
                                </p:cTn>
                              </p:par>
                              <p:par>
                                <p:cTn id="455" presetID="23" presetClass="exit" presetSubtype="32" fill="hold" grpId="1" nodeType="withEffect">
                                  <p:stCondLst>
                                    <p:cond delay="0"/>
                                  </p:stCondLst>
                                  <p:childTnLst>
                                    <p:anim calcmode="lin" valueType="num">
                                      <p:cBhvr>
                                        <p:cTn id="456" dur="500"/>
                                        <p:tgtEl>
                                          <p:spTgt spid="46"/>
                                        </p:tgtEl>
                                        <p:attrNameLst>
                                          <p:attrName>ppt_w</p:attrName>
                                        </p:attrNameLst>
                                      </p:cBhvr>
                                      <p:tavLst>
                                        <p:tav tm="0">
                                          <p:val>
                                            <p:strVal val="ppt_w"/>
                                          </p:val>
                                        </p:tav>
                                        <p:tav tm="100000">
                                          <p:val>
                                            <p:fltVal val="0"/>
                                          </p:val>
                                        </p:tav>
                                      </p:tavLst>
                                    </p:anim>
                                    <p:anim calcmode="lin" valueType="num">
                                      <p:cBhvr>
                                        <p:cTn id="457" dur="500"/>
                                        <p:tgtEl>
                                          <p:spTgt spid="46"/>
                                        </p:tgtEl>
                                        <p:attrNameLst>
                                          <p:attrName>ppt_h</p:attrName>
                                        </p:attrNameLst>
                                      </p:cBhvr>
                                      <p:tavLst>
                                        <p:tav tm="0">
                                          <p:val>
                                            <p:strVal val="ppt_h"/>
                                          </p:val>
                                        </p:tav>
                                        <p:tav tm="100000">
                                          <p:val>
                                            <p:fltVal val="0"/>
                                          </p:val>
                                        </p:tav>
                                      </p:tavLst>
                                    </p:anim>
                                    <p:set>
                                      <p:cBhvr>
                                        <p:cTn id="458" dur="1" fill="hold">
                                          <p:stCondLst>
                                            <p:cond delay="499"/>
                                          </p:stCondLst>
                                        </p:cTn>
                                        <p:tgtEl>
                                          <p:spTgt spid="46"/>
                                        </p:tgtEl>
                                        <p:attrNameLst>
                                          <p:attrName>style.visibility</p:attrName>
                                        </p:attrNameLst>
                                      </p:cBhvr>
                                      <p:to>
                                        <p:strVal val="hidden"/>
                                      </p:to>
                                    </p:set>
                                  </p:childTnLst>
                                </p:cTn>
                              </p:par>
                              <p:par>
                                <p:cTn id="459" presetID="23" presetClass="exit" presetSubtype="32" fill="hold" grpId="1" nodeType="withEffect">
                                  <p:stCondLst>
                                    <p:cond delay="0"/>
                                  </p:stCondLst>
                                  <p:childTnLst>
                                    <p:anim calcmode="lin" valueType="num">
                                      <p:cBhvr>
                                        <p:cTn id="460" dur="500"/>
                                        <p:tgtEl>
                                          <p:spTgt spid="47"/>
                                        </p:tgtEl>
                                        <p:attrNameLst>
                                          <p:attrName>ppt_w</p:attrName>
                                        </p:attrNameLst>
                                      </p:cBhvr>
                                      <p:tavLst>
                                        <p:tav tm="0">
                                          <p:val>
                                            <p:strVal val="ppt_w"/>
                                          </p:val>
                                        </p:tav>
                                        <p:tav tm="100000">
                                          <p:val>
                                            <p:fltVal val="0"/>
                                          </p:val>
                                        </p:tav>
                                      </p:tavLst>
                                    </p:anim>
                                    <p:anim calcmode="lin" valueType="num">
                                      <p:cBhvr>
                                        <p:cTn id="461" dur="500"/>
                                        <p:tgtEl>
                                          <p:spTgt spid="47"/>
                                        </p:tgtEl>
                                        <p:attrNameLst>
                                          <p:attrName>ppt_h</p:attrName>
                                        </p:attrNameLst>
                                      </p:cBhvr>
                                      <p:tavLst>
                                        <p:tav tm="0">
                                          <p:val>
                                            <p:strVal val="ppt_h"/>
                                          </p:val>
                                        </p:tav>
                                        <p:tav tm="100000">
                                          <p:val>
                                            <p:fltVal val="0"/>
                                          </p:val>
                                        </p:tav>
                                      </p:tavLst>
                                    </p:anim>
                                    <p:set>
                                      <p:cBhvr>
                                        <p:cTn id="462" dur="1" fill="hold">
                                          <p:stCondLst>
                                            <p:cond delay="499"/>
                                          </p:stCondLst>
                                        </p:cTn>
                                        <p:tgtEl>
                                          <p:spTgt spid="47"/>
                                        </p:tgtEl>
                                        <p:attrNameLst>
                                          <p:attrName>style.visibility</p:attrName>
                                        </p:attrNameLst>
                                      </p:cBhvr>
                                      <p:to>
                                        <p:strVal val="hidden"/>
                                      </p:to>
                                    </p:set>
                                  </p:childTnLst>
                                </p:cTn>
                              </p:par>
                              <p:par>
                                <p:cTn id="463" presetID="23" presetClass="exit" presetSubtype="32" fill="hold" grpId="1" nodeType="withEffect">
                                  <p:stCondLst>
                                    <p:cond delay="0"/>
                                  </p:stCondLst>
                                  <p:childTnLst>
                                    <p:anim calcmode="lin" valueType="num">
                                      <p:cBhvr>
                                        <p:cTn id="464" dur="500"/>
                                        <p:tgtEl>
                                          <p:spTgt spid="48"/>
                                        </p:tgtEl>
                                        <p:attrNameLst>
                                          <p:attrName>ppt_w</p:attrName>
                                        </p:attrNameLst>
                                      </p:cBhvr>
                                      <p:tavLst>
                                        <p:tav tm="0">
                                          <p:val>
                                            <p:strVal val="ppt_w"/>
                                          </p:val>
                                        </p:tav>
                                        <p:tav tm="100000">
                                          <p:val>
                                            <p:fltVal val="0"/>
                                          </p:val>
                                        </p:tav>
                                      </p:tavLst>
                                    </p:anim>
                                    <p:anim calcmode="lin" valueType="num">
                                      <p:cBhvr>
                                        <p:cTn id="465" dur="500"/>
                                        <p:tgtEl>
                                          <p:spTgt spid="48"/>
                                        </p:tgtEl>
                                        <p:attrNameLst>
                                          <p:attrName>ppt_h</p:attrName>
                                        </p:attrNameLst>
                                      </p:cBhvr>
                                      <p:tavLst>
                                        <p:tav tm="0">
                                          <p:val>
                                            <p:strVal val="ppt_h"/>
                                          </p:val>
                                        </p:tav>
                                        <p:tav tm="100000">
                                          <p:val>
                                            <p:fltVal val="0"/>
                                          </p:val>
                                        </p:tav>
                                      </p:tavLst>
                                    </p:anim>
                                    <p:set>
                                      <p:cBhvr>
                                        <p:cTn id="466" dur="1" fill="hold">
                                          <p:stCondLst>
                                            <p:cond delay="499"/>
                                          </p:stCondLst>
                                        </p:cTn>
                                        <p:tgtEl>
                                          <p:spTgt spid="48"/>
                                        </p:tgtEl>
                                        <p:attrNameLst>
                                          <p:attrName>style.visibility</p:attrName>
                                        </p:attrNameLst>
                                      </p:cBhvr>
                                      <p:to>
                                        <p:strVal val="hidden"/>
                                      </p:to>
                                    </p:set>
                                  </p:childTnLst>
                                </p:cTn>
                              </p:par>
                              <p:par>
                                <p:cTn id="467" presetID="23" presetClass="exit" presetSubtype="32" fill="hold" grpId="1" nodeType="withEffect">
                                  <p:stCondLst>
                                    <p:cond delay="0"/>
                                  </p:stCondLst>
                                  <p:childTnLst>
                                    <p:anim calcmode="lin" valueType="num">
                                      <p:cBhvr>
                                        <p:cTn id="468" dur="500"/>
                                        <p:tgtEl>
                                          <p:spTgt spid="49"/>
                                        </p:tgtEl>
                                        <p:attrNameLst>
                                          <p:attrName>ppt_w</p:attrName>
                                        </p:attrNameLst>
                                      </p:cBhvr>
                                      <p:tavLst>
                                        <p:tav tm="0">
                                          <p:val>
                                            <p:strVal val="ppt_w"/>
                                          </p:val>
                                        </p:tav>
                                        <p:tav tm="100000">
                                          <p:val>
                                            <p:fltVal val="0"/>
                                          </p:val>
                                        </p:tav>
                                      </p:tavLst>
                                    </p:anim>
                                    <p:anim calcmode="lin" valueType="num">
                                      <p:cBhvr>
                                        <p:cTn id="469" dur="500"/>
                                        <p:tgtEl>
                                          <p:spTgt spid="49"/>
                                        </p:tgtEl>
                                        <p:attrNameLst>
                                          <p:attrName>ppt_h</p:attrName>
                                        </p:attrNameLst>
                                      </p:cBhvr>
                                      <p:tavLst>
                                        <p:tav tm="0">
                                          <p:val>
                                            <p:strVal val="ppt_h"/>
                                          </p:val>
                                        </p:tav>
                                        <p:tav tm="100000">
                                          <p:val>
                                            <p:fltVal val="0"/>
                                          </p:val>
                                        </p:tav>
                                      </p:tavLst>
                                    </p:anim>
                                    <p:set>
                                      <p:cBhvr>
                                        <p:cTn id="470" dur="1" fill="hold">
                                          <p:stCondLst>
                                            <p:cond delay="499"/>
                                          </p:stCondLst>
                                        </p:cTn>
                                        <p:tgtEl>
                                          <p:spTgt spid="49"/>
                                        </p:tgtEl>
                                        <p:attrNameLst>
                                          <p:attrName>style.visibility</p:attrName>
                                        </p:attrNameLst>
                                      </p:cBhvr>
                                      <p:to>
                                        <p:strVal val="hidden"/>
                                      </p:to>
                                    </p:set>
                                  </p:childTnLst>
                                </p:cTn>
                              </p:par>
                              <p:par>
                                <p:cTn id="471" presetID="23" presetClass="exit" presetSubtype="32" fill="hold" grpId="1" nodeType="withEffect">
                                  <p:stCondLst>
                                    <p:cond delay="0"/>
                                  </p:stCondLst>
                                  <p:childTnLst>
                                    <p:anim calcmode="lin" valueType="num">
                                      <p:cBhvr>
                                        <p:cTn id="472" dur="500"/>
                                        <p:tgtEl>
                                          <p:spTgt spid="50"/>
                                        </p:tgtEl>
                                        <p:attrNameLst>
                                          <p:attrName>ppt_w</p:attrName>
                                        </p:attrNameLst>
                                      </p:cBhvr>
                                      <p:tavLst>
                                        <p:tav tm="0">
                                          <p:val>
                                            <p:strVal val="ppt_w"/>
                                          </p:val>
                                        </p:tav>
                                        <p:tav tm="100000">
                                          <p:val>
                                            <p:fltVal val="0"/>
                                          </p:val>
                                        </p:tav>
                                      </p:tavLst>
                                    </p:anim>
                                    <p:anim calcmode="lin" valueType="num">
                                      <p:cBhvr>
                                        <p:cTn id="473" dur="500"/>
                                        <p:tgtEl>
                                          <p:spTgt spid="50"/>
                                        </p:tgtEl>
                                        <p:attrNameLst>
                                          <p:attrName>ppt_h</p:attrName>
                                        </p:attrNameLst>
                                      </p:cBhvr>
                                      <p:tavLst>
                                        <p:tav tm="0">
                                          <p:val>
                                            <p:strVal val="ppt_h"/>
                                          </p:val>
                                        </p:tav>
                                        <p:tav tm="100000">
                                          <p:val>
                                            <p:fltVal val="0"/>
                                          </p:val>
                                        </p:tav>
                                      </p:tavLst>
                                    </p:anim>
                                    <p:set>
                                      <p:cBhvr>
                                        <p:cTn id="474" dur="1" fill="hold">
                                          <p:stCondLst>
                                            <p:cond delay="499"/>
                                          </p:stCondLst>
                                        </p:cTn>
                                        <p:tgtEl>
                                          <p:spTgt spid="50"/>
                                        </p:tgtEl>
                                        <p:attrNameLst>
                                          <p:attrName>style.visibility</p:attrName>
                                        </p:attrNameLst>
                                      </p:cBhvr>
                                      <p:to>
                                        <p:strVal val="hidden"/>
                                      </p:to>
                                    </p:set>
                                  </p:childTnLst>
                                </p:cTn>
                              </p:par>
                              <p:par>
                                <p:cTn id="475" presetID="23" presetClass="exit" presetSubtype="32" fill="hold" grpId="1" nodeType="withEffect">
                                  <p:stCondLst>
                                    <p:cond delay="0"/>
                                  </p:stCondLst>
                                  <p:childTnLst>
                                    <p:anim calcmode="lin" valueType="num">
                                      <p:cBhvr>
                                        <p:cTn id="476" dur="500"/>
                                        <p:tgtEl>
                                          <p:spTgt spid="51"/>
                                        </p:tgtEl>
                                        <p:attrNameLst>
                                          <p:attrName>ppt_w</p:attrName>
                                        </p:attrNameLst>
                                      </p:cBhvr>
                                      <p:tavLst>
                                        <p:tav tm="0">
                                          <p:val>
                                            <p:strVal val="ppt_w"/>
                                          </p:val>
                                        </p:tav>
                                        <p:tav tm="100000">
                                          <p:val>
                                            <p:fltVal val="0"/>
                                          </p:val>
                                        </p:tav>
                                      </p:tavLst>
                                    </p:anim>
                                    <p:anim calcmode="lin" valueType="num">
                                      <p:cBhvr>
                                        <p:cTn id="477" dur="500"/>
                                        <p:tgtEl>
                                          <p:spTgt spid="51"/>
                                        </p:tgtEl>
                                        <p:attrNameLst>
                                          <p:attrName>ppt_h</p:attrName>
                                        </p:attrNameLst>
                                      </p:cBhvr>
                                      <p:tavLst>
                                        <p:tav tm="0">
                                          <p:val>
                                            <p:strVal val="ppt_h"/>
                                          </p:val>
                                        </p:tav>
                                        <p:tav tm="100000">
                                          <p:val>
                                            <p:fltVal val="0"/>
                                          </p:val>
                                        </p:tav>
                                      </p:tavLst>
                                    </p:anim>
                                    <p:set>
                                      <p:cBhvr>
                                        <p:cTn id="478" dur="1" fill="hold">
                                          <p:stCondLst>
                                            <p:cond delay="499"/>
                                          </p:stCondLst>
                                        </p:cTn>
                                        <p:tgtEl>
                                          <p:spTgt spid="51"/>
                                        </p:tgtEl>
                                        <p:attrNameLst>
                                          <p:attrName>style.visibility</p:attrName>
                                        </p:attrNameLst>
                                      </p:cBhvr>
                                      <p:to>
                                        <p:strVal val="hidden"/>
                                      </p:to>
                                    </p:set>
                                  </p:childTnLst>
                                </p:cTn>
                              </p:par>
                              <p:par>
                                <p:cTn id="479" presetID="23" presetClass="exit" presetSubtype="32" fill="hold" grpId="1" nodeType="withEffect">
                                  <p:stCondLst>
                                    <p:cond delay="0"/>
                                  </p:stCondLst>
                                  <p:childTnLst>
                                    <p:anim calcmode="lin" valueType="num">
                                      <p:cBhvr>
                                        <p:cTn id="480" dur="500"/>
                                        <p:tgtEl>
                                          <p:spTgt spid="52"/>
                                        </p:tgtEl>
                                        <p:attrNameLst>
                                          <p:attrName>ppt_w</p:attrName>
                                        </p:attrNameLst>
                                      </p:cBhvr>
                                      <p:tavLst>
                                        <p:tav tm="0">
                                          <p:val>
                                            <p:strVal val="ppt_w"/>
                                          </p:val>
                                        </p:tav>
                                        <p:tav tm="100000">
                                          <p:val>
                                            <p:fltVal val="0"/>
                                          </p:val>
                                        </p:tav>
                                      </p:tavLst>
                                    </p:anim>
                                    <p:anim calcmode="lin" valueType="num">
                                      <p:cBhvr>
                                        <p:cTn id="481" dur="500"/>
                                        <p:tgtEl>
                                          <p:spTgt spid="52"/>
                                        </p:tgtEl>
                                        <p:attrNameLst>
                                          <p:attrName>ppt_h</p:attrName>
                                        </p:attrNameLst>
                                      </p:cBhvr>
                                      <p:tavLst>
                                        <p:tav tm="0">
                                          <p:val>
                                            <p:strVal val="ppt_h"/>
                                          </p:val>
                                        </p:tav>
                                        <p:tav tm="100000">
                                          <p:val>
                                            <p:fltVal val="0"/>
                                          </p:val>
                                        </p:tav>
                                      </p:tavLst>
                                    </p:anim>
                                    <p:set>
                                      <p:cBhvr>
                                        <p:cTn id="482" dur="1" fill="hold">
                                          <p:stCondLst>
                                            <p:cond delay="499"/>
                                          </p:stCondLst>
                                        </p:cTn>
                                        <p:tgtEl>
                                          <p:spTgt spid="52"/>
                                        </p:tgtEl>
                                        <p:attrNameLst>
                                          <p:attrName>style.visibility</p:attrName>
                                        </p:attrNameLst>
                                      </p:cBhvr>
                                      <p:to>
                                        <p:strVal val="hidden"/>
                                      </p:to>
                                    </p:set>
                                  </p:childTnLst>
                                </p:cTn>
                              </p:par>
                              <p:par>
                                <p:cTn id="483" presetID="23" presetClass="exit" presetSubtype="32" fill="hold" grpId="1" nodeType="withEffect">
                                  <p:stCondLst>
                                    <p:cond delay="0"/>
                                  </p:stCondLst>
                                  <p:childTnLst>
                                    <p:anim calcmode="lin" valueType="num">
                                      <p:cBhvr>
                                        <p:cTn id="484" dur="500"/>
                                        <p:tgtEl>
                                          <p:spTgt spid="53"/>
                                        </p:tgtEl>
                                        <p:attrNameLst>
                                          <p:attrName>ppt_w</p:attrName>
                                        </p:attrNameLst>
                                      </p:cBhvr>
                                      <p:tavLst>
                                        <p:tav tm="0">
                                          <p:val>
                                            <p:strVal val="ppt_w"/>
                                          </p:val>
                                        </p:tav>
                                        <p:tav tm="100000">
                                          <p:val>
                                            <p:fltVal val="0"/>
                                          </p:val>
                                        </p:tav>
                                      </p:tavLst>
                                    </p:anim>
                                    <p:anim calcmode="lin" valueType="num">
                                      <p:cBhvr>
                                        <p:cTn id="485" dur="500"/>
                                        <p:tgtEl>
                                          <p:spTgt spid="53"/>
                                        </p:tgtEl>
                                        <p:attrNameLst>
                                          <p:attrName>ppt_h</p:attrName>
                                        </p:attrNameLst>
                                      </p:cBhvr>
                                      <p:tavLst>
                                        <p:tav tm="0">
                                          <p:val>
                                            <p:strVal val="ppt_h"/>
                                          </p:val>
                                        </p:tav>
                                        <p:tav tm="100000">
                                          <p:val>
                                            <p:fltVal val="0"/>
                                          </p:val>
                                        </p:tav>
                                      </p:tavLst>
                                    </p:anim>
                                    <p:set>
                                      <p:cBhvr>
                                        <p:cTn id="486" dur="1" fill="hold">
                                          <p:stCondLst>
                                            <p:cond delay="499"/>
                                          </p:stCondLst>
                                        </p:cTn>
                                        <p:tgtEl>
                                          <p:spTgt spid="53"/>
                                        </p:tgtEl>
                                        <p:attrNameLst>
                                          <p:attrName>style.visibility</p:attrName>
                                        </p:attrNameLst>
                                      </p:cBhvr>
                                      <p:to>
                                        <p:strVal val="hidden"/>
                                      </p:to>
                                    </p:set>
                                  </p:childTnLst>
                                </p:cTn>
                              </p:par>
                              <p:par>
                                <p:cTn id="487" presetID="23" presetClass="exit" presetSubtype="32" fill="hold" grpId="1" nodeType="withEffect">
                                  <p:stCondLst>
                                    <p:cond delay="0"/>
                                  </p:stCondLst>
                                  <p:childTnLst>
                                    <p:anim calcmode="lin" valueType="num">
                                      <p:cBhvr>
                                        <p:cTn id="488" dur="500"/>
                                        <p:tgtEl>
                                          <p:spTgt spid="54"/>
                                        </p:tgtEl>
                                        <p:attrNameLst>
                                          <p:attrName>ppt_w</p:attrName>
                                        </p:attrNameLst>
                                      </p:cBhvr>
                                      <p:tavLst>
                                        <p:tav tm="0">
                                          <p:val>
                                            <p:strVal val="ppt_w"/>
                                          </p:val>
                                        </p:tav>
                                        <p:tav tm="100000">
                                          <p:val>
                                            <p:fltVal val="0"/>
                                          </p:val>
                                        </p:tav>
                                      </p:tavLst>
                                    </p:anim>
                                    <p:anim calcmode="lin" valueType="num">
                                      <p:cBhvr>
                                        <p:cTn id="489" dur="500"/>
                                        <p:tgtEl>
                                          <p:spTgt spid="54"/>
                                        </p:tgtEl>
                                        <p:attrNameLst>
                                          <p:attrName>ppt_h</p:attrName>
                                        </p:attrNameLst>
                                      </p:cBhvr>
                                      <p:tavLst>
                                        <p:tav tm="0">
                                          <p:val>
                                            <p:strVal val="ppt_h"/>
                                          </p:val>
                                        </p:tav>
                                        <p:tav tm="100000">
                                          <p:val>
                                            <p:fltVal val="0"/>
                                          </p:val>
                                        </p:tav>
                                      </p:tavLst>
                                    </p:anim>
                                    <p:set>
                                      <p:cBhvr>
                                        <p:cTn id="490" dur="1" fill="hold">
                                          <p:stCondLst>
                                            <p:cond delay="499"/>
                                          </p:stCondLst>
                                        </p:cTn>
                                        <p:tgtEl>
                                          <p:spTgt spid="54"/>
                                        </p:tgtEl>
                                        <p:attrNameLst>
                                          <p:attrName>style.visibility</p:attrName>
                                        </p:attrNameLst>
                                      </p:cBhvr>
                                      <p:to>
                                        <p:strVal val="hidden"/>
                                      </p:to>
                                    </p:set>
                                  </p:childTnLst>
                                </p:cTn>
                              </p:par>
                              <p:par>
                                <p:cTn id="491" presetID="23" presetClass="exit" presetSubtype="32" fill="hold" grpId="1" nodeType="withEffect">
                                  <p:stCondLst>
                                    <p:cond delay="0"/>
                                  </p:stCondLst>
                                  <p:childTnLst>
                                    <p:anim calcmode="lin" valueType="num">
                                      <p:cBhvr>
                                        <p:cTn id="492" dur="500"/>
                                        <p:tgtEl>
                                          <p:spTgt spid="55"/>
                                        </p:tgtEl>
                                        <p:attrNameLst>
                                          <p:attrName>ppt_w</p:attrName>
                                        </p:attrNameLst>
                                      </p:cBhvr>
                                      <p:tavLst>
                                        <p:tav tm="0">
                                          <p:val>
                                            <p:strVal val="ppt_w"/>
                                          </p:val>
                                        </p:tav>
                                        <p:tav tm="100000">
                                          <p:val>
                                            <p:fltVal val="0"/>
                                          </p:val>
                                        </p:tav>
                                      </p:tavLst>
                                    </p:anim>
                                    <p:anim calcmode="lin" valueType="num">
                                      <p:cBhvr>
                                        <p:cTn id="493" dur="500"/>
                                        <p:tgtEl>
                                          <p:spTgt spid="55"/>
                                        </p:tgtEl>
                                        <p:attrNameLst>
                                          <p:attrName>ppt_h</p:attrName>
                                        </p:attrNameLst>
                                      </p:cBhvr>
                                      <p:tavLst>
                                        <p:tav tm="0">
                                          <p:val>
                                            <p:strVal val="ppt_h"/>
                                          </p:val>
                                        </p:tav>
                                        <p:tav tm="100000">
                                          <p:val>
                                            <p:fltVal val="0"/>
                                          </p:val>
                                        </p:tav>
                                      </p:tavLst>
                                    </p:anim>
                                    <p:set>
                                      <p:cBhvr>
                                        <p:cTn id="494" dur="1" fill="hold">
                                          <p:stCondLst>
                                            <p:cond delay="499"/>
                                          </p:stCondLst>
                                        </p:cTn>
                                        <p:tgtEl>
                                          <p:spTgt spid="55"/>
                                        </p:tgtEl>
                                        <p:attrNameLst>
                                          <p:attrName>style.visibility</p:attrName>
                                        </p:attrNameLst>
                                      </p:cBhvr>
                                      <p:to>
                                        <p:strVal val="hidden"/>
                                      </p:to>
                                    </p:set>
                                  </p:childTnLst>
                                </p:cTn>
                              </p:par>
                              <p:par>
                                <p:cTn id="495" presetID="23" presetClass="exit" presetSubtype="32" fill="hold" grpId="1" nodeType="withEffect">
                                  <p:stCondLst>
                                    <p:cond delay="0"/>
                                  </p:stCondLst>
                                  <p:childTnLst>
                                    <p:anim calcmode="lin" valueType="num">
                                      <p:cBhvr>
                                        <p:cTn id="496" dur="500"/>
                                        <p:tgtEl>
                                          <p:spTgt spid="56"/>
                                        </p:tgtEl>
                                        <p:attrNameLst>
                                          <p:attrName>ppt_w</p:attrName>
                                        </p:attrNameLst>
                                      </p:cBhvr>
                                      <p:tavLst>
                                        <p:tav tm="0">
                                          <p:val>
                                            <p:strVal val="ppt_w"/>
                                          </p:val>
                                        </p:tav>
                                        <p:tav tm="100000">
                                          <p:val>
                                            <p:fltVal val="0"/>
                                          </p:val>
                                        </p:tav>
                                      </p:tavLst>
                                    </p:anim>
                                    <p:anim calcmode="lin" valueType="num">
                                      <p:cBhvr>
                                        <p:cTn id="497" dur="500"/>
                                        <p:tgtEl>
                                          <p:spTgt spid="56"/>
                                        </p:tgtEl>
                                        <p:attrNameLst>
                                          <p:attrName>ppt_h</p:attrName>
                                        </p:attrNameLst>
                                      </p:cBhvr>
                                      <p:tavLst>
                                        <p:tav tm="0">
                                          <p:val>
                                            <p:strVal val="ppt_h"/>
                                          </p:val>
                                        </p:tav>
                                        <p:tav tm="100000">
                                          <p:val>
                                            <p:fltVal val="0"/>
                                          </p:val>
                                        </p:tav>
                                      </p:tavLst>
                                    </p:anim>
                                    <p:set>
                                      <p:cBhvr>
                                        <p:cTn id="498" dur="1" fill="hold">
                                          <p:stCondLst>
                                            <p:cond delay="499"/>
                                          </p:stCondLst>
                                        </p:cTn>
                                        <p:tgtEl>
                                          <p:spTgt spid="56"/>
                                        </p:tgtEl>
                                        <p:attrNameLst>
                                          <p:attrName>style.visibility</p:attrName>
                                        </p:attrNameLst>
                                      </p:cBhvr>
                                      <p:to>
                                        <p:strVal val="hidden"/>
                                      </p:to>
                                    </p:set>
                                  </p:childTnLst>
                                </p:cTn>
                              </p:par>
                              <p:par>
                                <p:cTn id="499" presetID="23" presetClass="exit" presetSubtype="32" fill="hold" grpId="1" nodeType="withEffect">
                                  <p:stCondLst>
                                    <p:cond delay="0"/>
                                  </p:stCondLst>
                                  <p:childTnLst>
                                    <p:anim calcmode="lin" valueType="num">
                                      <p:cBhvr>
                                        <p:cTn id="500" dur="500"/>
                                        <p:tgtEl>
                                          <p:spTgt spid="57"/>
                                        </p:tgtEl>
                                        <p:attrNameLst>
                                          <p:attrName>ppt_w</p:attrName>
                                        </p:attrNameLst>
                                      </p:cBhvr>
                                      <p:tavLst>
                                        <p:tav tm="0">
                                          <p:val>
                                            <p:strVal val="ppt_w"/>
                                          </p:val>
                                        </p:tav>
                                        <p:tav tm="100000">
                                          <p:val>
                                            <p:fltVal val="0"/>
                                          </p:val>
                                        </p:tav>
                                      </p:tavLst>
                                    </p:anim>
                                    <p:anim calcmode="lin" valueType="num">
                                      <p:cBhvr>
                                        <p:cTn id="501" dur="500"/>
                                        <p:tgtEl>
                                          <p:spTgt spid="57"/>
                                        </p:tgtEl>
                                        <p:attrNameLst>
                                          <p:attrName>ppt_h</p:attrName>
                                        </p:attrNameLst>
                                      </p:cBhvr>
                                      <p:tavLst>
                                        <p:tav tm="0">
                                          <p:val>
                                            <p:strVal val="ppt_h"/>
                                          </p:val>
                                        </p:tav>
                                        <p:tav tm="100000">
                                          <p:val>
                                            <p:fltVal val="0"/>
                                          </p:val>
                                        </p:tav>
                                      </p:tavLst>
                                    </p:anim>
                                    <p:set>
                                      <p:cBhvr>
                                        <p:cTn id="502" dur="1" fill="hold">
                                          <p:stCondLst>
                                            <p:cond delay="499"/>
                                          </p:stCondLst>
                                        </p:cTn>
                                        <p:tgtEl>
                                          <p:spTgt spid="57"/>
                                        </p:tgtEl>
                                        <p:attrNameLst>
                                          <p:attrName>style.visibility</p:attrName>
                                        </p:attrNameLst>
                                      </p:cBhvr>
                                      <p:to>
                                        <p:strVal val="hidden"/>
                                      </p:to>
                                    </p:set>
                                  </p:childTnLst>
                                </p:cTn>
                              </p:par>
                              <p:par>
                                <p:cTn id="503" presetID="23" presetClass="exit" presetSubtype="32" fill="hold" grpId="1" nodeType="withEffect">
                                  <p:stCondLst>
                                    <p:cond delay="0"/>
                                  </p:stCondLst>
                                  <p:childTnLst>
                                    <p:anim calcmode="lin" valueType="num">
                                      <p:cBhvr>
                                        <p:cTn id="504" dur="500"/>
                                        <p:tgtEl>
                                          <p:spTgt spid="58"/>
                                        </p:tgtEl>
                                        <p:attrNameLst>
                                          <p:attrName>ppt_w</p:attrName>
                                        </p:attrNameLst>
                                      </p:cBhvr>
                                      <p:tavLst>
                                        <p:tav tm="0">
                                          <p:val>
                                            <p:strVal val="ppt_w"/>
                                          </p:val>
                                        </p:tav>
                                        <p:tav tm="100000">
                                          <p:val>
                                            <p:fltVal val="0"/>
                                          </p:val>
                                        </p:tav>
                                      </p:tavLst>
                                    </p:anim>
                                    <p:anim calcmode="lin" valueType="num">
                                      <p:cBhvr>
                                        <p:cTn id="505" dur="500"/>
                                        <p:tgtEl>
                                          <p:spTgt spid="58"/>
                                        </p:tgtEl>
                                        <p:attrNameLst>
                                          <p:attrName>ppt_h</p:attrName>
                                        </p:attrNameLst>
                                      </p:cBhvr>
                                      <p:tavLst>
                                        <p:tav tm="0">
                                          <p:val>
                                            <p:strVal val="ppt_h"/>
                                          </p:val>
                                        </p:tav>
                                        <p:tav tm="100000">
                                          <p:val>
                                            <p:fltVal val="0"/>
                                          </p:val>
                                        </p:tav>
                                      </p:tavLst>
                                    </p:anim>
                                    <p:set>
                                      <p:cBhvr>
                                        <p:cTn id="506" dur="1" fill="hold">
                                          <p:stCondLst>
                                            <p:cond delay="499"/>
                                          </p:stCondLst>
                                        </p:cTn>
                                        <p:tgtEl>
                                          <p:spTgt spid="58"/>
                                        </p:tgtEl>
                                        <p:attrNameLst>
                                          <p:attrName>style.visibility</p:attrName>
                                        </p:attrNameLst>
                                      </p:cBhvr>
                                      <p:to>
                                        <p:strVal val="hidden"/>
                                      </p:to>
                                    </p:set>
                                  </p:childTnLst>
                                </p:cTn>
                              </p:par>
                              <p:par>
                                <p:cTn id="507" presetID="23" presetClass="exit" presetSubtype="32" fill="hold" grpId="1" nodeType="withEffect">
                                  <p:stCondLst>
                                    <p:cond delay="0"/>
                                  </p:stCondLst>
                                  <p:childTnLst>
                                    <p:anim calcmode="lin" valueType="num">
                                      <p:cBhvr>
                                        <p:cTn id="508" dur="500"/>
                                        <p:tgtEl>
                                          <p:spTgt spid="59"/>
                                        </p:tgtEl>
                                        <p:attrNameLst>
                                          <p:attrName>ppt_w</p:attrName>
                                        </p:attrNameLst>
                                      </p:cBhvr>
                                      <p:tavLst>
                                        <p:tav tm="0">
                                          <p:val>
                                            <p:strVal val="ppt_w"/>
                                          </p:val>
                                        </p:tav>
                                        <p:tav tm="100000">
                                          <p:val>
                                            <p:fltVal val="0"/>
                                          </p:val>
                                        </p:tav>
                                      </p:tavLst>
                                    </p:anim>
                                    <p:anim calcmode="lin" valueType="num">
                                      <p:cBhvr>
                                        <p:cTn id="509" dur="500"/>
                                        <p:tgtEl>
                                          <p:spTgt spid="59"/>
                                        </p:tgtEl>
                                        <p:attrNameLst>
                                          <p:attrName>ppt_h</p:attrName>
                                        </p:attrNameLst>
                                      </p:cBhvr>
                                      <p:tavLst>
                                        <p:tav tm="0">
                                          <p:val>
                                            <p:strVal val="ppt_h"/>
                                          </p:val>
                                        </p:tav>
                                        <p:tav tm="100000">
                                          <p:val>
                                            <p:fltVal val="0"/>
                                          </p:val>
                                        </p:tav>
                                      </p:tavLst>
                                    </p:anim>
                                    <p:set>
                                      <p:cBhvr>
                                        <p:cTn id="510" dur="1" fill="hold">
                                          <p:stCondLst>
                                            <p:cond delay="499"/>
                                          </p:stCondLst>
                                        </p:cTn>
                                        <p:tgtEl>
                                          <p:spTgt spid="59"/>
                                        </p:tgtEl>
                                        <p:attrNameLst>
                                          <p:attrName>style.visibility</p:attrName>
                                        </p:attrNameLst>
                                      </p:cBhvr>
                                      <p:to>
                                        <p:strVal val="hidden"/>
                                      </p:to>
                                    </p:set>
                                  </p:childTnLst>
                                </p:cTn>
                              </p:par>
                              <p:par>
                                <p:cTn id="511" presetID="23" presetClass="exit" presetSubtype="32" fill="hold" grpId="1" nodeType="withEffect">
                                  <p:stCondLst>
                                    <p:cond delay="0"/>
                                  </p:stCondLst>
                                  <p:childTnLst>
                                    <p:anim calcmode="lin" valueType="num">
                                      <p:cBhvr>
                                        <p:cTn id="512" dur="500"/>
                                        <p:tgtEl>
                                          <p:spTgt spid="60"/>
                                        </p:tgtEl>
                                        <p:attrNameLst>
                                          <p:attrName>ppt_w</p:attrName>
                                        </p:attrNameLst>
                                      </p:cBhvr>
                                      <p:tavLst>
                                        <p:tav tm="0">
                                          <p:val>
                                            <p:strVal val="ppt_w"/>
                                          </p:val>
                                        </p:tav>
                                        <p:tav tm="100000">
                                          <p:val>
                                            <p:fltVal val="0"/>
                                          </p:val>
                                        </p:tav>
                                      </p:tavLst>
                                    </p:anim>
                                    <p:anim calcmode="lin" valueType="num">
                                      <p:cBhvr>
                                        <p:cTn id="513" dur="500"/>
                                        <p:tgtEl>
                                          <p:spTgt spid="60"/>
                                        </p:tgtEl>
                                        <p:attrNameLst>
                                          <p:attrName>ppt_h</p:attrName>
                                        </p:attrNameLst>
                                      </p:cBhvr>
                                      <p:tavLst>
                                        <p:tav tm="0">
                                          <p:val>
                                            <p:strVal val="ppt_h"/>
                                          </p:val>
                                        </p:tav>
                                        <p:tav tm="100000">
                                          <p:val>
                                            <p:fltVal val="0"/>
                                          </p:val>
                                        </p:tav>
                                      </p:tavLst>
                                    </p:anim>
                                    <p:set>
                                      <p:cBhvr>
                                        <p:cTn id="514" dur="1" fill="hold">
                                          <p:stCondLst>
                                            <p:cond delay="499"/>
                                          </p:stCondLst>
                                        </p:cTn>
                                        <p:tgtEl>
                                          <p:spTgt spid="60"/>
                                        </p:tgtEl>
                                        <p:attrNameLst>
                                          <p:attrName>style.visibility</p:attrName>
                                        </p:attrNameLst>
                                      </p:cBhvr>
                                      <p:to>
                                        <p:strVal val="hidden"/>
                                      </p:to>
                                    </p:set>
                                  </p:childTnLst>
                                </p:cTn>
                              </p:par>
                              <p:par>
                                <p:cTn id="515" presetID="23" presetClass="exit" presetSubtype="32" fill="hold" grpId="1" nodeType="withEffect">
                                  <p:stCondLst>
                                    <p:cond delay="0"/>
                                  </p:stCondLst>
                                  <p:childTnLst>
                                    <p:anim calcmode="lin" valueType="num">
                                      <p:cBhvr>
                                        <p:cTn id="516" dur="500"/>
                                        <p:tgtEl>
                                          <p:spTgt spid="61"/>
                                        </p:tgtEl>
                                        <p:attrNameLst>
                                          <p:attrName>ppt_w</p:attrName>
                                        </p:attrNameLst>
                                      </p:cBhvr>
                                      <p:tavLst>
                                        <p:tav tm="0">
                                          <p:val>
                                            <p:strVal val="ppt_w"/>
                                          </p:val>
                                        </p:tav>
                                        <p:tav tm="100000">
                                          <p:val>
                                            <p:fltVal val="0"/>
                                          </p:val>
                                        </p:tav>
                                      </p:tavLst>
                                    </p:anim>
                                    <p:anim calcmode="lin" valueType="num">
                                      <p:cBhvr>
                                        <p:cTn id="517" dur="500"/>
                                        <p:tgtEl>
                                          <p:spTgt spid="61"/>
                                        </p:tgtEl>
                                        <p:attrNameLst>
                                          <p:attrName>ppt_h</p:attrName>
                                        </p:attrNameLst>
                                      </p:cBhvr>
                                      <p:tavLst>
                                        <p:tav tm="0">
                                          <p:val>
                                            <p:strVal val="ppt_h"/>
                                          </p:val>
                                        </p:tav>
                                        <p:tav tm="100000">
                                          <p:val>
                                            <p:fltVal val="0"/>
                                          </p:val>
                                        </p:tav>
                                      </p:tavLst>
                                    </p:anim>
                                    <p:set>
                                      <p:cBhvr>
                                        <p:cTn id="518" dur="1" fill="hold">
                                          <p:stCondLst>
                                            <p:cond delay="499"/>
                                          </p:stCondLst>
                                        </p:cTn>
                                        <p:tgtEl>
                                          <p:spTgt spid="61"/>
                                        </p:tgtEl>
                                        <p:attrNameLst>
                                          <p:attrName>style.visibility</p:attrName>
                                        </p:attrNameLst>
                                      </p:cBhvr>
                                      <p:to>
                                        <p:strVal val="hidden"/>
                                      </p:to>
                                    </p:set>
                                  </p:childTnLst>
                                </p:cTn>
                              </p:par>
                              <p:par>
                                <p:cTn id="519" presetID="23" presetClass="exit" presetSubtype="32" fill="hold" grpId="1" nodeType="withEffect">
                                  <p:stCondLst>
                                    <p:cond delay="0"/>
                                  </p:stCondLst>
                                  <p:childTnLst>
                                    <p:anim calcmode="lin" valueType="num">
                                      <p:cBhvr>
                                        <p:cTn id="520" dur="500"/>
                                        <p:tgtEl>
                                          <p:spTgt spid="62"/>
                                        </p:tgtEl>
                                        <p:attrNameLst>
                                          <p:attrName>ppt_w</p:attrName>
                                        </p:attrNameLst>
                                      </p:cBhvr>
                                      <p:tavLst>
                                        <p:tav tm="0">
                                          <p:val>
                                            <p:strVal val="ppt_w"/>
                                          </p:val>
                                        </p:tav>
                                        <p:tav tm="100000">
                                          <p:val>
                                            <p:fltVal val="0"/>
                                          </p:val>
                                        </p:tav>
                                      </p:tavLst>
                                    </p:anim>
                                    <p:anim calcmode="lin" valueType="num">
                                      <p:cBhvr>
                                        <p:cTn id="521" dur="500"/>
                                        <p:tgtEl>
                                          <p:spTgt spid="62"/>
                                        </p:tgtEl>
                                        <p:attrNameLst>
                                          <p:attrName>ppt_h</p:attrName>
                                        </p:attrNameLst>
                                      </p:cBhvr>
                                      <p:tavLst>
                                        <p:tav tm="0">
                                          <p:val>
                                            <p:strVal val="ppt_h"/>
                                          </p:val>
                                        </p:tav>
                                        <p:tav tm="100000">
                                          <p:val>
                                            <p:fltVal val="0"/>
                                          </p:val>
                                        </p:tav>
                                      </p:tavLst>
                                    </p:anim>
                                    <p:set>
                                      <p:cBhvr>
                                        <p:cTn id="522" dur="1" fill="hold">
                                          <p:stCondLst>
                                            <p:cond delay="499"/>
                                          </p:stCondLst>
                                        </p:cTn>
                                        <p:tgtEl>
                                          <p:spTgt spid="62"/>
                                        </p:tgtEl>
                                        <p:attrNameLst>
                                          <p:attrName>style.visibility</p:attrName>
                                        </p:attrNameLst>
                                      </p:cBhvr>
                                      <p:to>
                                        <p:strVal val="hidden"/>
                                      </p:to>
                                    </p:set>
                                  </p:childTnLst>
                                </p:cTn>
                              </p:par>
                              <p:par>
                                <p:cTn id="523" presetID="23" presetClass="exit" presetSubtype="32" fill="hold" nodeType="withEffect">
                                  <p:stCondLst>
                                    <p:cond delay="0"/>
                                  </p:stCondLst>
                                  <p:childTnLst>
                                    <p:anim calcmode="lin" valueType="num">
                                      <p:cBhvr>
                                        <p:cTn id="524" dur="500"/>
                                        <p:tgtEl>
                                          <p:spTgt spid="63"/>
                                        </p:tgtEl>
                                        <p:attrNameLst>
                                          <p:attrName>ppt_w</p:attrName>
                                        </p:attrNameLst>
                                      </p:cBhvr>
                                      <p:tavLst>
                                        <p:tav tm="0">
                                          <p:val>
                                            <p:strVal val="ppt_w"/>
                                          </p:val>
                                        </p:tav>
                                        <p:tav tm="100000">
                                          <p:val>
                                            <p:fltVal val="0"/>
                                          </p:val>
                                        </p:tav>
                                      </p:tavLst>
                                    </p:anim>
                                    <p:anim calcmode="lin" valueType="num">
                                      <p:cBhvr>
                                        <p:cTn id="525" dur="500"/>
                                        <p:tgtEl>
                                          <p:spTgt spid="63"/>
                                        </p:tgtEl>
                                        <p:attrNameLst>
                                          <p:attrName>ppt_h</p:attrName>
                                        </p:attrNameLst>
                                      </p:cBhvr>
                                      <p:tavLst>
                                        <p:tav tm="0">
                                          <p:val>
                                            <p:strVal val="ppt_h"/>
                                          </p:val>
                                        </p:tav>
                                        <p:tav tm="100000">
                                          <p:val>
                                            <p:fltVal val="0"/>
                                          </p:val>
                                        </p:tav>
                                      </p:tavLst>
                                    </p:anim>
                                    <p:set>
                                      <p:cBhvr>
                                        <p:cTn id="526" dur="1" fill="hold">
                                          <p:stCondLst>
                                            <p:cond delay="499"/>
                                          </p:stCondLst>
                                        </p:cTn>
                                        <p:tgtEl>
                                          <p:spTgt spid="63"/>
                                        </p:tgtEl>
                                        <p:attrNameLst>
                                          <p:attrName>style.visibility</p:attrName>
                                        </p:attrNameLst>
                                      </p:cBhvr>
                                      <p:to>
                                        <p:strVal val="hidden"/>
                                      </p:to>
                                    </p:set>
                                  </p:childTnLst>
                                </p:cTn>
                              </p:par>
                              <p:par>
                                <p:cTn id="527" presetID="23" presetClass="exit" presetSubtype="32" fill="hold" nodeType="withEffect">
                                  <p:stCondLst>
                                    <p:cond delay="0"/>
                                  </p:stCondLst>
                                  <p:childTnLst>
                                    <p:anim calcmode="lin" valueType="num">
                                      <p:cBhvr>
                                        <p:cTn id="528" dur="500"/>
                                        <p:tgtEl>
                                          <p:spTgt spid="64"/>
                                        </p:tgtEl>
                                        <p:attrNameLst>
                                          <p:attrName>ppt_w</p:attrName>
                                        </p:attrNameLst>
                                      </p:cBhvr>
                                      <p:tavLst>
                                        <p:tav tm="0">
                                          <p:val>
                                            <p:strVal val="ppt_w"/>
                                          </p:val>
                                        </p:tav>
                                        <p:tav tm="100000">
                                          <p:val>
                                            <p:fltVal val="0"/>
                                          </p:val>
                                        </p:tav>
                                      </p:tavLst>
                                    </p:anim>
                                    <p:anim calcmode="lin" valueType="num">
                                      <p:cBhvr>
                                        <p:cTn id="529" dur="500"/>
                                        <p:tgtEl>
                                          <p:spTgt spid="64"/>
                                        </p:tgtEl>
                                        <p:attrNameLst>
                                          <p:attrName>ppt_h</p:attrName>
                                        </p:attrNameLst>
                                      </p:cBhvr>
                                      <p:tavLst>
                                        <p:tav tm="0">
                                          <p:val>
                                            <p:strVal val="ppt_h"/>
                                          </p:val>
                                        </p:tav>
                                        <p:tav tm="100000">
                                          <p:val>
                                            <p:fltVal val="0"/>
                                          </p:val>
                                        </p:tav>
                                      </p:tavLst>
                                    </p:anim>
                                    <p:set>
                                      <p:cBhvr>
                                        <p:cTn id="530" dur="1" fill="hold">
                                          <p:stCondLst>
                                            <p:cond delay="499"/>
                                          </p:stCondLst>
                                        </p:cTn>
                                        <p:tgtEl>
                                          <p:spTgt spid="64"/>
                                        </p:tgtEl>
                                        <p:attrNameLst>
                                          <p:attrName>style.visibility</p:attrName>
                                        </p:attrNameLst>
                                      </p:cBhvr>
                                      <p:to>
                                        <p:strVal val="hidden"/>
                                      </p:to>
                                    </p:set>
                                  </p:childTnLst>
                                </p:cTn>
                              </p:par>
                              <p:par>
                                <p:cTn id="531" presetID="23" presetClass="exit" presetSubtype="32" fill="hold" grpId="1" nodeType="withEffect">
                                  <p:stCondLst>
                                    <p:cond delay="0"/>
                                  </p:stCondLst>
                                  <p:childTnLst>
                                    <p:anim calcmode="lin" valueType="num">
                                      <p:cBhvr>
                                        <p:cTn id="532" dur="500"/>
                                        <p:tgtEl>
                                          <p:spTgt spid="65"/>
                                        </p:tgtEl>
                                        <p:attrNameLst>
                                          <p:attrName>ppt_w</p:attrName>
                                        </p:attrNameLst>
                                      </p:cBhvr>
                                      <p:tavLst>
                                        <p:tav tm="0">
                                          <p:val>
                                            <p:strVal val="ppt_w"/>
                                          </p:val>
                                        </p:tav>
                                        <p:tav tm="100000">
                                          <p:val>
                                            <p:fltVal val="0"/>
                                          </p:val>
                                        </p:tav>
                                      </p:tavLst>
                                    </p:anim>
                                    <p:anim calcmode="lin" valueType="num">
                                      <p:cBhvr>
                                        <p:cTn id="533" dur="500"/>
                                        <p:tgtEl>
                                          <p:spTgt spid="65"/>
                                        </p:tgtEl>
                                        <p:attrNameLst>
                                          <p:attrName>ppt_h</p:attrName>
                                        </p:attrNameLst>
                                      </p:cBhvr>
                                      <p:tavLst>
                                        <p:tav tm="0">
                                          <p:val>
                                            <p:strVal val="ppt_h"/>
                                          </p:val>
                                        </p:tav>
                                        <p:tav tm="100000">
                                          <p:val>
                                            <p:fltVal val="0"/>
                                          </p:val>
                                        </p:tav>
                                      </p:tavLst>
                                    </p:anim>
                                    <p:set>
                                      <p:cBhvr>
                                        <p:cTn id="534" dur="1" fill="hold">
                                          <p:stCondLst>
                                            <p:cond delay="499"/>
                                          </p:stCondLst>
                                        </p:cTn>
                                        <p:tgtEl>
                                          <p:spTgt spid="65"/>
                                        </p:tgtEl>
                                        <p:attrNameLst>
                                          <p:attrName>style.visibility</p:attrName>
                                        </p:attrNameLst>
                                      </p:cBhvr>
                                      <p:to>
                                        <p:strVal val="hidden"/>
                                      </p:to>
                                    </p:set>
                                  </p:childTnLst>
                                </p:cTn>
                              </p:par>
                              <p:par>
                                <p:cTn id="535" presetID="23" presetClass="exit" presetSubtype="32" fill="hold" grpId="1" nodeType="withEffect">
                                  <p:stCondLst>
                                    <p:cond delay="0"/>
                                  </p:stCondLst>
                                  <p:childTnLst>
                                    <p:anim calcmode="lin" valueType="num">
                                      <p:cBhvr>
                                        <p:cTn id="536" dur="500"/>
                                        <p:tgtEl>
                                          <p:spTgt spid="66"/>
                                        </p:tgtEl>
                                        <p:attrNameLst>
                                          <p:attrName>ppt_w</p:attrName>
                                        </p:attrNameLst>
                                      </p:cBhvr>
                                      <p:tavLst>
                                        <p:tav tm="0">
                                          <p:val>
                                            <p:strVal val="ppt_w"/>
                                          </p:val>
                                        </p:tav>
                                        <p:tav tm="100000">
                                          <p:val>
                                            <p:fltVal val="0"/>
                                          </p:val>
                                        </p:tav>
                                      </p:tavLst>
                                    </p:anim>
                                    <p:anim calcmode="lin" valueType="num">
                                      <p:cBhvr>
                                        <p:cTn id="537" dur="500"/>
                                        <p:tgtEl>
                                          <p:spTgt spid="66"/>
                                        </p:tgtEl>
                                        <p:attrNameLst>
                                          <p:attrName>ppt_h</p:attrName>
                                        </p:attrNameLst>
                                      </p:cBhvr>
                                      <p:tavLst>
                                        <p:tav tm="0">
                                          <p:val>
                                            <p:strVal val="ppt_h"/>
                                          </p:val>
                                        </p:tav>
                                        <p:tav tm="100000">
                                          <p:val>
                                            <p:fltVal val="0"/>
                                          </p:val>
                                        </p:tav>
                                      </p:tavLst>
                                    </p:anim>
                                    <p:set>
                                      <p:cBhvr>
                                        <p:cTn id="538" dur="1" fill="hold">
                                          <p:stCondLst>
                                            <p:cond delay="499"/>
                                          </p:stCondLst>
                                        </p:cTn>
                                        <p:tgtEl>
                                          <p:spTgt spid="66"/>
                                        </p:tgtEl>
                                        <p:attrNameLst>
                                          <p:attrName>style.visibility</p:attrName>
                                        </p:attrNameLst>
                                      </p:cBhvr>
                                      <p:to>
                                        <p:strVal val="hidden"/>
                                      </p:to>
                                    </p:set>
                                  </p:childTnLst>
                                </p:cTn>
                              </p:par>
                              <p:par>
                                <p:cTn id="539" presetID="23" presetClass="exit" presetSubtype="32" fill="hold" grpId="1" nodeType="withEffect">
                                  <p:stCondLst>
                                    <p:cond delay="0"/>
                                  </p:stCondLst>
                                  <p:childTnLst>
                                    <p:anim calcmode="lin" valueType="num">
                                      <p:cBhvr>
                                        <p:cTn id="540" dur="500"/>
                                        <p:tgtEl>
                                          <p:spTgt spid="67"/>
                                        </p:tgtEl>
                                        <p:attrNameLst>
                                          <p:attrName>ppt_w</p:attrName>
                                        </p:attrNameLst>
                                      </p:cBhvr>
                                      <p:tavLst>
                                        <p:tav tm="0">
                                          <p:val>
                                            <p:strVal val="ppt_w"/>
                                          </p:val>
                                        </p:tav>
                                        <p:tav tm="100000">
                                          <p:val>
                                            <p:fltVal val="0"/>
                                          </p:val>
                                        </p:tav>
                                      </p:tavLst>
                                    </p:anim>
                                    <p:anim calcmode="lin" valueType="num">
                                      <p:cBhvr>
                                        <p:cTn id="541" dur="500"/>
                                        <p:tgtEl>
                                          <p:spTgt spid="67"/>
                                        </p:tgtEl>
                                        <p:attrNameLst>
                                          <p:attrName>ppt_h</p:attrName>
                                        </p:attrNameLst>
                                      </p:cBhvr>
                                      <p:tavLst>
                                        <p:tav tm="0">
                                          <p:val>
                                            <p:strVal val="ppt_h"/>
                                          </p:val>
                                        </p:tav>
                                        <p:tav tm="100000">
                                          <p:val>
                                            <p:fltVal val="0"/>
                                          </p:val>
                                        </p:tav>
                                      </p:tavLst>
                                    </p:anim>
                                    <p:set>
                                      <p:cBhvr>
                                        <p:cTn id="542" dur="1" fill="hold">
                                          <p:stCondLst>
                                            <p:cond delay="499"/>
                                          </p:stCondLst>
                                        </p:cTn>
                                        <p:tgtEl>
                                          <p:spTgt spid="67"/>
                                        </p:tgtEl>
                                        <p:attrNameLst>
                                          <p:attrName>style.visibility</p:attrName>
                                        </p:attrNameLst>
                                      </p:cBhvr>
                                      <p:to>
                                        <p:strVal val="hidden"/>
                                      </p:to>
                                    </p:set>
                                  </p:childTnLst>
                                </p:cTn>
                              </p:par>
                              <p:par>
                                <p:cTn id="543" presetID="23" presetClass="exit" presetSubtype="32" fill="hold" grpId="1" nodeType="withEffect">
                                  <p:stCondLst>
                                    <p:cond delay="0"/>
                                  </p:stCondLst>
                                  <p:childTnLst>
                                    <p:anim calcmode="lin" valueType="num">
                                      <p:cBhvr>
                                        <p:cTn id="544" dur="500"/>
                                        <p:tgtEl>
                                          <p:spTgt spid="68"/>
                                        </p:tgtEl>
                                        <p:attrNameLst>
                                          <p:attrName>ppt_w</p:attrName>
                                        </p:attrNameLst>
                                      </p:cBhvr>
                                      <p:tavLst>
                                        <p:tav tm="0">
                                          <p:val>
                                            <p:strVal val="ppt_w"/>
                                          </p:val>
                                        </p:tav>
                                        <p:tav tm="100000">
                                          <p:val>
                                            <p:fltVal val="0"/>
                                          </p:val>
                                        </p:tav>
                                      </p:tavLst>
                                    </p:anim>
                                    <p:anim calcmode="lin" valueType="num">
                                      <p:cBhvr>
                                        <p:cTn id="545" dur="500"/>
                                        <p:tgtEl>
                                          <p:spTgt spid="68"/>
                                        </p:tgtEl>
                                        <p:attrNameLst>
                                          <p:attrName>ppt_h</p:attrName>
                                        </p:attrNameLst>
                                      </p:cBhvr>
                                      <p:tavLst>
                                        <p:tav tm="0">
                                          <p:val>
                                            <p:strVal val="ppt_h"/>
                                          </p:val>
                                        </p:tav>
                                        <p:tav tm="100000">
                                          <p:val>
                                            <p:fltVal val="0"/>
                                          </p:val>
                                        </p:tav>
                                      </p:tavLst>
                                    </p:anim>
                                    <p:set>
                                      <p:cBhvr>
                                        <p:cTn id="546" dur="1" fill="hold">
                                          <p:stCondLst>
                                            <p:cond delay="499"/>
                                          </p:stCondLst>
                                        </p:cTn>
                                        <p:tgtEl>
                                          <p:spTgt spid="68"/>
                                        </p:tgtEl>
                                        <p:attrNameLst>
                                          <p:attrName>style.visibility</p:attrName>
                                        </p:attrNameLst>
                                      </p:cBhvr>
                                      <p:to>
                                        <p:strVal val="hidden"/>
                                      </p:to>
                                    </p:set>
                                  </p:childTnLst>
                                </p:cTn>
                              </p:par>
                            </p:childTnLst>
                          </p:cTn>
                        </p:par>
                      </p:childTnLst>
                    </p:cTn>
                  </p:par>
                  <p:par>
                    <p:cTn id="547" fill="hold">
                      <p:stCondLst>
                        <p:cond delay="indefinite"/>
                      </p:stCondLst>
                      <p:childTnLst>
                        <p:par>
                          <p:cTn id="548" fill="hold">
                            <p:stCondLst>
                              <p:cond delay="0"/>
                            </p:stCondLst>
                            <p:childTnLst>
                              <p:par>
                                <p:cTn id="549" presetID="23" presetClass="entr" presetSubtype="16" fill="hold" grpId="0" nodeType="clickEffect">
                                  <p:stCondLst>
                                    <p:cond delay="0"/>
                                  </p:stCondLst>
                                  <p:iterate type="lt">
                                    <p:tmPct val="10000"/>
                                  </p:iterate>
                                  <p:childTnLst>
                                    <p:set>
                                      <p:cBhvr>
                                        <p:cTn id="550" dur="1" fill="hold">
                                          <p:stCondLst>
                                            <p:cond delay="0"/>
                                          </p:stCondLst>
                                        </p:cTn>
                                        <p:tgtEl>
                                          <p:spTgt spid="70"/>
                                        </p:tgtEl>
                                        <p:attrNameLst>
                                          <p:attrName>style.visibility</p:attrName>
                                        </p:attrNameLst>
                                      </p:cBhvr>
                                      <p:to>
                                        <p:strVal val="visible"/>
                                      </p:to>
                                    </p:set>
                                    <p:anim calcmode="lin" valueType="num">
                                      <p:cBhvr>
                                        <p:cTn id="551" dur="500" fill="hold"/>
                                        <p:tgtEl>
                                          <p:spTgt spid="70"/>
                                        </p:tgtEl>
                                        <p:attrNameLst>
                                          <p:attrName>ppt_w</p:attrName>
                                        </p:attrNameLst>
                                      </p:cBhvr>
                                      <p:tavLst>
                                        <p:tav tm="0">
                                          <p:val>
                                            <p:fltVal val="0"/>
                                          </p:val>
                                        </p:tav>
                                        <p:tav tm="100000">
                                          <p:val>
                                            <p:strVal val="#ppt_w"/>
                                          </p:val>
                                        </p:tav>
                                      </p:tavLst>
                                    </p:anim>
                                    <p:anim calcmode="lin" valueType="num">
                                      <p:cBhvr>
                                        <p:cTn id="552" dur="500" fill="hold"/>
                                        <p:tgtEl>
                                          <p:spTgt spid="7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19" grpId="0" animBg="1"/>
      <p:bldP spid="19" grpId="1" animBg="1"/>
      <p:bldP spid="20" grpId="0" animBg="1"/>
      <p:bldP spid="20" grpId="1" animBg="1"/>
      <p:bldP spid="21" grpId="0" animBg="1"/>
      <p:bldP spid="21" grpId="1" animBg="1"/>
      <p:bldP spid="22" grpId="0" animBg="1"/>
      <p:bldP spid="22" grpId="1" animBg="1"/>
      <p:bldP spid="23" grpId="0" animBg="1"/>
      <p:bldP spid="23" grpId="1" animBg="1"/>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P spid="35" grpId="0" animBg="1"/>
      <p:bldP spid="35" grpId="1" animBg="1"/>
      <p:bldP spid="36" grpId="0" animBg="1"/>
      <p:bldP spid="36" grpId="1" animBg="1"/>
      <p:bldP spid="37" grpId="0" animBg="1"/>
      <p:bldP spid="37" grpId="1" animBg="1"/>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P spid="48" grpId="0" animBg="1"/>
      <p:bldP spid="48" grpId="1" animBg="1"/>
      <p:bldP spid="49" grpId="0" animBg="1"/>
      <p:bldP spid="49" grpId="1" animBg="1"/>
      <p:bldP spid="50" grpId="0" animBg="1"/>
      <p:bldP spid="50" grpId="1" animBg="1"/>
      <p:bldP spid="51" grpId="0" animBg="1"/>
      <p:bldP spid="51" grpId="1" animBg="1"/>
      <p:bldP spid="52" grpId="0" animBg="1"/>
      <p:bldP spid="52" grpId="1" animBg="1"/>
      <p:bldP spid="53" grpId="0" animBg="1"/>
      <p:bldP spid="53" grpId="1" animBg="1"/>
      <p:bldP spid="54" grpId="0" animBg="1"/>
      <p:bldP spid="54" grpId="1" animBg="1"/>
      <p:bldP spid="55" grpId="0" animBg="1"/>
      <p:bldP spid="55" grpId="1" animBg="1"/>
      <p:bldP spid="56" grpId="0" animBg="1"/>
      <p:bldP spid="56" grpId="1" animBg="1"/>
      <p:bldP spid="57" grpId="0" animBg="1"/>
      <p:bldP spid="57" grpId="1" animBg="1"/>
      <p:bldP spid="58" grpId="0" animBg="1"/>
      <p:bldP spid="58" grpId="1" animBg="1"/>
      <p:bldP spid="59" grpId="0" animBg="1"/>
      <p:bldP spid="59" grpId="1" animBg="1"/>
      <p:bldP spid="60" grpId="0" animBg="1"/>
      <p:bldP spid="60" grpId="1" animBg="1"/>
      <p:bldP spid="61" grpId="0" animBg="1"/>
      <p:bldP spid="61" grpId="1" animBg="1"/>
      <p:bldP spid="62" grpId="0" animBg="1"/>
      <p:bldP spid="62" grpId="1" animBg="1"/>
      <p:bldP spid="65" grpId="0"/>
      <p:bldP spid="65" grpId="1"/>
      <p:bldP spid="66" grpId="0"/>
      <p:bldP spid="66" grpId="1"/>
      <p:bldP spid="67" grpId="0"/>
      <p:bldP spid="67" grpId="1"/>
      <p:bldP spid="68" grpId="0"/>
      <p:bldP spid="68" grpId="1"/>
      <p:bldP spid="7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000100" y="285728"/>
            <a:ext cx="3728585"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Задача №4</a:t>
            </a:r>
            <a:endParaRPr lang="ru-RU"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4" name="TextBox 3"/>
          <p:cNvSpPr txBox="1"/>
          <p:nvPr/>
        </p:nvSpPr>
        <p:spPr>
          <a:xfrm>
            <a:off x="0" y="1285860"/>
            <a:ext cx="9144000" cy="4093428"/>
          </a:xfrm>
          <a:prstGeom prst="rect">
            <a:avLst/>
          </a:prstGeom>
          <a:noFill/>
        </p:spPr>
        <p:txBody>
          <a:bodyPr wrap="square" rtlCol="0">
            <a:spAutoFit/>
          </a:bodyPr>
          <a:lstStyle/>
          <a:p>
            <a:r>
              <a:rPr lang="ru-RU" sz="2000" b="1" dirty="0" smtClean="0">
                <a:solidFill>
                  <a:schemeClr val="accent1">
                    <a:lumMod val="50000"/>
                  </a:schemeClr>
                </a:solidFill>
              </a:rPr>
              <a:t>В школьном драмкружке решили ставить гоголевского «Ревизора». И тут начался  спор. Всё началось с Ляпкина-Тяпкина. </a:t>
            </a:r>
          </a:p>
          <a:p>
            <a:pPr>
              <a:buFontTx/>
              <a:buChar char="-"/>
            </a:pPr>
            <a:r>
              <a:rPr lang="ru-RU" sz="2000" b="1" dirty="0" smtClean="0">
                <a:solidFill>
                  <a:schemeClr val="accent1">
                    <a:lumMod val="50000"/>
                  </a:schemeClr>
                </a:solidFill>
              </a:rPr>
              <a:t>Ляпкиным-Тяпкиным буду я!- решительно заявил Гена.</a:t>
            </a:r>
          </a:p>
          <a:p>
            <a:pPr>
              <a:buFontTx/>
              <a:buChar char="-"/>
            </a:pPr>
            <a:r>
              <a:rPr lang="ru-RU" sz="2000" b="1" dirty="0" smtClean="0">
                <a:solidFill>
                  <a:schemeClr val="accent1">
                    <a:lumMod val="50000"/>
                  </a:schemeClr>
                </a:solidFill>
              </a:rPr>
              <a:t>Нет, я буду Ляпкиным-Тяпкиным,- возразил Дима.- С раннего детства мечтал воплотить этот образ на сцене.</a:t>
            </a:r>
          </a:p>
          <a:p>
            <a:pPr>
              <a:buFontTx/>
              <a:buChar char="-"/>
            </a:pPr>
            <a:r>
              <a:rPr lang="ru-RU" sz="2000" b="1" dirty="0" smtClean="0">
                <a:solidFill>
                  <a:schemeClr val="accent1">
                    <a:lumMod val="50000"/>
                  </a:schemeClr>
                </a:solidFill>
              </a:rPr>
              <a:t>Ну, хорошо, я уступлю тебе эту роль, если мне дадут сыграть </a:t>
            </a:r>
            <a:r>
              <a:rPr lang="ru-RU" sz="2000" b="1" dirty="0" err="1" smtClean="0">
                <a:solidFill>
                  <a:schemeClr val="accent1">
                    <a:lumMod val="50000"/>
                  </a:schemeClr>
                </a:solidFill>
              </a:rPr>
              <a:t>Хлестакова,-проявил</a:t>
            </a:r>
            <a:r>
              <a:rPr lang="ru-RU" sz="2000" b="1" dirty="0" smtClean="0">
                <a:solidFill>
                  <a:schemeClr val="accent1">
                    <a:lumMod val="50000"/>
                  </a:schemeClr>
                </a:solidFill>
              </a:rPr>
              <a:t> великодушие Гена.</a:t>
            </a:r>
          </a:p>
          <a:p>
            <a:pPr>
              <a:buFontTx/>
              <a:buChar char="-"/>
            </a:pPr>
            <a:r>
              <a:rPr lang="ru-RU" sz="2000" b="1" dirty="0" smtClean="0">
                <a:solidFill>
                  <a:schemeClr val="accent1">
                    <a:lumMod val="50000"/>
                  </a:schemeClr>
                </a:solidFill>
              </a:rPr>
              <a:t>…А мне- Осипа,- не уступил ему в великодушии Дима.</a:t>
            </a:r>
          </a:p>
          <a:p>
            <a:pPr>
              <a:buFontTx/>
              <a:buChar char="-"/>
            </a:pPr>
            <a:r>
              <a:rPr lang="ru-RU" sz="2000" b="1" dirty="0" smtClean="0">
                <a:solidFill>
                  <a:schemeClr val="accent1">
                    <a:lumMod val="50000"/>
                  </a:schemeClr>
                </a:solidFill>
              </a:rPr>
              <a:t>Хочу быть Земляникой или Городничим,- сказал Вова.</a:t>
            </a:r>
          </a:p>
          <a:p>
            <a:pPr>
              <a:buFontTx/>
              <a:buChar char="-"/>
            </a:pPr>
            <a:r>
              <a:rPr lang="ru-RU" sz="2000" b="1" dirty="0" smtClean="0">
                <a:solidFill>
                  <a:schemeClr val="accent1">
                    <a:lumMod val="50000"/>
                  </a:schemeClr>
                </a:solidFill>
              </a:rPr>
              <a:t>Нет, Городничим буду я, - хором закричали Алик и Боря.- Или Хлестаковым,- добавили они вместе. </a:t>
            </a:r>
          </a:p>
          <a:p>
            <a:r>
              <a:rPr lang="ru-RU" sz="2000" b="1" dirty="0" smtClean="0">
                <a:solidFill>
                  <a:schemeClr val="accent1">
                    <a:lumMod val="50000"/>
                  </a:schemeClr>
                </a:solidFill>
              </a:rPr>
              <a:t>Удастся ли им распределить роли так, чтобы исполнители были довольны?</a:t>
            </a:r>
            <a:endParaRPr lang="ru-RU" sz="2000" b="1" dirty="0">
              <a:solidFill>
                <a:schemeClr val="accent1">
                  <a:lumMod val="50000"/>
                </a:schemeClr>
              </a:solidFill>
            </a:endParaRPr>
          </a:p>
        </p:txBody>
      </p:sp>
      <p:pic>
        <p:nvPicPr>
          <p:cNvPr id="8196" name="Picture 4"/>
          <p:cNvPicPr>
            <a:picLocks noChangeAspect="1" noChangeArrowheads="1"/>
          </p:cNvPicPr>
          <p:nvPr/>
        </p:nvPicPr>
        <p:blipFill>
          <a:blip r:embed="rId3"/>
          <a:srcRect/>
          <a:stretch>
            <a:fillRect/>
          </a:stretch>
        </p:blipFill>
        <p:spPr bwMode="auto">
          <a:xfrm>
            <a:off x="1071538" y="5600700"/>
            <a:ext cx="4219575" cy="1257300"/>
          </a:xfrm>
          <a:prstGeom prst="rect">
            <a:avLst/>
          </a:prstGeom>
          <a:ln>
            <a:noFill/>
          </a:ln>
          <a:effectLst>
            <a:softEdge rad="112500"/>
          </a:effectLst>
        </p:spPr>
      </p:pic>
    </p:spTree>
  </p:cSld>
  <p:clrMapOvr>
    <a:masterClrMapping/>
  </p:clrMapOvr>
  <p:transition>
    <p:pull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5"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2000"/>
                                        <p:tgtEl>
                                          <p:spTgt spid="4"/>
                                        </p:tgtEl>
                                      </p:cBhvr>
                                    </p:animEffect>
                                    <p:anim calcmode="lin" valueType="num">
                                      <p:cBhvr>
                                        <p:cTn id="14" dur="2000" fill="hold"/>
                                        <p:tgtEl>
                                          <p:spTgt spid="4"/>
                                        </p:tgtEl>
                                        <p:attrNameLst>
                                          <p:attrName>style.rotation</p:attrName>
                                        </p:attrNameLst>
                                      </p:cBhvr>
                                      <p:tavLst>
                                        <p:tav tm="0">
                                          <p:val>
                                            <p:fltVal val="720"/>
                                          </p:val>
                                        </p:tav>
                                        <p:tav tm="100000">
                                          <p:val>
                                            <p:fltVal val="0"/>
                                          </p:val>
                                        </p:tav>
                                      </p:tavLst>
                                    </p:anim>
                                    <p:anim calcmode="lin" valueType="num">
                                      <p:cBhvr>
                                        <p:cTn id="15" dur="2000" fill="hold"/>
                                        <p:tgtEl>
                                          <p:spTgt spid="4"/>
                                        </p:tgtEl>
                                        <p:attrNameLst>
                                          <p:attrName>ppt_h</p:attrName>
                                        </p:attrNameLst>
                                      </p:cBhvr>
                                      <p:tavLst>
                                        <p:tav tm="0">
                                          <p:val>
                                            <p:fltVal val="0"/>
                                          </p:val>
                                        </p:tav>
                                        <p:tav tm="100000">
                                          <p:val>
                                            <p:strVal val="#ppt_h"/>
                                          </p:val>
                                        </p:tav>
                                      </p:tavLst>
                                    </p:anim>
                                    <p:anim calcmode="lin" valueType="num">
                                      <p:cBhvr>
                                        <p:cTn id="16" dur="2000" fill="hold"/>
                                        <p:tgtEl>
                                          <p:spTgt spid="4"/>
                                        </p:tgtEl>
                                        <p:attrNameLst>
                                          <p:attrName>ppt_w</p:attrName>
                                        </p:attrNameLst>
                                      </p:cBhvr>
                                      <p:tavLst>
                                        <p:tav tm="0">
                                          <p:val>
                                            <p:fltVal val="0"/>
                                          </p:val>
                                        </p:tav>
                                        <p:tav tm="100000">
                                          <p:val>
                                            <p:strVal val="#ppt_w"/>
                                          </p:val>
                                        </p:tav>
                                      </p:tavLst>
                                    </p:anim>
                                  </p:childTnLst>
                                </p:cTn>
                              </p:par>
                            </p:childTnLst>
                          </p:cTn>
                        </p:par>
                        <p:par>
                          <p:cTn id="17" fill="hold">
                            <p:stCondLst>
                              <p:cond delay="2000"/>
                            </p:stCondLst>
                            <p:childTnLst>
                              <p:par>
                                <p:cTn id="18" presetID="8" presetClass="entr" presetSubtype="16" fill="hold" nodeType="afterEffect">
                                  <p:stCondLst>
                                    <p:cond delay="0"/>
                                  </p:stCondLst>
                                  <p:childTnLst>
                                    <p:set>
                                      <p:cBhvr>
                                        <p:cTn id="19" dur="1" fill="hold">
                                          <p:stCondLst>
                                            <p:cond delay="0"/>
                                          </p:stCondLst>
                                        </p:cTn>
                                        <p:tgtEl>
                                          <p:spTgt spid="8196"/>
                                        </p:tgtEl>
                                        <p:attrNameLst>
                                          <p:attrName>style.visibility</p:attrName>
                                        </p:attrNameLst>
                                      </p:cBhvr>
                                      <p:to>
                                        <p:strVal val="visible"/>
                                      </p:to>
                                    </p:set>
                                    <p:animEffect transition="in" filter="diamond(in)">
                                      <p:cBhvr>
                                        <p:cTn id="20" dur="2000"/>
                                        <p:tgtEl>
                                          <p:spTgt spid="8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2" descr="E:\картинки всякие\картинки\Картиночки\cec83e6501d309700cecdb5d66dec3a4[1].gif"/>
          <p:cNvPicPr>
            <a:picLocks noChangeAspect="1" noChangeArrowheads="1"/>
          </p:cNvPicPr>
          <p:nvPr/>
        </p:nvPicPr>
        <p:blipFill>
          <a:blip r:embed="rId3"/>
          <a:srcRect/>
          <a:stretch>
            <a:fillRect/>
          </a:stretch>
        </p:blipFill>
        <p:spPr bwMode="auto">
          <a:xfrm>
            <a:off x="2928926" y="1690702"/>
            <a:ext cx="3810000" cy="3810000"/>
          </a:xfrm>
          <a:prstGeom prst="rect">
            <a:avLst/>
          </a:prstGeom>
          <a:ln>
            <a:noFill/>
          </a:ln>
          <a:effectLst>
            <a:softEdge rad="635000"/>
          </a:effectLst>
        </p:spPr>
      </p:pic>
      <p:sp>
        <p:nvSpPr>
          <p:cNvPr id="2" name="Прямоугольник 1"/>
          <p:cNvSpPr/>
          <p:nvPr/>
        </p:nvSpPr>
        <p:spPr>
          <a:xfrm>
            <a:off x="0" y="214290"/>
            <a:ext cx="2670924" cy="1015663"/>
          </a:xfrm>
          <a:prstGeom prst="rect">
            <a:avLst/>
          </a:prstGeom>
          <a:noFill/>
        </p:spPr>
        <p:txBody>
          <a:bodyPr wrap="none" lIns="91440" tIns="45720" rIns="91440" bIns="45720">
            <a:spAutoFit/>
          </a:bodyPr>
          <a:lstStyle/>
          <a:p>
            <a:pPr algn="ctr"/>
            <a:r>
              <a:rPr lang="ru-RU" sz="60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Ответ:</a:t>
            </a:r>
            <a:endParaRPr lang="ru-RU" sz="60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3" name="Скругленный прямоугольник 2"/>
          <p:cNvSpPr/>
          <p:nvPr/>
        </p:nvSpPr>
        <p:spPr>
          <a:xfrm>
            <a:off x="2071670" y="1571612"/>
            <a:ext cx="1000132" cy="500066"/>
          </a:xfrm>
          <a:prstGeom prst="roundRect">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lang="ru-RU" sz="2000" b="1" dirty="0" err="1" smtClean="0">
                <a:solidFill>
                  <a:schemeClr val="bg2">
                    <a:lumMod val="25000"/>
                  </a:schemeClr>
                </a:solidFill>
              </a:rPr>
              <a:t>Ляп.-Тяп</a:t>
            </a:r>
            <a:r>
              <a:rPr lang="ru-RU" sz="2000" b="1" dirty="0" smtClean="0">
                <a:solidFill>
                  <a:schemeClr val="bg2">
                    <a:lumMod val="25000"/>
                  </a:schemeClr>
                </a:solidFill>
              </a:rPr>
              <a:t>.</a:t>
            </a:r>
            <a:endParaRPr lang="ru-RU" sz="2000" b="1" dirty="0">
              <a:solidFill>
                <a:schemeClr val="bg2">
                  <a:lumMod val="25000"/>
                </a:schemeClr>
              </a:solidFill>
            </a:endParaRPr>
          </a:p>
        </p:txBody>
      </p:sp>
      <p:sp>
        <p:nvSpPr>
          <p:cNvPr id="5" name="Скругленный прямоугольник 4"/>
          <p:cNvSpPr/>
          <p:nvPr/>
        </p:nvSpPr>
        <p:spPr>
          <a:xfrm>
            <a:off x="5000628" y="1571612"/>
            <a:ext cx="1000132" cy="500066"/>
          </a:xfrm>
          <a:prstGeom prst="roundRect">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lang="ru-RU" sz="2000" b="1" dirty="0" err="1" smtClean="0">
                <a:solidFill>
                  <a:schemeClr val="bg2">
                    <a:lumMod val="25000"/>
                  </a:schemeClr>
                </a:solidFill>
              </a:rPr>
              <a:t>Земл</a:t>
            </a:r>
            <a:r>
              <a:rPr lang="ru-RU" sz="2000" b="1" dirty="0" smtClean="0">
                <a:solidFill>
                  <a:schemeClr val="bg2">
                    <a:lumMod val="25000"/>
                  </a:schemeClr>
                </a:solidFill>
              </a:rPr>
              <a:t>.</a:t>
            </a:r>
            <a:endParaRPr lang="ru-RU" sz="2000" b="1" dirty="0">
              <a:solidFill>
                <a:schemeClr val="bg2">
                  <a:lumMod val="25000"/>
                </a:schemeClr>
              </a:solidFill>
            </a:endParaRPr>
          </a:p>
        </p:txBody>
      </p:sp>
      <p:sp>
        <p:nvSpPr>
          <p:cNvPr id="7" name="Скругленный прямоугольник 6"/>
          <p:cNvSpPr/>
          <p:nvPr/>
        </p:nvSpPr>
        <p:spPr>
          <a:xfrm>
            <a:off x="7786710" y="1571612"/>
            <a:ext cx="1000132" cy="500066"/>
          </a:xfrm>
          <a:prstGeom prst="roundRect">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lang="ru-RU" sz="2000" b="1" dirty="0" smtClean="0">
                <a:solidFill>
                  <a:schemeClr val="bg2">
                    <a:lumMod val="25000"/>
                  </a:schemeClr>
                </a:solidFill>
              </a:rPr>
              <a:t>Осип</a:t>
            </a:r>
            <a:endParaRPr lang="ru-RU" sz="2000" b="1" dirty="0">
              <a:solidFill>
                <a:schemeClr val="bg2">
                  <a:lumMod val="25000"/>
                </a:schemeClr>
              </a:solidFill>
            </a:endParaRPr>
          </a:p>
        </p:txBody>
      </p:sp>
      <p:sp>
        <p:nvSpPr>
          <p:cNvPr id="8" name="Скругленный прямоугольник 7"/>
          <p:cNvSpPr/>
          <p:nvPr/>
        </p:nvSpPr>
        <p:spPr>
          <a:xfrm>
            <a:off x="2071670" y="2928934"/>
            <a:ext cx="1000132" cy="500066"/>
          </a:xfrm>
          <a:prstGeom prst="roundRect">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lang="ru-RU" sz="2000" b="1" dirty="0" smtClean="0">
                <a:solidFill>
                  <a:srgbClr val="FF0000"/>
                </a:solidFill>
              </a:rPr>
              <a:t>Гена</a:t>
            </a:r>
            <a:endParaRPr lang="ru-RU" sz="2000" b="1" dirty="0">
              <a:solidFill>
                <a:srgbClr val="FF0000"/>
              </a:solidFill>
            </a:endParaRPr>
          </a:p>
        </p:txBody>
      </p:sp>
      <p:sp>
        <p:nvSpPr>
          <p:cNvPr id="9" name="Скругленный прямоугольник 8"/>
          <p:cNvSpPr/>
          <p:nvPr/>
        </p:nvSpPr>
        <p:spPr>
          <a:xfrm>
            <a:off x="3571868" y="2928934"/>
            <a:ext cx="1000132" cy="500066"/>
          </a:xfrm>
          <a:prstGeom prst="roundRect">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lang="ru-RU" sz="2000" b="1" dirty="0" smtClean="0">
                <a:solidFill>
                  <a:srgbClr val="FF0000"/>
                </a:solidFill>
              </a:rPr>
              <a:t>Дима</a:t>
            </a:r>
            <a:endParaRPr lang="ru-RU" sz="2000" b="1" dirty="0">
              <a:solidFill>
                <a:srgbClr val="FF0000"/>
              </a:solidFill>
            </a:endParaRPr>
          </a:p>
        </p:txBody>
      </p:sp>
      <p:sp>
        <p:nvSpPr>
          <p:cNvPr id="10" name="Скругленный прямоугольник 9"/>
          <p:cNvSpPr/>
          <p:nvPr/>
        </p:nvSpPr>
        <p:spPr>
          <a:xfrm>
            <a:off x="6500826" y="2928934"/>
            <a:ext cx="1000132" cy="500066"/>
          </a:xfrm>
          <a:prstGeom prst="roundRect">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lang="ru-RU" sz="2000" b="1" dirty="0" smtClean="0">
                <a:solidFill>
                  <a:srgbClr val="FF0000"/>
                </a:solidFill>
              </a:rPr>
              <a:t>Алик</a:t>
            </a:r>
            <a:endParaRPr lang="ru-RU" sz="2000" b="1" dirty="0">
              <a:solidFill>
                <a:srgbClr val="FF0000"/>
              </a:solidFill>
            </a:endParaRPr>
          </a:p>
        </p:txBody>
      </p:sp>
      <p:sp>
        <p:nvSpPr>
          <p:cNvPr id="11" name="Скругленный прямоугольник 10"/>
          <p:cNvSpPr/>
          <p:nvPr/>
        </p:nvSpPr>
        <p:spPr>
          <a:xfrm>
            <a:off x="7858148" y="2928934"/>
            <a:ext cx="1000132" cy="500066"/>
          </a:xfrm>
          <a:prstGeom prst="roundRect">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lang="ru-RU" sz="2000" b="1" dirty="0" smtClean="0">
                <a:solidFill>
                  <a:srgbClr val="FF0000"/>
                </a:solidFill>
              </a:rPr>
              <a:t>Боря</a:t>
            </a:r>
            <a:endParaRPr lang="ru-RU" sz="2000" b="1" dirty="0">
              <a:solidFill>
                <a:srgbClr val="FF0000"/>
              </a:solidFill>
            </a:endParaRPr>
          </a:p>
        </p:txBody>
      </p:sp>
      <p:sp>
        <p:nvSpPr>
          <p:cNvPr id="12" name="Скругленный прямоугольник 11"/>
          <p:cNvSpPr/>
          <p:nvPr/>
        </p:nvSpPr>
        <p:spPr>
          <a:xfrm>
            <a:off x="5072066" y="2928934"/>
            <a:ext cx="1000132" cy="500066"/>
          </a:xfrm>
          <a:prstGeom prst="roundRect">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lang="ru-RU" sz="2000" b="1" dirty="0" smtClean="0">
                <a:solidFill>
                  <a:srgbClr val="FF0000"/>
                </a:solidFill>
              </a:rPr>
              <a:t>Вова</a:t>
            </a:r>
            <a:endParaRPr lang="ru-RU" sz="2000" b="1" dirty="0">
              <a:solidFill>
                <a:srgbClr val="FF0000"/>
              </a:solidFill>
            </a:endParaRPr>
          </a:p>
        </p:txBody>
      </p:sp>
      <p:cxnSp>
        <p:nvCxnSpPr>
          <p:cNvPr id="13" name="Прямая соединительная линия 12"/>
          <p:cNvCxnSpPr>
            <a:stCxn id="3" idx="2"/>
            <a:endCxn id="8" idx="0"/>
          </p:cNvCxnSpPr>
          <p:nvPr/>
        </p:nvCxnSpPr>
        <p:spPr>
          <a:xfrm rot="5400000">
            <a:off x="2143108" y="2500306"/>
            <a:ext cx="857256" cy="1588"/>
          </a:xfrm>
          <a:prstGeom prst="line">
            <a:avLst/>
          </a:prstGeom>
          <a:ln w="53975">
            <a:solidFill>
              <a:schemeClr val="accent3">
                <a:lumMod val="60000"/>
                <a:lumOff val="40000"/>
              </a:schemeClr>
            </a:solidFill>
            <a:prstDash val="sysDot"/>
          </a:ln>
        </p:spPr>
        <p:style>
          <a:lnRef idx="3">
            <a:schemeClr val="accent2"/>
          </a:lnRef>
          <a:fillRef idx="0">
            <a:schemeClr val="accent2"/>
          </a:fillRef>
          <a:effectRef idx="2">
            <a:schemeClr val="accent2"/>
          </a:effectRef>
          <a:fontRef idx="minor">
            <a:schemeClr val="tx1"/>
          </a:fontRef>
        </p:style>
      </p:cxnSp>
      <p:cxnSp>
        <p:nvCxnSpPr>
          <p:cNvPr id="14" name="Прямая соединительная линия 13"/>
          <p:cNvCxnSpPr>
            <a:stCxn id="7" idx="2"/>
            <a:endCxn id="9" idx="0"/>
          </p:cNvCxnSpPr>
          <p:nvPr/>
        </p:nvCxnSpPr>
        <p:spPr>
          <a:xfrm rot="5400000">
            <a:off x="5750727" y="392885"/>
            <a:ext cx="857256" cy="4214842"/>
          </a:xfrm>
          <a:prstGeom prst="line">
            <a:avLst/>
          </a:prstGeom>
          <a:ln w="53975">
            <a:solidFill>
              <a:schemeClr val="accent3">
                <a:lumMod val="60000"/>
                <a:lumOff val="40000"/>
              </a:schemeClr>
            </a:solidFill>
            <a:prstDash val="sysDot"/>
          </a:ln>
        </p:spPr>
        <p:style>
          <a:lnRef idx="3">
            <a:schemeClr val="accent2"/>
          </a:lnRef>
          <a:fillRef idx="0">
            <a:schemeClr val="accent2"/>
          </a:fillRef>
          <a:effectRef idx="2">
            <a:schemeClr val="accent2"/>
          </a:effectRef>
          <a:fontRef idx="minor">
            <a:schemeClr val="tx1"/>
          </a:fontRef>
        </p:style>
      </p:cxnSp>
      <p:cxnSp>
        <p:nvCxnSpPr>
          <p:cNvPr id="15" name="Прямая соединительная линия 14"/>
          <p:cNvCxnSpPr>
            <a:stCxn id="12" idx="0"/>
            <a:endCxn id="5" idx="2"/>
          </p:cNvCxnSpPr>
          <p:nvPr/>
        </p:nvCxnSpPr>
        <p:spPr>
          <a:xfrm rot="16200000" flipV="1">
            <a:off x="5107785" y="2464587"/>
            <a:ext cx="857256" cy="71438"/>
          </a:xfrm>
          <a:prstGeom prst="line">
            <a:avLst/>
          </a:prstGeom>
          <a:ln w="53975">
            <a:solidFill>
              <a:schemeClr val="accent3">
                <a:lumMod val="60000"/>
                <a:lumOff val="40000"/>
              </a:schemeClr>
            </a:solidFill>
            <a:prstDash val="sysDot"/>
          </a:ln>
        </p:spPr>
        <p:style>
          <a:lnRef idx="3">
            <a:schemeClr val="accent2"/>
          </a:lnRef>
          <a:fillRef idx="0">
            <a:schemeClr val="accent2"/>
          </a:fillRef>
          <a:effectRef idx="2">
            <a:schemeClr val="accent2"/>
          </a:effectRef>
          <a:fontRef idx="minor">
            <a:schemeClr val="tx1"/>
          </a:fontRef>
        </p:style>
      </p:cxnSp>
      <p:cxnSp>
        <p:nvCxnSpPr>
          <p:cNvPr id="16" name="Прямая соединительная линия 15"/>
          <p:cNvCxnSpPr>
            <a:stCxn id="6" idx="2"/>
            <a:endCxn id="10" idx="0"/>
          </p:cNvCxnSpPr>
          <p:nvPr/>
        </p:nvCxnSpPr>
        <p:spPr>
          <a:xfrm rot="16200000" flipH="1">
            <a:off x="6536545" y="2464587"/>
            <a:ext cx="857256" cy="71438"/>
          </a:xfrm>
          <a:prstGeom prst="line">
            <a:avLst/>
          </a:prstGeom>
          <a:ln w="53975">
            <a:solidFill>
              <a:schemeClr val="accent3">
                <a:lumMod val="60000"/>
                <a:lumOff val="40000"/>
              </a:schemeClr>
            </a:solidFill>
            <a:prstDash val="sysDot"/>
          </a:ln>
        </p:spPr>
        <p:style>
          <a:lnRef idx="3">
            <a:schemeClr val="accent2"/>
          </a:lnRef>
          <a:fillRef idx="0">
            <a:schemeClr val="accent2"/>
          </a:fillRef>
          <a:effectRef idx="2">
            <a:schemeClr val="accent2"/>
          </a:effectRef>
          <a:fontRef idx="minor">
            <a:schemeClr val="tx1"/>
          </a:fontRef>
        </p:style>
      </p:cxnSp>
      <p:cxnSp>
        <p:nvCxnSpPr>
          <p:cNvPr id="17" name="Прямая соединительная линия 16"/>
          <p:cNvCxnSpPr>
            <a:stCxn id="11" idx="0"/>
            <a:endCxn id="4" idx="2"/>
          </p:cNvCxnSpPr>
          <p:nvPr/>
        </p:nvCxnSpPr>
        <p:spPr>
          <a:xfrm rot="16200000" flipV="1">
            <a:off x="5786446" y="357166"/>
            <a:ext cx="857256" cy="4286280"/>
          </a:xfrm>
          <a:prstGeom prst="line">
            <a:avLst/>
          </a:prstGeom>
          <a:ln w="53975">
            <a:solidFill>
              <a:schemeClr val="accent3">
                <a:lumMod val="60000"/>
                <a:lumOff val="40000"/>
              </a:schemeClr>
            </a:solidFill>
            <a:prstDash val="sysDot"/>
          </a:ln>
        </p:spPr>
        <p:style>
          <a:lnRef idx="3">
            <a:schemeClr val="accent2"/>
          </a:lnRef>
          <a:fillRef idx="0">
            <a:schemeClr val="accent2"/>
          </a:fillRef>
          <a:effectRef idx="2">
            <a:schemeClr val="accent2"/>
          </a:effectRef>
          <a:fontRef idx="minor">
            <a:schemeClr val="tx1"/>
          </a:fontRef>
        </p:style>
      </p:cxnSp>
      <p:sp>
        <p:nvSpPr>
          <p:cNvPr id="18" name="Прямоугольник 17"/>
          <p:cNvSpPr/>
          <p:nvPr/>
        </p:nvSpPr>
        <p:spPr>
          <a:xfrm>
            <a:off x="4071934" y="320740"/>
            <a:ext cx="2522677" cy="1107996"/>
          </a:xfrm>
          <a:prstGeom prst="rect">
            <a:avLst/>
          </a:prstGeom>
          <a:noFill/>
        </p:spPr>
        <p:txBody>
          <a:bodyPr wrap="none" lIns="91440" tIns="45720" rIns="91440" bIns="45720">
            <a:spAutoFit/>
          </a:bodyPr>
          <a:lstStyle/>
          <a:p>
            <a:pPr algn="ctr"/>
            <a:r>
              <a:rPr lang="ru-RU" sz="66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1</a:t>
            </a:r>
            <a:r>
              <a:rPr lang="ru-RU" sz="4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способ</a:t>
            </a:r>
            <a:endParaRPr lang="ru-RU" sz="4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9" name="Прямоугольник 18"/>
          <p:cNvSpPr/>
          <p:nvPr/>
        </p:nvSpPr>
        <p:spPr>
          <a:xfrm>
            <a:off x="4143372" y="3321136"/>
            <a:ext cx="2623667" cy="1107996"/>
          </a:xfrm>
          <a:prstGeom prst="rect">
            <a:avLst/>
          </a:prstGeom>
          <a:noFill/>
          <a:ln>
            <a:noFill/>
          </a:ln>
        </p:spPr>
        <p:txBody>
          <a:bodyPr wrap="none" lIns="91440" tIns="45720" rIns="91440" bIns="45720">
            <a:spAutoFit/>
          </a:bodyPr>
          <a:lstStyle/>
          <a:p>
            <a:pPr algn="ctr"/>
            <a:r>
              <a:rPr lang="ru-RU" sz="66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2</a:t>
            </a:r>
            <a:r>
              <a:rPr lang="ru-RU" sz="4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способ</a:t>
            </a:r>
            <a:endParaRPr lang="ru-RU" sz="4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20" name="Скругленный прямоугольник 19"/>
          <p:cNvSpPr/>
          <p:nvPr/>
        </p:nvSpPr>
        <p:spPr>
          <a:xfrm>
            <a:off x="2000232" y="4357694"/>
            <a:ext cx="1143008" cy="500066"/>
          </a:xfrm>
          <a:prstGeom prst="roundRect">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lang="ru-RU" sz="2000" b="1" dirty="0" err="1" smtClean="0">
                <a:solidFill>
                  <a:schemeClr val="bg2">
                    <a:lumMod val="25000"/>
                  </a:schemeClr>
                </a:solidFill>
              </a:rPr>
              <a:t>Ляп.-Тяп</a:t>
            </a:r>
            <a:r>
              <a:rPr lang="ru-RU" sz="2000" b="1" dirty="0" smtClean="0">
                <a:solidFill>
                  <a:schemeClr val="bg2">
                    <a:lumMod val="25000"/>
                  </a:schemeClr>
                </a:solidFill>
              </a:rPr>
              <a:t>.</a:t>
            </a:r>
            <a:endParaRPr lang="ru-RU" sz="2000" b="1" dirty="0">
              <a:solidFill>
                <a:schemeClr val="bg2">
                  <a:lumMod val="25000"/>
                </a:schemeClr>
              </a:solidFill>
            </a:endParaRPr>
          </a:p>
        </p:txBody>
      </p:sp>
      <p:sp>
        <p:nvSpPr>
          <p:cNvPr id="21" name="Скругленный прямоугольник 20"/>
          <p:cNvSpPr/>
          <p:nvPr/>
        </p:nvSpPr>
        <p:spPr>
          <a:xfrm>
            <a:off x="3500430" y="4357694"/>
            <a:ext cx="1143008" cy="500066"/>
          </a:xfrm>
          <a:prstGeom prst="roundRect">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lang="ru-RU" sz="2000" b="1" dirty="0" smtClean="0">
                <a:solidFill>
                  <a:schemeClr val="bg2">
                    <a:lumMod val="25000"/>
                  </a:schemeClr>
                </a:solidFill>
              </a:rPr>
              <a:t>Хлест.</a:t>
            </a:r>
            <a:endParaRPr lang="ru-RU" sz="2000" b="1" dirty="0">
              <a:solidFill>
                <a:schemeClr val="bg2">
                  <a:lumMod val="25000"/>
                </a:schemeClr>
              </a:solidFill>
            </a:endParaRPr>
          </a:p>
        </p:txBody>
      </p:sp>
      <p:sp>
        <p:nvSpPr>
          <p:cNvPr id="22" name="Скругленный прямоугольник 21"/>
          <p:cNvSpPr/>
          <p:nvPr/>
        </p:nvSpPr>
        <p:spPr>
          <a:xfrm>
            <a:off x="4929190" y="4357694"/>
            <a:ext cx="1143008" cy="500066"/>
          </a:xfrm>
          <a:prstGeom prst="roundRect">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lang="ru-RU" sz="2000" b="1" dirty="0" err="1" smtClean="0">
                <a:solidFill>
                  <a:schemeClr val="bg2">
                    <a:lumMod val="25000"/>
                  </a:schemeClr>
                </a:solidFill>
              </a:rPr>
              <a:t>Земл</a:t>
            </a:r>
            <a:r>
              <a:rPr lang="ru-RU" sz="2000" b="1" dirty="0" smtClean="0">
                <a:solidFill>
                  <a:schemeClr val="bg2">
                    <a:lumMod val="25000"/>
                  </a:schemeClr>
                </a:solidFill>
              </a:rPr>
              <a:t>.</a:t>
            </a:r>
            <a:endParaRPr lang="ru-RU" sz="2000" b="1" dirty="0">
              <a:solidFill>
                <a:schemeClr val="bg2">
                  <a:lumMod val="25000"/>
                </a:schemeClr>
              </a:solidFill>
            </a:endParaRPr>
          </a:p>
        </p:txBody>
      </p:sp>
      <p:sp>
        <p:nvSpPr>
          <p:cNvPr id="23" name="Скругленный прямоугольник 22"/>
          <p:cNvSpPr/>
          <p:nvPr/>
        </p:nvSpPr>
        <p:spPr>
          <a:xfrm>
            <a:off x="6429388" y="4357694"/>
            <a:ext cx="1143008" cy="500066"/>
          </a:xfrm>
          <a:prstGeom prst="roundRect">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lang="ru-RU" sz="2000" b="1" dirty="0" smtClean="0">
                <a:solidFill>
                  <a:schemeClr val="bg2">
                    <a:lumMod val="25000"/>
                  </a:schemeClr>
                </a:solidFill>
              </a:rPr>
              <a:t>Город.</a:t>
            </a:r>
            <a:endParaRPr lang="ru-RU" sz="2000" b="1" dirty="0">
              <a:solidFill>
                <a:schemeClr val="bg2">
                  <a:lumMod val="25000"/>
                </a:schemeClr>
              </a:solidFill>
            </a:endParaRPr>
          </a:p>
        </p:txBody>
      </p:sp>
      <p:sp>
        <p:nvSpPr>
          <p:cNvPr id="24" name="Скругленный прямоугольник 23"/>
          <p:cNvSpPr/>
          <p:nvPr/>
        </p:nvSpPr>
        <p:spPr>
          <a:xfrm>
            <a:off x="7786710" y="4357694"/>
            <a:ext cx="1143008" cy="500066"/>
          </a:xfrm>
          <a:prstGeom prst="roundRect">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lang="ru-RU" sz="2000" b="1" dirty="0" smtClean="0">
                <a:solidFill>
                  <a:schemeClr val="bg2">
                    <a:lumMod val="25000"/>
                  </a:schemeClr>
                </a:solidFill>
              </a:rPr>
              <a:t>Осип</a:t>
            </a:r>
            <a:endParaRPr lang="ru-RU" sz="2000" b="1" dirty="0">
              <a:solidFill>
                <a:schemeClr val="bg2">
                  <a:lumMod val="25000"/>
                </a:schemeClr>
              </a:solidFill>
            </a:endParaRPr>
          </a:p>
        </p:txBody>
      </p:sp>
      <p:sp>
        <p:nvSpPr>
          <p:cNvPr id="25" name="Скругленный прямоугольник 24"/>
          <p:cNvSpPr/>
          <p:nvPr/>
        </p:nvSpPr>
        <p:spPr>
          <a:xfrm>
            <a:off x="2071670" y="5786454"/>
            <a:ext cx="1143008" cy="500066"/>
          </a:xfrm>
          <a:prstGeom prst="roundRect">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lang="ru-RU" sz="2000" b="1" dirty="0" smtClean="0">
                <a:solidFill>
                  <a:srgbClr val="FF0000"/>
                </a:solidFill>
              </a:rPr>
              <a:t>Гена</a:t>
            </a:r>
            <a:endParaRPr lang="ru-RU" sz="2000" b="1" dirty="0">
              <a:solidFill>
                <a:srgbClr val="FF0000"/>
              </a:solidFill>
            </a:endParaRPr>
          </a:p>
        </p:txBody>
      </p:sp>
      <p:sp>
        <p:nvSpPr>
          <p:cNvPr id="26" name="Скругленный прямоугольник 25"/>
          <p:cNvSpPr/>
          <p:nvPr/>
        </p:nvSpPr>
        <p:spPr>
          <a:xfrm>
            <a:off x="3571868" y="5786454"/>
            <a:ext cx="1143008" cy="500066"/>
          </a:xfrm>
          <a:prstGeom prst="roundRect">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lang="ru-RU" sz="2000" b="1" dirty="0" smtClean="0">
                <a:solidFill>
                  <a:srgbClr val="FF0000"/>
                </a:solidFill>
              </a:rPr>
              <a:t>Дима</a:t>
            </a:r>
            <a:endParaRPr lang="ru-RU" sz="2000" b="1" dirty="0">
              <a:solidFill>
                <a:srgbClr val="FF0000"/>
              </a:solidFill>
            </a:endParaRPr>
          </a:p>
        </p:txBody>
      </p:sp>
      <p:sp>
        <p:nvSpPr>
          <p:cNvPr id="27" name="Скругленный прямоугольник 26"/>
          <p:cNvSpPr/>
          <p:nvPr/>
        </p:nvSpPr>
        <p:spPr>
          <a:xfrm>
            <a:off x="6500826" y="5786454"/>
            <a:ext cx="1143008" cy="500066"/>
          </a:xfrm>
          <a:prstGeom prst="roundRect">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lang="ru-RU" sz="2000" b="1" dirty="0" smtClean="0">
                <a:solidFill>
                  <a:srgbClr val="FF0000"/>
                </a:solidFill>
              </a:rPr>
              <a:t>Алик</a:t>
            </a:r>
            <a:endParaRPr lang="ru-RU" sz="2000" b="1" dirty="0">
              <a:solidFill>
                <a:srgbClr val="FF0000"/>
              </a:solidFill>
            </a:endParaRPr>
          </a:p>
        </p:txBody>
      </p:sp>
      <p:sp>
        <p:nvSpPr>
          <p:cNvPr id="28" name="Скругленный прямоугольник 27"/>
          <p:cNvSpPr/>
          <p:nvPr/>
        </p:nvSpPr>
        <p:spPr>
          <a:xfrm>
            <a:off x="7858148" y="5786454"/>
            <a:ext cx="1143008" cy="500066"/>
          </a:xfrm>
          <a:prstGeom prst="roundRect">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lang="ru-RU" sz="2000" b="1" dirty="0" smtClean="0">
                <a:solidFill>
                  <a:srgbClr val="FF0000"/>
                </a:solidFill>
              </a:rPr>
              <a:t>Боря</a:t>
            </a:r>
            <a:endParaRPr lang="ru-RU" sz="2000" b="1" dirty="0">
              <a:solidFill>
                <a:srgbClr val="FF0000"/>
              </a:solidFill>
            </a:endParaRPr>
          </a:p>
        </p:txBody>
      </p:sp>
      <p:sp>
        <p:nvSpPr>
          <p:cNvPr id="29" name="Скругленный прямоугольник 28"/>
          <p:cNvSpPr/>
          <p:nvPr/>
        </p:nvSpPr>
        <p:spPr>
          <a:xfrm>
            <a:off x="5072066" y="5786454"/>
            <a:ext cx="1143008" cy="500066"/>
          </a:xfrm>
          <a:prstGeom prst="roundRect">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lang="ru-RU" sz="2000" b="1" dirty="0" smtClean="0">
                <a:solidFill>
                  <a:srgbClr val="FF0000"/>
                </a:solidFill>
              </a:rPr>
              <a:t>Вова</a:t>
            </a:r>
            <a:endParaRPr lang="ru-RU" sz="2000" b="1" dirty="0">
              <a:solidFill>
                <a:srgbClr val="FF0000"/>
              </a:solidFill>
            </a:endParaRPr>
          </a:p>
        </p:txBody>
      </p:sp>
      <p:cxnSp>
        <p:nvCxnSpPr>
          <p:cNvPr id="30" name="Прямая соединительная линия 29"/>
          <p:cNvCxnSpPr>
            <a:stCxn id="20" idx="2"/>
            <a:endCxn id="25" idx="0"/>
          </p:cNvCxnSpPr>
          <p:nvPr/>
        </p:nvCxnSpPr>
        <p:spPr>
          <a:xfrm rot="16200000" flipH="1">
            <a:off x="2143108" y="5286388"/>
            <a:ext cx="928694" cy="71438"/>
          </a:xfrm>
          <a:prstGeom prst="line">
            <a:avLst/>
          </a:prstGeom>
          <a:ln w="53975">
            <a:solidFill>
              <a:schemeClr val="accent3">
                <a:lumMod val="60000"/>
                <a:lumOff val="40000"/>
              </a:schemeClr>
            </a:solidFill>
            <a:prstDash val="sysDot"/>
          </a:ln>
        </p:spPr>
        <p:style>
          <a:lnRef idx="3">
            <a:schemeClr val="accent2"/>
          </a:lnRef>
          <a:fillRef idx="0">
            <a:schemeClr val="accent2"/>
          </a:fillRef>
          <a:effectRef idx="2">
            <a:schemeClr val="accent2"/>
          </a:effectRef>
          <a:fontRef idx="minor">
            <a:schemeClr val="tx1"/>
          </a:fontRef>
        </p:style>
      </p:cxnSp>
      <p:cxnSp>
        <p:nvCxnSpPr>
          <p:cNvPr id="31" name="Прямая соединительная линия 30"/>
          <p:cNvCxnSpPr>
            <a:stCxn id="26" idx="0"/>
            <a:endCxn id="24" idx="2"/>
          </p:cNvCxnSpPr>
          <p:nvPr/>
        </p:nvCxnSpPr>
        <p:spPr>
          <a:xfrm rot="5400000" flipH="1" flipV="1">
            <a:off x="5786446" y="3214686"/>
            <a:ext cx="928694" cy="4214842"/>
          </a:xfrm>
          <a:prstGeom prst="line">
            <a:avLst/>
          </a:prstGeom>
          <a:ln w="53975">
            <a:solidFill>
              <a:schemeClr val="accent3">
                <a:lumMod val="60000"/>
                <a:lumOff val="40000"/>
              </a:schemeClr>
            </a:solidFill>
            <a:prstDash val="sysDot"/>
          </a:ln>
        </p:spPr>
        <p:style>
          <a:lnRef idx="3">
            <a:schemeClr val="accent2"/>
          </a:lnRef>
          <a:fillRef idx="0">
            <a:schemeClr val="accent2"/>
          </a:fillRef>
          <a:effectRef idx="2">
            <a:schemeClr val="accent2"/>
          </a:effectRef>
          <a:fontRef idx="minor">
            <a:schemeClr val="tx1"/>
          </a:fontRef>
        </p:style>
      </p:cxnSp>
      <p:cxnSp>
        <p:nvCxnSpPr>
          <p:cNvPr id="32" name="Прямая соединительная линия 31"/>
          <p:cNvCxnSpPr>
            <a:stCxn id="28" idx="0"/>
            <a:endCxn id="23" idx="2"/>
          </p:cNvCxnSpPr>
          <p:nvPr/>
        </p:nvCxnSpPr>
        <p:spPr>
          <a:xfrm rot="16200000" flipV="1">
            <a:off x="7250925" y="4607727"/>
            <a:ext cx="928694" cy="1428760"/>
          </a:xfrm>
          <a:prstGeom prst="line">
            <a:avLst/>
          </a:prstGeom>
          <a:ln w="53975">
            <a:solidFill>
              <a:schemeClr val="accent3">
                <a:lumMod val="60000"/>
                <a:lumOff val="40000"/>
              </a:schemeClr>
            </a:solidFill>
            <a:prstDash val="sysDot"/>
          </a:ln>
        </p:spPr>
        <p:style>
          <a:lnRef idx="3">
            <a:schemeClr val="accent2"/>
          </a:lnRef>
          <a:fillRef idx="0">
            <a:schemeClr val="accent2"/>
          </a:fillRef>
          <a:effectRef idx="2">
            <a:schemeClr val="accent2"/>
          </a:effectRef>
          <a:fontRef idx="minor">
            <a:schemeClr val="tx1"/>
          </a:fontRef>
        </p:style>
      </p:cxnSp>
      <p:cxnSp>
        <p:nvCxnSpPr>
          <p:cNvPr id="33" name="Прямая соединительная линия 32"/>
          <p:cNvCxnSpPr>
            <a:stCxn id="27" idx="0"/>
            <a:endCxn id="21" idx="2"/>
          </p:cNvCxnSpPr>
          <p:nvPr/>
        </p:nvCxnSpPr>
        <p:spPr>
          <a:xfrm rot="16200000" flipV="1">
            <a:off x="5107785" y="3821909"/>
            <a:ext cx="928694" cy="3000396"/>
          </a:xfrm>
          <a:prstGeom prst="line">
            <a:avLst/>
          </a:prstGeom>
          <a:ln w="53975">
            <a:solidFill>
              <a:schemeClr val="accent3">
                <a:lumMod val="60000"/>
                <a:lumOff val="40000"/>
              </a:schemeClr>
            </a:solidFill>
            <a:prstDash val="sysDot"/>
          </a:ln>
        </p:spPr>
        <p:style>
          <a:lnRef idx="3">
            <a:schemeClr val="accent2"/>
          </a:lnRef>
          <a:fillRef idx="0">
            <a:schemeClr val="accent2"/>
          </a:fillRef>
          <a:effectRef idx="2">
            <a:schemeClr val="accent2"/>
          </a:effectRef>
          <a:fontRef idx="minor">
            <a:schemeClr val="tx1"/>
          </a:fontRef>
        </p:style>
      </p:cxnSp>
      <p:cxnSp>
        <p:nvCxnSpPr>
          <p:cNvPr id="34" name="Прямая соединительная линия 33"/>
          <p:cNvCxnSpPr>
            <a:stCxn id="29" idx="0"/>
            <a:endCxn id="22" idx="2"/>
          </p:cNvCxnSpPr>
          <p:nvPr/>
        </p:nvCxnSpPr>
        <p:spPr>
          <a:xfrm rot="16200000" flipV="1">
            <a:off x="5107785" y="5250669"/>
            <a:ext cx="928694" cy="142876"/>
          </a:xfrm>
          <a:prstGeom prst="line">
            <a:avLst/>
          </a:prstGeom>
          <a:ln w="53975">
            <a:solidFill>
              <a:schemeClr val="accent3">
                <a:lumMod val="60000"/>
                <a:lumOff val="40000"/>
              </a:schemeClr>
            </a:solidFill>
            <a:prstDash val="sysDot"/>
          </a:ln>
        </p:spPr>
        <p:style>
          <a:lnRef idx="3">
            <a:schemeClr val="accent2"/>
          </a:lnRef>
          <a:fillRef idx="0">
            <a:schemeClr val="accent2"/>
          </a:fillRef>
          <a:effectRef idx="2">
            <a:schemeClr val="accent2"/>
          </a:effectRef>
          <a:fontRef idx="minor">
            <a:schemeClr val="tx1"/>
          </a:fontRef>
        </p:style>
      </p:cxnSp>
      <p:sp>
        <p:nvSpPr>
          <p:cNvPr id="36" name="TextBox 35"/>
          <p:cNvSpPr txBox="1"/>
          <p:nvPr/>
        </p:nvSpPr>
        <p:spPr>
          <a:xfrm rot="2096140">
            <a:off x="4765433" y="2325080"/>
            <a:ext cx="967894" cy="646331"/>
          </a:xfrm>
          <a:prstGeom prst="rect">
            <a:avLst/>
          </a:prstGeom>
          <a:noFill/>
        </p:spPr>
        <p:txBody>
          <a:bodyPr wrap="none" rtlCol="0">
            <a:spAutoFit/>
            <a:scene3d>
              <a:camera prst="perspectiveRelaxed"/>
              <a:lightRig rig="threePt" dir="t"/>
            </a:scene3d>
          </a:bodyPr>
          <a:lstStyle/>
          <a:p>
            <a:pPr algn="ctr"/>
            <a:r>
              <a:rPr lang="ru-RU" sz="1200" b="1" dirty="0" smtClean="0">
                <a:solidFill>
                  <a:srgbClr val="FFFF00"/>
                </a:solidFill>
              </a:rPr>
              <a:t>Н. В.</a:t>
            </a:r>
          </a:p>
          <a:p>
            <a:pPr algn="ctr"/>
            <a:r>
              <a:rPr lang="ru-RU" sz="1200" b="1" dirty="0" smtClean="0">
                <a:solidFill>
                  <a:srgbClr val="FFFF00"/>
                </a:solidFill>
              </a:rPr>
              <a:t> Гоголь </a:t>
            </a:r>
          </a:p>
          <a:p>
            <a:pPr algn="ctr"/>
            <a:r>
              <a:rPr lang="ru-RU" sz="1200" b="1" dirty="0" smtClean="0">
                <a:solidFill>
                  <a:srgbClr val="FFFF00"/>
                </a:solidFill>
              </a:rPr>
              <a:t>«Ревизор»</a:t>
            </a:r>
            <a:endParaRPr lang="ru-RU" sz="1200" b="1" dirty="0">
              <a:solidFill>
                <a:srgbClr val="FFFF00"/>
              </a:solidFill>
            </a:endParaRPr>
          </a:p>
        </p:txBody>
      </p:sp>
      <p:grpSp>
        <p:nvGrpSpPr>
          <p:cNvPr id="41" name="Группа 40"/>
          <p:cNvGrpSpPr/>
          <p:nvPr/>
        </p:nvGrpSpPr>
        <p:grpSpPr>
          <a:xfrm>
            <a:off x="3571868" y="1571612"/>
            <a:ext cx="1000132" cy="500066"/>
            <a:chOff x="3571868" y="1571612"/>
            <a:chExt cx="1000132" cy="500066"/>
          </a:xfrm>
        </p:grpSpPr>
        <p:sp>
          <p:nvSpPr>
            <p:cNvPr id="4" name="Скругленный прямоугольник 3"/>
            <p:cNvSpPr/>
            <p:nvPr/>
          </p:nvSpPr>
          <p:spPr>
            <a:xfrm>
              <a:off x="3571868" y="1571612"/>
              <a:ext cx="1000132" cy="500066"/>
            </a:xfrm>
            <a:prstGeom prst="roundRect">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ru-RU" sz="2000" b="1" dirty="0">
                <a:solidFill>
                  <a:schemeClr val="bg2">
                    <a:lumMod val="25000"/>
                  </a:schemeClr>
                </a:solidFill>
              </a:endParaRPr>
            </a:p>
          </p:txBody>
        </p:sp>
        <p:sp>
          <p:nvSpPr>
            <p:cNvPr id="39" name="Прямоугольник 38"/>
            <p:cNvSpPr/>
            <p:nvPr/>
          </p:nvSpPr>
          <p:spPr>
            <a:xfrm>
              <a:off x="3605196" y="1571612"/>
              <a:ext cx="966804" cy="400110"/>
            </a:xfrm>
            <a:prstGeom prst="rect">
              <a:avLst/>
            </a:prstGeom>
          </p:spPr>
          <p:txBody>
            <a:bodyPr wrap="none">
              <a:spAutoFit/>
            </a:bodyPr>
            <a:lstStyle/>
            <a:p>
              <a:pPr algn="ctr"/>
              <a:r>
                <a:rPr lang="ru-RU" sz="2000" b="1" dirty="0" smtClean="0">
                  <a:solidFill>
                    <a:schemeClr val="bg2">
                      <a:lumMod val="25000"/>
                    </a:schemeClr>
                  </a:solidFill>
                </a:rPr>
                <a:t>Хлест.</a:t>
              </a:r>
              <a:endParaRPr lang="ru-RU" sz="2000" b="1" dirty="0">
                <a:solidFill>
                  <a:schemeClr val="bg2">
                    <a:lumMod val="25000"/>
                  </a:schemeClr>
                </a:solidFill>
              </a:endParaRPr>
            </a:p>
          </p:txBody>
        </p:sp>
      </p:grpSp>
      <p:grpSp>
        <p:nvGrpSpPr>
          <p:cNvPr id="42" name="Группа 41"/>
          <p:cNvGrpSpPr/>
          <p:nvPr/>
        </p:nvGrpSpPr>
        <p:grpSpPr>
          <a:xfrm>
            <a:off x="6429388" y="1571612"/>
            <a:ext cx="1000132" cy="500066"/>
            <a:chOff x="6429388" y="1571612"/>
            <a:chExt cx="1000132" cy="500066"/>
          </a:xfrm>
        </p:grpSpPr>
        <p:sp>
          <p:nvSpPr>
            <p:cNvPr id="6" name="Скругленный прямоугольник 5"/>
            <p:cNvSpPr/>
            <p:nvPr/>
          </p:nvSpPr>
          <p:spPr>
            <a:xfrm>
              <a:off x="6429388" y="1571612"/>
              <a:ext cx="1000132" cy="500066"/>
            </a:xfrm>
            <a:prstGeom prst="roundRect">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ru-RU" sz="2000" b="1" dirty="0">
                <a:solidFill>
                  <a:schemeClr val="bg2">
                    <a:lumMod val="25000"/>
                  </a:schemeClr>
                </a:solidFill>
              </a:endParaRPr>
            </a:p>
          </p:txBody>
        </p:sp>
        <p:sp>
          <p:nvSpPr>
            <p:cNvPr id="40" name="Прямоугольник 39"/>
            <p:cNvSpPr/>
            <p:nvPr/>
          </p:nvSpPr>
          <p:spPr>
            <a:xfrm>
              <a:off x="6453162" y="1571612"/>
              <a:ext cx="976358" cy="400110"/>
            </a:xfrm>
            <a:prstGeom prst="rect">
              <a:avLst/>
            </a:prstGeom>
          </p:spPr>
          <p:txBody>
            <a:bodyPr wrap="none">
              <a:spAutoFit/>
            </a:bodyPr>
            <a:lstStyle/>
            <a:p>
              <a:pPr lvl="0" algn="ctr"/>
              <a:r>
                <a:rPr lang="ru-RU" sz="2000" b="1" dirty="0" smtClean="0">
                  <a:solidFill>
                    <a:srgbClr val="CC99FF">
                      <a:lumMod val="25000"/>
                    </a:srgbClr>
                  </a:solidFill>
                </a:rPr>
                <a:t>Город.</a:t>
              </a:r>
              <a:endParaRPr lang="ru-RU" sz="2000" b="1" dirty="0">
                <a:solidFill>
                  <a:srgbClr val="CC99FF">
                    <a:lumMod val="25000"/>
                  </a:srgbClr>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par>
                                <p:cTn id="10" presetID="49" presetClass="entr" presetSubtype="0" decel="100000" fill="hold" grpId="0" nodeType="with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 calcmode="lin" valueType="num">
                                      <p:cBhvr>
                                        <p:cTn id="14" dur="500" fill="hold"/>
                                        <p:tgtEl>
                                          <p:spTgt spid="18"/>
                                        </p:tgtEl>
                                        <p:attrNameLst>
                                          <p:attrName>style.rotation</p:attrName>
                                        </p:attrNameLst>
                                      </p:cBhvr>
                                      <p:tavLst>
                                        <p:tav tm="0">
                                          <p:val>
                                            <p:fltVal val="360"/>
                                          </p:val>
                                        </p:tav>
                                        <p:tav tm="100000">
                                          <p:val>
                                            <p:fltVal val="0"/>
                                          </p:val>
                                        </p:tav>
                                      </p:tavLst>
                                    </p:anim>
                                    <p:animEffect transition="in" filter="fade">
                                      <p:cBhvr>
                                        <p:cTn id="15" dur="500"/>
                                        <p:tgtEl>
                                          <p:spTgt spid="18"/>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nodeType="clickEffect">
                                  <p:stCondLst>
                                    <p:cond delay="0"/>
                                  </p:stCondLst>
                                  <p:childTnLst>
                                    <p:set>
                                      <p:cBhvr>
                                        <p:cTn id="19" dur="1" fill="hold">
                                          <p:stCondLst>
                                            <p:cond delay="0"/>
                                          </p:stCondLst>
                                        </p:cTn>
                                        <p:tgtEl>
                                          <p:spTgt spid="42"/>
                                        </p:tgtEl>
                                        <p:attrNameLst>
                                          <p:attrName>style.visibility</p:attrName>
                                        </p:attrNameLst>
                                      </p:cBhvr>
                                      <p:to>
                                        <p:strVal val="visible"/>
                                      </p:to>
                                    </p:set>
                                    <p:animEffect transition="in" filter="box(in)">
                                      <p:cBhvr>
                                        <p:cTn id="20" dur="500"/>
                                        <p:tgtEl>
                                          <p:spTgt spid="42"/>
                                        </p:tgtEl>
                                      </p:cBhvr>
                                    </p:animEffect>
                                  </p:childTnLst>
                                </p:cTn>
                              </p:par>
                              <p:par>
                                <p:cTn id="21" presetID="35" presetClass="entr" presetSubtype="0"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2000"/>
                                        <p:tgtEl>
                                          <p:spTgt spid="3"/>
                                        </p:tgtEl>
                                      </p:cBhvr>
                                    </p:animEffect>
                                    <p:anim calcmode="lin" valueType="num">
                                      <p:cBhvr>
                                        <p:cTn id="24" dur="2000" fill="hold"/>
                                        <p:tgtEl>
                                          <p:spTgt spid="3"/>
                                        </p:tgtEl>
                                        <p:attrNameLst>
                                          <p:attrName>style.rotation</p:attrName>
                                        </p:attrNameLst>
                                      </p:cBhvr>
                                      <p:tavLst>
                                        <p:tav tm="0">
                                          <p:val>
                                            <p:fltVal val="720"/>
                                          </p:val>
                                        </p:tav>
                                        <p:tav tm="100000">
                                          <p:val>
                                            <p:fltVal val="0"/>
                                          </p:val>
                                        </p:tav>
                                      </p:tavLst>
                                    </p:anim>
                                    <p:anim calcmode="lin" valueType="num">
                                      <p:cBhvr>
                                        <p:cTn id="25" dur="2000" fill="hold"/>
                                        <p:tgtEl>
                                          <p:spTgt spid="3"/>
                                        </p:tgtEl>
                                        <p:attrNameLst>
                                          <p:attrName>ppt_h</p:attrName>
                                        </p:attrNameLst>
                                      </p:cBhvr>
                                      <p:tavLst>
                                        <p:tav tm="0">
                                          <p:val>
                                            <p:fltVal val="0"/>
                                          </p:val>
                                        </p:tav>
                                        <p:tav tm="100000">
                                          <p:val>
                                            <p:strVal val="#ppt_h"/>
                                          </p:val>
                                        </p:tav>
                                      </p:tavLst>
                                    </p:anim>
                                    <p:anim calcmode="lin" valueType="num">
                                      <p:cBhvr>
                                        <p:cTn id="26" dur="2000" fill="hold"/>
                                        <p:tgtEl>
                                          <p:spTgt spid="3"/>
                                        </p:tgtEl>
                                        <p:attrNameLst>
                                          <p:attrName>ppt_w</p:attrName>
                                        </p:attrNameLst>
                                      </p:cBhvr>
                                      <p:tavLst>
                                        <p:tav tm="0">
                                          <p:val>
                                            <p:fltVal val="0"/>
                                          </p:val>
                                        </p:tav>
                                        <p:tav tm="100000">
                                          <p:val>
                                            <p:strVal val="#ppt_w"/>
                                          </p:val>
                                        </p:tav>
                                      </p:tavLst>
                                    </p:anim>
                                  </p:childTnLst>
                                </p:cTn>
                              </p:par>
                              <p:par>
                                <p:cTn id="27" presetID="4" presetClass="entr" presetSubtype="16" fill="hold" nodeType="withEffect">
                                  <p:stCondLst>
                                    <p:cond delay="0"/>
                                  </p:stCondLst>
                                  <p:childTnLst>
                                    <p:set>
                                      <p:cBhvr>
                                        <p:cTn id="28" dur="1" fill="hold">
                                          <p:stCondLst>
                                            <p:cond delay="0"/>
                                          </p:stCondLst>
                                        </p:cTn>
                                        <p:tgtEl>
                                          <p:spTgt spid="41"/>
                                        </p:tgtEl>
                                        <p:attrNameLst>
                                          <p:attrName>style.visibility</p:attrName>
                                        </p:attrNameLst>
                                      </p:cBhvr>
                                      <p:to>
                                        <p:strVal val="visible"/>
                                      </p:to>
                                    </p:set>
                                    <p:animEffect transition="in" filter="box(in)">
                                      <p:cBhvr>
                                        <p:cTn id="29" dur="500"/>
                                        <p:tgtEl>
                                          <p:spTgt spid="41"/>
                                        </p:tgtEl>
                                      </p:cBhvr>
                                    </p:animEffect>
                                  </p:childTnLst>
                                </p:cTn>
                              </p:par>
                              <p:par>
                                <p:cTn id="30" presetID="35" presetClass="entr" presetSubtype="0" fill="hold" grpId="0" nodeType="with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2000"/>
                                        <p:tgtEl>
                                          <p:spTgt spid="5"/>
                                        </p:tgtEl>
                                      </p:cBhvr>
                                    </p:animEffect>
                                    <p:anim calcmode="lin" valueType="num">
                                      <p:cBhvr>
                                        <p:cTn id="33" dur="2000" fill="hold"/>
                                        <p:tgtEl>
                                          <p:spTgt spid="5"/>
                                        </p:tgtEl>
                                        <p:attrNameLst>
                                          <p:attrName>style.rotation</p:attrName>
                                        </p:attrNameLst>
                                      </p:cBhvr>
                                      <p:tavLst>
                                        <p:tav tm="0">
                                          <p:val>
                                            <p:fltVal val="720"/>
                                          </p:val>
                                        </p:tav>
                                        <p:tav tm="100000">
                                          <p:val>
                                            <p:fltVal val="0"/>
                                          </p:val>
                                        </p:tav>
                                      </p:tavLst>
                                    </p:anim>
                                    <p:anim calcmode="lin" valueType="num">
                                      <p:cBhvr>
                                        <p:cTn id="34" dur="2000" fill="hold"/>
                                        <p:tgtEl>
                                          <p:spTgt spid="5"/>
                                        </p:tgtEl>
                                        <p:attrNameLst>
                                          <p:attrName>ppt_h</p:attrName>
                                        </p:attrNameLst>
                                      </p:cBhvr>
                                      <p:tavLst>
                                        <p:tav tm="0">
                                          <p:val>
                                            <p:fltVal val="0"/>
                                          </p:val>
                                        </p:tav>
                                        <p:tav tm="100000">
                                          <p:val>
                                            <p:strVal val="#ppt_h"/>
                                          </p:val>
                                        </p:tav>
                                      </p:tavLst>
                                    </p:anim>
                                    <p:anim calcmode="lin" valueType="num">
                                      <p:cBhvr>
                                        <p:cTn id="35" dur="2000" fill="hold"/>
                                        <p:tgtEl>
                                          <p:spTgt spid="5"/>
                                        </p:tgtEl>
                                        <p:attrNameLst>
                                          <p:attrName>ppt_w</p:attrName>
                                        </p:attrNameLst>
                                      </p:cBhvr>
                                      <p:tavLst>
                                        <p:tav tm="0">
                                          <p:val>
                                            <p:fltVal val="0"/>
                                          </p:val>
                                        </p:tav>
                                        <p:tav tm="100000">
                                          <p:val>
                                            <p:strVal val="#ppt_w"/>
                                          </p:val>
                                        </p:tav>
                                      </p:tavLst>
                                    </p:anim>
                                  </p:childTnLst>
                                </p:cTn>
                              </p:par>
                              <p:par>
                                <p:cTn id="36" presetID="35" presetClass="entr" presetSubtype="0"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2000"/>
                                        <p:tgtEl>
                                          <p:spTgt spid="7"/>
                                        </p:tgtEl>
                                      </p:cBhvr>
                                    </p:animEffect>
                                    <p:anim calcmode="lin" valueType="num">
                                      <p:cBhvr>
                                        <p:cTn id="39" dur="2000" fill="hold"/>
                                        <p:tgtEl>
                                          <p:spTgt spid="7"/>
                                        </p:tgtEl>
                                        <p:attrNameLst>
                                          <p:attrName>style.rotation</p:attrName>
                                        </p:attrNameLst>
                                      </p:cBhvr>
                                      <p:tavLst>
                                        <p:tav tm="0">
                                          <p:val>
                                            <p:fltVal val="720"/>
                                          </p:val>
                                        </p:tav>
                                        <p:tav tm="100000">
                                          <p:val>
                                            <p:fltVal val="0"/>
                                          </p:val>
                                        </p:tav>
                                      </p:tavLst>
                                    </p:anim>
                                    <p:anim calcmode="lin" valueType="num">
                                      <p:cBhvr>
                                        <p:cTn id="40" dur="2000" fill="hold"/>
                                        <p:tgtEl>
                                          <p:spTgt spid="7"/>
                                        </p:tgtEl>
                                        <p:attrNameLst>
                                          <p:attrName>ppt_h</p:attrName>
                                        </p:attrNameLst>
                                      </p:cBhvr>
                                      <p:tavLst>
                                        <p:tav tm="0">
                                          <p:val>
                                            <p:fltVal val="0"/>
                                          </p:val>
                                        </p:tav>
                                        <p:tav tm="100000">
                                          <p:val>
                                            <p:strVal val="#ppt_h"/>
                                          </p:val>
                                        </p:tav>
                                      </p:tavLst>
                                    </p:anim>
                                    <p:anim calcmode="lin" valueType="num">
                                      <p:cBhvr>
                                        <p:cTn id="41" dur="2000" fill="hold"/>
                                        <p:tgtEl>
                                          <p:spTgt spid="7"/>
                                        </p:tgtEl>
                                        <p:attrNameLst>
                                          <p:attrName>ppt_w</p:attrName>
                                        </p:attrNameLst>
                                      </p:cBhvr>
                                      <p:tavLst>
                                        <p:tav tm="0">
                                          <p:val>
                                            <p:fltVal val="0"/>
                                          </p:val>
                                        </p:tav>
                                        <p:tav tm="100000">
                                          <p:val>
                                            <p:strVal val="#ppt_w"/>
                                          </p:val>
                                        </p:tav>
                                      </p:tavLst>
                                    </p:anim>
                                  </p:childTnLst>
                                </p:cTn>
                              </p:par>
                            </p:childTnLst>
                          </p:cTn>
                        </p:par>
                      </p:childTnLst>
                    </p:cTn>
                  </p:par>
                  <p:par>
                    <p:cTn id="42" fill="hold">
                      <p:stCondLst>
                        <p:cond delay="indefinite"/>
                      </p:stCondLst>
                      <p:childTnLst>
                        <p:par>
                          <p:cTn id="43" fill="hold">
                            <p:stCondLst>
                              <p:cond delay="0"/>
                            </p:stCondLst>
                            <p:childTnLst>
                              <p:par>
                                <p:cTn id="44" presetID="35" presetClass="entr" presetSubtype="0" fill="hold" grpId="0" nodeType="click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fade">
                                      <p:cBhvr>
                                        <p:cTn id="46" dur="2000"/>
                                        <p:tgtEl>
                                          <p:spTgt spid="8"/>
                                        </p:tgtEl>
                                      </p:cBhvr>
                                    </p:animEffect>
                                    <p:anim calcmode="lin" valueType="num">
                                      <p:cBhvr>
                                        <p:cTn id="47" dur="2000" fill="hold"/>
                                        <p:tgtEl>
                                          <p:spTgt spid="8"/>
                                        </p:tgtEl>
                                        <p:attrNameLst>
                                          <p:attrName>style.rotation</p:attrName>
                                        </p:attrNameLst>
                                      </p:cBhvr>
                                      <p:tavLst>
                                        <p:tav tm="0">
                                          <p:val>
                                            <p:fltVal val="720"/>
                                          </p:val>
                                        </p:tav>
                                        <p:tav tm="100000">
                                          <p:val>
                                            <p:fltVal val="0"/>
                                          </p:val>
                                        </p:tav>
                                      </p:tavLst>
                                    </p:anim>
                                    <p:anim calcmode="lin" valueType="num">
                                      <p:cBhvr>
                                        <p:cTn id="48" dur="2000" fill="hold"/>
                                        <p:tgtEl>
                                          <p:spTgt spid="8"/>
                                        </p:tgtEl>
                                        <p:attrNameLst>
                                          <p:attrName>ppt_h</p:attrName>
                                        </p:attrNameLst>
                                      </p:cBhvr>
                                      <p:tavLst>
                                        <p:tav tm="0">
                                          <p:val>
                                            <p:fltVal val="0"/>
                                          </p:val>
                                        </p:tav>
                                        <p:tav tm="100000">
                                          <p:val>
                                            <p:strVal val="#ppt_h"/>
                                          </p:val>
                                        </p:tav>
                                      </p:tavLst>
                                    </p:anim>
                                    <p:anim calcmode="lin" valueType="num">
                                      <p:cBhvr>
                                        <p:cTn id="49" dur="2000" fill="hold"/>
                                        <p:tgtEl>
                                          <p:spTgt spid="8"/>
                                        </p:tgtEl>
                                        <p:attrNameLst>
                                          <p:attrName>ppt_w</p:attrName>
                                        </p:attrNameLst>
                                      </p:cBhvr>
                                      <p:tavLst>
                                        <p:tav tm="0">
                                          <p:val>
                                            <p:fltVal val="0"/>
                                          </p:val>
                                        </p:tav>
                                        <p:tav tm="100000">
                                          <p:val>
                                            <p:strVal val="#ppt_w"/>
                                          </p:val>
                                        </p:tav>
                                      </p:tavLst>
                                    </p:anim>
                                  </p:childTnLst>
                                </p:cTn>
                              </p:par>
                              <p:par>
                                <p:cTn id="50" presetID="35" presetClass="entr" presetSubtype="0" fill="hold" grpId="0" nodeType="with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fade">
                                      <p:cBhvr>
                                        <p:cTn id="52" dur="2000"/>
                                        <p:tgtEl>
                                          <p:spTgt spid="9"/>
                                        </p:tgtEl>
                                      </p:cBhvr>
                                    </p:animEffect>
                                    <p:anim calcmode="lin" valueType="num">
                                      <p:cBhvr>
                                        <p:cTn id="53" dur="2000" fill="hold"/>
                                        <p:tgtEl>
                                          <p:spTgt spid="9"/>
                                        </p:tgtEl>
                                        <p:attrNameLst>
                                          <p:attrName>style.rotation</p:attrName>
                                        </p:attrNameLst>
                                      </p:cBhvr>
                                      <p:tavLst>
                                        <p:tav tm="0">
                                          <p:val>
                                            <p:fltVal val="720"/>
                                          </p:val>
                                        </p:tav>
                                        <p:tav tm="100000">
                                          <p:val>
                                            <p:fltVal val="0"/>
                                          </p:val>
                                        </p:tav>
                                      </p:tavLst>
                                    </p:anim>
                                    <p:anim calcmode="lin" valueType="num">
                                      <p:cBhvr>
                                        <p:cTn id="54" dur="2000" fill="hold"/>
                                        <p:tgtEl>
                                          <p:spTgt spid="9"/>
                                        </p:tgtEl>
                                        <p:attrNameLst>
                                          <p:attrName>ppt_h</p:attrName>
                                        </p:attrNameLst>
                                      </p:cBhvr>
                                      <p:tavLst>
                                        <p:tav tm="0">
                                          <p:val>
                                            <p:fltVal val="0"/>
                                          </p:val>
                                        </p:tav>
                                        <p:tav tm="100000">
                                          <p:val>
                                            <p:strVal val="#ppt_h"/>
                                          </p:val>
                                        </p:tav>
                                      </p:tavLst>
                                    </p:anim>
                                    <p:anim calcmode="lin" valueType="num">
                                      <p:cBhvr>
                                        <p:cTn id="55" dur="2000" fill="hold"/>
                                        <p:tgtEl>
                                          <p:spTgt spid="9"/>
                                        </p:tgtEl>
                                        <p:attrNameLst>
                                          <p:attrName>ppt_w</p:attrName>
                                        </p:attrNameLst>
                                      </p:cBhvr>
                                      <p:tavLst>
                                        <p:tav tm="0">
                                          <p:val>
                                            <p:fltVal val="0"/>
                                          </p:val>
                                        </p:tav>
                                        <p:tav tm="100000">
                                          <p:val>
                                            <p:strVal val="#ppt_w"/>
                                          </p:val>
                                        </p:tav>
                                      </p:tavLst>
                                    </p:anim>
                                  </p:childTnLst>
                                </p:cTn>
                              </p:par>
                              <p:par>
                                <p:cTn id="56" presetID="35" presetClass="entr" presetSubtype="0" fill="hold" grpId="0" nodeType="with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fade">
                                      <p:cBhvr>
                                        <p:cTn id="58" dur="2000"/>
                                        <p:tgtEl>
                                          <p:spTgt spid="10"/>
                                        </p:tgtEl>
                                      </p:cBhvr>
                                    </p:animEffect>
                                    <p:anim calcmode="lin" valueType="num">
                                      <p:cBhvr>
                                        <p:cTn id="59" dur="2000" fill="hold"/>
                                        <p:tgtEl>
                                          <p:spTgt spid="10"/>
                                        </p:tgtEl>
                                        <p:attrNameLst>
                                          <p:attrName>style.rotation</p:attrName>
                                        </p:attrNameLst>
                                      </p:cBhvr>
                                      <p:tavLst>
                                        <p:tav tm="0">
                                          <p:val>
                                            <p:fltVal val="720"/>
                                          </p:val>
                                        </p:tav>
                                        <p:tav tm="100000">
                                          <p:val>
                                            <p:fltVal val="0"/>
                                          </p:val>
                                        </p:tav>
                                      </p:tavLst>
                                    </p:anim>
                                    <p:anim calcmode="lin" valueType="num">
                                      <p:cBhvr>
                                        <p:cTn id="60" dur="2000" fill="hold"/>
                                        <p:tgtEl>
                                          <p:spTgt spid="10"/>
                                        </p:tgtEl>
                                        <p:attrNameLst>
                                          <p:attrName>ppt_h</p:attrName>
                                        </p:attrNameLst>
                                      </p:cBhvr>
                                      <p:tavLst>
                                        <p:tav tm="0">
                                          <p:val>
                                            <p:fltVal val="0"/>
                                          </p:val>
                                        </p:tav>
                                        <p:tav tm="100000">
                                          <p:val>
                                            <p:strVal val="#ppt_h"/>
                                          </p:val>
                                        </p:tav>
                                      </p:tavLst>
                                    </p:anim>
                                    <p:anim calcmode="lin" valueType="num">
                                      <p:cBhvr>
                                        <p:cTn id="61" dur="2000" fill="hold"/>
                                        <p:tgtEl>
                                          <p:spTgt spid="10"/>
                                        </p:tgtEl>
                                        <p:attrNameLst>
                                          <p:attrName>ppt_w</p:attrName>
                                        </p:attrNameLst>
                                      </p:cBhvr>
                                      <p:tavLst>
                                        <p:tav tm="0">
                                          <p:val>
                                            <p:fltVal val="0"/>
                                          </p:val>
                                        </p:tav>
                                        <p:tav tm="100000">
                                          <p:val>
                                            <p:strVal val="#ppt_w"/>
                                          </p:val>
                                        </p:tav>
                                      </p:tavLst>
                                    </p:anim>
                                  </p:childTnLst>
                                </p:cTn>
                              </p:par>
                              <p:par>
                                <p:cTn id="62" presetID="35" presetClass="entr" presetSubtype="0" fill="hold" grpId="0" nodeType="withEffect">
                                  <p:stCondLst>
                                    <p:cond delay="0"/>
                                  </p:stCondLst>
                                  <p:childTnLst>
                                    <p:set>
                                      <p:cBhvr>
                                        <p:cTn id="63" dur="1" fill="hold">
                                          <p:stCondLst>
                                            <p:cond delay="0"/>
                                          </p:stCondLst>
                                        </p:cTn>
                                        <p:tgtEl>
                                          <p:spTgt spid="11"/>
                                        </p:tgtEl>
                                        <p:attrNameLst>
                                          <p:attrName>style.visibility</p:attrName>
                                        </p:attrNameLst>
                                      </p:cBhvr>
                                      <p:to>
                                        <p:strVal val="visible"/>
                                      </p:to>
                                    </p:set>
                                    <p:animEffect transition="in" filter="fade">
                                      <p:cBhvr>
                                        <p:cTn id="64" dur="2000"/>
                                        <p:tgtEl>
                                          <p:spTgt spid="11"/>
                                        </p:tgtEl>
                                      </p:cBhvr>
                                    </p:animEffect>
                                    <p:anim calcmode="lin" valueType="num">
                                      <p:cBhvr>
                                        <p:cTn id="65" dur="2000" fill="hold"/>
                                        <p:tgtEl>
                                          <p:spTgt spid="11"/>
                                        </p:tgtEl>
                                        <p:attrNameLst>
                                          <p:attrName>style.rotation</p:attrName>
                                        </p:attrNameLst>
                                      </p:cBhvr>
                                      <p:tavLst>
                                        <p:tav tm="0">
                                          <p:val>
                                            <p:fltVal val="720"/>
                                          </p:val>
                                        </p:tav>
                                        <p:tav tm="100000">
                                          <p:val>
                                            <p:fltVal val="0"/>
                                          </p:val>
                                        </p:tav>
                                      </p:tavLst>
                                    </p:anim>
                                    <p:anim calcmode="lin" valueType="num">
                                      <p:cBhvr>
                                        <p:cTn id="66" dur="2000" fill="hold"/>
                                        <p:tgtEl>
                                          <p:spTgt spid="11"/>
                                        </p:tgtEl>
                                        <p:attrNameLst>
                                          <p:attrName>ppt_h</p:attrName>
                                        </p:attrNameLst>
                                      </p:cBhvr>
                                      <p:tavLst>
                                        <p:tav tm="0">
                                          <p:val>
                                            <p:fltVal val="0"/>
                                          </p:val>
                                        </p:tav>
                                        <p:tav tm="100000">
                                          <p:val>
                                            <p:strVal val="#ppt_h"/>
                                          </p:val>
                                        </p:tav>
                                      </p:tavLst>
                                    </p:anim>
                                    <p:anim calcmode="lin" valueType="num">
                                      <p:cBhvr>
                                        <p:cTn id="67" dur="2000" fill="hold"/>
                                        <p:tgtEl>
                                          <p:spTgt spid="11"/>
                                        </p:tgtEl>
                                        <p:attrNameLst>
                                          <p:attrName>ppt_w</p:attrName>
                                        </p:attrNameLst>
                                      </p:cBhvr>
                                      <p:tavLst>
                                        <p:tav tm="0">
                                          <p:val>
                                            <p:fltVal val="0"/>
                                          </p:val>
                                        </p:tav>
                                        <p:tav tm="100000">
                                          <p:val>
                                            <p:strVal val="#ppt_w"/>
                                          </p:val>
                                        </p:tav>
                                      </p:tavLst>
                                    </p:anim>
                                  </p:childTnLst>
                                </p:cTn>
                              </p:par>
                              <p:par>
                                <p:cTn id="68" presetID="35" presetClass="entr" presetSubtype="0" fill="hold" grpId="0" nodeType="withEffect">
                                  <p:stCondLst>
                                    <p:cond delay="0"/>
                                  </p:stCondLst>
                                  <p:childTnLst>
                                    <p:set>
                                      <p:cBhvr>
                                        <p:cTn id="69" dur="1" fill="hold">
                                          <p:stCondLst>
                                            <p:cond delay="0"/>
                                          </p:stCondLst>
                                        </p:cTn>
                                        <p:tgtEl>
                                          <p:spTgt spid="12"/>
                                        </p:tgtEl>
                                        <p:attrNameLst>
                                          <p:attrName>style.visibility</p:attrName>
                                        </p:attrNameLst>
                                      </p:cBhvr>
                                      <p:to>
                                        <p:strVal val="visible"/>
                                      </p:to>
                                    </p:set>
                                    <p:animEffect transition="in" filter="fade">
                                      <p:cBhvr>
                                        <p:cTn id="70" dur="2000"/>
                                        <p:tgtEl>
                                          <p:spTgt spid="12"/>
                                        </p:tgtEl>
                                      </p:cBhvr>
                                    </p:animEffect>
                                    <p:anim calcmode="lin" valueType="num">
                                      <p:cBhvr>
                                        <p:cTn id="71" dur="2000" fill="hold"/>
                                        <p:tgtEl>
                                          <p:spTgt spid="12"/>
                                        </p:tgtEl>
                                        <p:attrNameLst>
                                          <p:attrName>style.rotation</p:attrName>
                                        </p:attrNameLst>
                                      </p:cBhvr>
                                      <p:tavLst>
                                        <p:tav tm="0">
                                          <p:val>
                                            <p:fltVal val="720"/>
                                          </p:val>
                                        </p:tav>
                                        <p:tav tm="100000">
                                          <p:val>
                                            <p:fltVal val="0"/>
                                          </p:val>
                                        </p:tav>
                                      </p:tavLst>
                                    </p:anim>
                                    <p:anim calcmode="lin" valueType="num">
                                      <p:cBhvr>
                                        <p:cTn id="72" dur="2000" fill="hold"/>
                                        <p:tgtEl>
                                          <p:spTgt spid="12"/>
                                        </p:tgtEl>
                                        <p:attrNameLst>
                                          <p:attrName>ppt_h</p:attrName>
                                        </p:attrNameLst>
                                      </p:cBhvr>
                                      <p:tavLst>
                                        <p:tav tm="0">
                                          <p:val>
                                            <p:fltVal val="0"/>
                                          </p:val>
                                        </p:tav>
                                        <p:tav tm="100000">
                                          <p:val>
                                            <p:strVal val="#ppt_h"/>
                                          </p:val>
                                        </p:tav>
                                      </p:tavLst>
                                    </p:anim>
                                    <p:anim calcmode="lin" valueType="num">
                                      <p:cBhvr>
                                        <p:cTn id="73" dur="2000" fill="hold"/>
                                        <p:tgtEl>
                                          <p:spTgt spid="12"/>
                                        </p:tgtEl>
                                        <p:attrNameLst>
                                          <p:attrName>ppt_w</p:attrName>
                                        </p:attrNameLst>
                                      </p:cBhvr>
                                      <p:tavLst>
                                        <p:tav tm="0">
                                          <p:val>
                                            <p:fltVal val="0"/>
                                          </p:val>
                                        </p:tav>
                                        <p:tav tm="100000">
                                          <p:val>
                                            <p:strVal val="#ppt_w"/>
                                          </p:val>
                                        </p:tav>
                                      </p:tavLst>
                                    </p:anim>
                                  </p:childTnLst>
                                </p:cTn>
                              </p:par>
                            </p:childTnLst>
                          </p:cTn>
                        </p:par>
                      </p:childTnLst>
                    </p:cTn>
                  </p:par>
                  <p:par>
                    <p:cTn id="74" fill="hold">
                      <p:stCondLst>
                        <p:cond delay="indefinite"/>
                      </p:stCondLst>
                      <p:childTnLst>
                        <p:par>
                          <p:cTn id="75" fill="hold">
                            <p:stCondLst>
                              <p:cond delay="0"/>
                            </p:stCondLst>
                            <p:childTnLst>
                              <p:par>
                                <p:cTn id="76" presetID="8" presetClass="entr" presetSubtype="32" fill="hold" nodeType="clickEffect">
                                  <p:stCondLst>
                                    <p:cond delay="0"/>
                                  </p:stCondLst>
                                  <p:childTnLst>
                                    <p:set>
                                      <p:cBhvr>
                                        <p:cTn id="77" dur="1" fill="hold">
                                          <p:stCondLst>
                                            <p:cond delay="0"/>
                                          </p:stCondLst>
                                        </p:cTn>
                                        <p:tgtEl>
                                          <p:spTgt spid="13"/>
                                        </p:tgtEl>
                                        <p:attrNameLst>
                                          <p:attrName>style.visibility</p:attrName>
                                        </p:attrNameLst>
                                      </p:cBhvr>
                                      <p:to>
                                        <p:strVal val="visible"/>
                                      </p:to>
                                    </p:set>
                                    <p:animEffect transition="in" filter="diamond(out)">
                                      <p:cBhvr>
                                        <p:cTn id="78" dur="2000"/>
                                        <p:tgtEl>
                                          <p:spTgt spid="13"/>
                                        </p:tgtEl>
                                      </p:cBhvr>
                                    </p:animEffect>
                                  </p:childTnLst>
                                </p:cTn>
                              </p:par>
                              <p:par>
                                <p:cTn id="79" presetID="8" presetClass="entr" presetSubtype="32" fill="hold" nodeType="withEffect">
                                  <p:stCondLst>
                                    <p:cond delay="0"/>
                                  </p:stCondLst>
                                  <p:childTnLst>
                                    <p:set>
                                      <p:cBhvr>
                                        <p:cTn id="80" dur="1" fill="hold">
                                          <p:stCondLst>
                                            <p:cond delay="0"/>
                                          </p:stCondLst>
                                        </p:cTn>
                                        <p:tgtEl>
                                          <p:spTgt spid="14"/>
                                        </p:tgtEl>
                                        <p:attrNameLst>
                                          <p:attrName>style.visibility</p:attrName>
                                        </p:attrNameLst>
                                      </p:cBhvr>
                                      <p:to>
                                        <p:strVal val="visible"/>
                                      </p:to>
                                    </p:set>
                                    <p:animEffect transition="in" filter="diamond(out)">
                                      <p:cBhvr>
                                        <p:cTn id="81" dur="2000"/>
                                        <p:tgtEl>
                                          <p:spTgt spid="14"/>
                                        </p:tgtEl>
                                      </p:cBhvr>
                                    </p:animEffect>
                                  </p:childTnLst>
                                </p:cTn>
                              </p:par>
                              <p:par>
                                <p:cTn id="82" presetID="8" presetClass="entr" presetSubtype="32" fill="hold" nodeType="withEffect">
                                  <p:stCondLst>
                                    <p:cond delay="0"/>
                                  </p:stCondLst>
                                  <p:childTnLst>
                                    <p:set>
                                      <p:cBhvr>
                                        <p:cTn id="83" dur="1" fill="hold">
                                          <p:stCondLst>
                                            <p:cond delay="0"/>
                                          </p:stCondLst>
                                        </p:cTn>
                                        <p:tgtEl>
                                          <p:spTgt spid="15"/>
                                        </p:tgtEl>
                                        <p:attrNameLst>
                                          <p:attrName>style.visibility</p:attrName>
                                        </p:attrNameLst>
                                      </p:cBhvr>
                                      <p:to>
                                        <p:strVal val="visible"/>
                                      </p:to>
                                    </p:set>
                                    <p:animEffect transition="in" filter="diamond(out)">
                                      <p:cBhvr>
                                        <p:cTn id="84" dur="2000"/>
                                        <p:tgtEl>
                                          <p:spTgt spid="15"/>
                                        </p:tgtEl>
                                      </p:cBhvr>
                                    </p:animEffect>
                                  </p:childTnLst>
                                </p:cTn>
                              </p:par>
                              <p:par>
                                <p:cTn id="85" presetID="8" presetClass="entr" presetSubtype="32" fill="hold" nodeType="with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diamond(out)">
                                      <p:cBhvr>
                                        <p:cTn id="87" dur="2000"/>
                                        <p:tgtEl>
                                          <p:spTgt spid="16"/>
                                        </p:tgtEl>
                                      </p:cBhvr>
                                    </p:animEffect>
                                  </p:childTnLst>
                                </p:cTn>
                              </p:par>
                              <p:par>
                                <p:cTn id="88" presetID="8" presetClass="entr" presetSubtype="32" fill="hold" nodeType="withEffect">
                                  <p:stCondLst>
                                    <p:cond delay="0"/>
                                  </p:stCondLst>
                                  <p:childTnLst>
                                    <p:set>
                                      <p:cBhvr>
                                        <p:cTn id="89" dur="1" fill="hold">
                                          <p:stCondLst>
                                            <p:cond delay="0"/>
                                          </p:stCondLst>
                                        </p:cTn>
                                        <p:tgtEl>
                                          <p:spTgt spid="17"/>
                                        </p:tgtEl>
                                        <p:attrNameLst>
                                          <p:attrName>style.visibility</p:attrName>
                                        </p:attrNameLst>
                                      </p:cBhvr>
                                      <p:to>
                                        <p:strVal val="visible"/>
                                      </p:to>
                                    </p:set>
                                    <p:animEffect transition="in" filter="diamond(out)">
                                      <p:cBhvr>
                                        <p:cTn id="90" dur="2000"/>
                                        <p:tgtEl>
                                          <p:spTgt spid="17"/>
                                        </p:tgtEl>
                                      </p:cBhvr>
                                    </p:animEffect>
                                  </p:childTnLst>
                                </p:cTn>
                              </p:par>
                            </p:childTnLst>
                          </p:cTn>
                        </p:par>
                      </p:childTnLst>
                    </p:cTn>
                  </p:par>
                  <p:par>
                    <p:cTn id="91" fill="hold">
                      <p:stCondLst>
                        <p:cond delay="indefinite"/>
                      </p:stCondLst>
                      <p:childTnLst>
                        <p:par>
                          <p:cTn id="92" fill="hold">
                            <p:stCondLst>
                              <p:cond delay="0"/>
                            </p:stCondLst>
                            <p:childTnLst>
                              <p:par>
                                <p:cTn id="93" presetID="49" presetClass="entr" presetSubtype="0" decel="100000" fill="hold" grpId="0" nodeType="clickEffect">
                                  <p:stCondLst>
                                    <p:cond delay="0"/>
                                  </p:stCondLst>
                                  <p:childTnLst>
                                    <p:set>
                                      <p:cBhvr>
                                        <p:cTn id="94" dur="1" fill="hold">
                                          <p:stCondLst>
                                            <p:cond delay="0"/>
                                          </p:stCondLst>
                                        </p:cTn>
                                        <p:tgtEl>
                                          <p:spTgt spid="19"/>
                                        </p:tgtEl>
                                        <p:attrNameLst>
                                          <p:attrName>style.visibility</p:attrName>
                                        </p:attrNameLst>
                                      </p:cBhvr>
                                      <p:to>
                                        <p:strVal val="visible"/>
                                      </p:to>
                                    </p:set>
                                    <p:anim calcmode="lin" valueType="num">
                                      <p:cBhvr>
                                        <p:cTn id="95" dur="500" fill="hold"/>
                                        <p:tgtEl>
                                          <p:spTgt spid="19"/>
                                        </p:tgtEl>
                                        <p:attrNameLst>
                                          <p:attrName>ppt_w</p:attrName>
                                        </p:attrNameLst>
                                      </p:cBhvr>
                                      <p:tavLst>
                                        <p:tav tm="0">
                                          <p:val>
                                            <p:fltVal val="0"/>
                                          </p:val>
                                        </p:tav>
                                        <p:tav tm="100000">
                                          <p:val>
                                            <p:strVal val="#ppt_w"/>
                                          </p:val>
                                        </p:tav>
                                      </p:tavLst>
                                    </p:anim>
                                    <p:anim calcmode="lin" valueType="num">
                                      <p:cBhvr>
                                        <p:cTn id="96" dur="500" fill="hold"/>
                                        <p:tgtEl>
                                          <p:spTgt spid="19"/>
                                        </p:tgtEl>
                                        <p:attrNameLst>
                                          <p:attrName>ppt_h</p:attrName>
                                        </p:attrNameLst>
                                      </p:cBhvr>
                                      <p:tavLst>
                                        <p:tav tm="0">
                                          <p:val>
                                            <p:fltVal val="0"/>
                                          </p:val>
                                        </p:tav>
                                        <p:tav tm="100000">
                                          <p:val>
                                            <p:strVal val="#ppt_h"/>
                                          </p:val>
                                        </p:tav>
                                      </p:tavLst>
                                    </p:anim>
                                    <p:anim calcmode="lin" valueType="num">
                                      <p:cBhvr>
                                        <p:cTn id="97" dur="500" fill="hold"/>
                                        <p:tgtEl>
                                          <p:spTgt spid="19"/>
                                        </p:tgtEl>
                                        <p:attrNameLst>
                                          <p:attrName>style.rotation</p:attrName>
                                        </p:attrNameLst>
                                      </p:cBhvr>
                                      <p:tavLst>
                                        <p:tav tm="0">
                                          <p:val>
                                            <p:fltVal val="360"/>
                                          </p:val>
                                        </p:tav>
                                        <p:tav tm="100000">
                                          <p:val>
                                            <p:fltVal val="0"/>
                                          </p:val>
                                        </p:tav>
                                      </p:tavLst>
                                    </p:anim>
                                    <p:animEffect transition="in" filter="fade">
                                      <p:cBhvr>
                                        <p:cTn id="98" dur="500"/>
                                        <p:tgtEl>
                                          <p:spTgt spid="19"/>
                                        </p:tgtEl>
                                      </p:cBhvr>
                                    </p:animEffect>
                                  </p:childTnLst>
                                </p:cTn>
                              </p:par>
                            </p:childTnLst>
                          </p:cTn>
                        </p:par>
                      </p:childTnLst>
                    </p:cTn>
                  </p:par>
                  <p:par>
                    <p:cTn id="99" fill="hold">
                      <p:stCondLst>
                        <p:cond delay="indefinite"/>
                      </p:stCondLst>
                      <p:childTnLst>
                        <p:par>
                          <p:cTn id="100" fill="hold">
                            <p:stCondLst>
                              <p:cond delay="0"/>
                            </p:stCondLst>
                            <p:childTnLst>
                              <p:par>
                                <p:cTn id="101" presetID="13" presetClass="entr" presetSubtype="32" fill="hold" grpId="0" nodeType="clickEffect">
                                  <p:stCondLst>
                                    <p:cond delay="0"/>
                                  </p:stCondLst>
                                  <p:childTnLst>
                                    <p:set>
                                      <p:cBhvr>
                                        <p:cTn id="102" dur="1" fill="hold">
                                          <p:stCondLst>
                                            <p:cond delay="0"/>
                                          </p:stCondLst>
                                        </p:cTn>
                                        <p:tgtEl>
                                          <p:spTgt spid="20"/>
                                        </p:tgtEl>
                                        <p:attrNameLst>
                                          <p:attrName>style.visibility</p:attrName>
                                        </p:attrNameLst>
                                      </p:cBhvr>
                                      <p:to>
                                        <p:strVal val="visible"/>
                                      </p:to>
                                    </p:set>
                                    <p:animEffect transition="in" filter="plus(out)">
                                      <p:cBhvr>
                                        <p:cTn id="103" dur="2000"/>
                                        <p:tgtEl>
                                          <p:spTgt spid="20"/>
                                        </p:tgtEl>
                                      </p:cBhvr>
                                    </p:animEffect>
                                  </p:childTnLst>
                                </p:cTn>
                              </p:par>
                              <p:par>
                                <p:cTn id="104" presetID="13" presetClass="entr" presetSubtype="32" fill="hold" grpId="0" nodeType="withEffect">
                                  <p:stCondLst>
                                    <p:cond delay="0"/>
                                  </p:stCondLst>
                                  <p:childTnLst>
                                    <p:set>
                                      <p:cBhvr>
                                        <p:cTn id="105" dur="1" fill="hold">
                                          <p:stCondLst>
                                            <p:cond delay="0"/>
                                          </p:stCondLst>
                                        </p:cTn>
                                        <p:tgtEl>
                                          <p:spTgt spid="21"/>
                                        </p:tgtEl>
                                        <p:attrNameLst>
                                          <p:attrName>style.visibility</p:attrName>
                                        </p:attrNameLst>
                                      </p:cBhvr>
                                      <p:to>
                                        <p:strVal val="visible"/>
                                      </p:to>
                                    </p:set>
                                    <p:animEffect transition="in" filter="plus(out)">
                                      <p:cBhvr>
                                        <p:cTn id="106" dur="2000"/>
                                        <p:tgtEl>
                                          <p:spTgt spid="21"/>
                                        </p:tgtEl>
                                      </p:cBhvr>
                                    </p:animEffect>
                                  </p:childTnLst>
                                </p:cTn>
                              </p:par>
                              <p:par>
                                <p:cTn id="107" presetID="13" presetClass="entr" presetSubtype="32" fill="hold" grpId="0" nodeType="withEffect">
                                  <p:stCondLst>
                                    <p:cond delay="0"/>
                                  </p:stCondLst>
                                  <p:childTnLst>
                                    <p:set>
                                      <p:cBhvr>
                                        <p:cTn id="108" dur="1" fill="hold">
                                          <p:stCondLst>
                                            <p:cond delay="0"/>
                                          </p:stCondLst>
                                        </p:cTn>
                                        <p:tgtEl>
                                          <p:spTgt spid="22"/>
                                        </p:tgtEl>
                                        <p:attrNameLst>
                                          <p:attrName>style.visibility</p:attrName>
                                        </p:attrNameLst>
                                      </p:cBhvr>
                                      <p:to>
                                        <p:strVal val="visible"/>
                                      </p:to>
                                    </p:set>
                                    <p:animEffect transition="in" filter="plus(out)">
                                      <p:cBhvr>
                                        <p:cTn id="109" dur="2000"/>
                                        <p:tgtEl>
                                          <p:spTgt spid="22"/>
                                        </p:tgtEl>
                                      </p:cBhvr>
                                    </p:animEffect>
                                  </p:childTnLst>
                                </p:cTn>
                              </p:par>
                              <p:par>
                                <p:cTn id="110" presetID="13" presetClass="entr" presetSubtype="32" fill="hold" grpId="0" nodeType="withEffect">
                                  <p:stCondLst>
                                    <p:cond delay="0"/>
                                  </p:stCondLst>
                                  <p:childTnLst>
                                    <p:set>
                                      <p:cBhvr>
                                        <p:cTn id="111" dur="1" fill="hold">
                                          <p:stCondLst>
                                            <p:cond delay="0"/>
                                          </p:stCondLst>
                                        </p:cTn>
                                        <p:tgtEl>
                                          <p:spTgt spid="23"/>
                                        </p:tgtEl>
                                        <p:attrNameLst>
                                          <p:attrName>style.visibility</p:attrName>
                                        </p:attrNameLst>
                                      </p:cBhvr>
                                      <p:to>
                                        <p:strVal val="visible"/>
                                      </p:to>
                                    </p:set>
                                    <p:animEffect transition="in" filter="plus(out)">
                                      <p:cBhvr>
                                        <p:cTn id="112" dur="2000"/>
                                        <p:tgtEl>
                                          <p:spTgt spid="23"/>
                                        </p:tgtEl>
                                      </p:cBhvr>
                                    </p:animEffect>
                                  </p:childTnLst>
                                </p:cTn>
                              </p:par>
                              <p:par>
                                <p:cTn id="113" presetID="13" presetClass="entr" presetSubtype="32" fill="hold" grpId="0" nodeType="withEffect">
                                  <p:stCondLst>
                                    <p:cond delay="0"/>
                                  </p:stCondLst>
                                  <p:childTnLst>
                                    <p:set>
                                      <p:cBhvr>
                                        <p:cTn id="114" dur="1" fill="hold">
                                          <p:stCondLst>
                                            <p:cond delay="0"/>
                                          </p:stCondLst>
                                        </p:cTn>
                                        <p:tgtEl>
                                          <p:spTgt spid="24"/>
                                        </p:tgtEl>
                                        <p:attrNameLst>
                                          <p:attrName>style.visibility</p:attrName>
                                        </p:attrNameLst>
                                      </p:cBhvr>
                                      <p:to>
                                        <p:strVal val="visible"/>
                                      </p:to>
                                    </p:set>
                                    <p:animEffect transition="in" filter="plus(out)">
                                      <p:cBhvr>
                                        <p:cTn id="115" dur="2000"/>
                                        <p:tgtEl>
                                          <p:spTgt spid="24"/>
                                        </p:tgtEl>
                                      </p:cBhvr>
                                    </p:animEffect>
                                  </p:childTnLst>
                                </p:cTn>
                              </p:par>
                            </p:childTnLst>
                          </p:cTn>
                        </p:par>
                      </p:childTnLst>
                    </p:cTn>
                  </p:par>
                  <p:par>
                    <p:cTn id="116" fill="hold">
                      <p:stCondLst>
                        <p:cond delay="indefinite"/>
                      </p:stCondLst>
                      <p:childTnLst>
                        <p:par>
                          <p:cTn id="117" fill="hold">
                            <p:stCondLst>
                              <p:cond delay="0"/>
                            </p:stCondLst>
                            <p:childTnLst>
                              <p:par>
                                <p:cTn id="118" presetID="13" presetClass="entr" presetSubtype="32" fill="hold" grpId="0" nodeType="clickEffect">
                                  <p:stCondLst>
                                    <p:cond delay="0"/>
                                  </p:stCondLst>
                                  <p:childTnLst>
                                    <p:set>
                                      <p:cBhvr>
                                        <p:cTn id="119" dur="1" fill="hold">
                                          <p:stCondLst>
                                            <p:cond delay="0"/>
                                          </p:stCondLst>
                                        </p:cTn>
                                        <p:tgtEl>
                                          <p:spTgt spid="25"/>
                                        </p:tgtEl>
                                        <p:attrNameLst>
                                          <p:attrName>style.visibility</p:attrName>
                                        </p:attrNameLst>
                                      </p:cBhvr>
                                      <p:to>
                                        <p:strVal val="visible"/>
                                      </p:to>
                                    </p:set>
                                    <p:animEffect transition="in" filter="plus(out)">
                                      <p:cBhvr>
                                        <p:cTn id="120" dur="2000"/>
                                        <p:tgtEl>
                                          <p:spTgt spid="25"/>
                                        </p:tgtEl>
                                      </p:cBhvr>
                                    </p:animEffect>
                                  </p:childTnLst>
                                </p:cTn>
                              </p:par>
                              <p:par>
                                <p:cTn id="121" presetID="13" presetClass="entr" presetSubtype="32" fill="hold" grpId="0" nodeType="withEffect">
                                  <p:stCondLst>
                                    <p:cond delay="0"/>
                                  </p:stCondLst>
                                  <p:childTnLst>
                                    <p:set>
                                      <p:cBhvr>
                                        <p:cTn id="122" dur="1" fill="hold">
                                          <p:stCondLst>
                                            <p:cond delay="0"/>
                                          </p:stCondLst>
                                        </p:cTn>
                                        <p:tgtEl>
                                          <p:spTgt spid="26"/>
                                        </p:tgtEl>
                                        <p:attrNameLst>
                                          <p:attrName>style.visibility</p:attrName>
                                        </p:attrNameLst>
                                      </p:cBhvr>
                                      <p:to>
                                        <p:strVal val="visible"/>
                                      </p:to>
                                    </p:set>
                                    <p:animEffect transition="in" filter="plus(out)">
                                      <p:cBhvr>
                                        <p:cTn id="123" dur="2000"/>
                                        <p:tgtEl>
                                          <p:spTgt spid="26"/>
                                        </p:tgtEl>
                                      </p:cBhvr>
                                    </p:animEffect>
                                  </p:childTnLst>
                                </p:cTn>
                              </p:par>
                              <p:par>
                                <p:cTn id="124" presetID="13" presetClass="entr" presetSubtype="32" fill="hold" grpId="0" nodeType="withEffect">
                                  <p:stCondLst>
                                    <p:cond delay="0"/>
                                  </p:stCondLst>
                                  <p:childTnLst>
                                    <p:set>
                                      <p:cBhvr>
                                        <p:cTn id="125" dur="1" fill="hold">
                                          <p:stCondLst>
                                            <p:cond delay="0"/>
                                          </p:stCondLst>
                                        </p:cTn>
                                        <p:tgtEl>
                                          <p:spTgt spid="27"/>
                                        </p:tgtEl>
                                        <p:attrNameLst>
                                          <p:attrName>style.visibility</p:attrName>
                                        </p:attrNameLst>
                                      </p:cBhvr>
                                      <p:to>
                                        <p:strVal val="visible"/>
                                      </p:to>
                                    </p:set>
                                    <p:animEffect transition="in" filter="plus(out)">
                                      <p:cBhvr>
                                        <p:cTn id="126" dur="2000"/>
                                        <p:tgtEl>
                                          <p:spTgt spid="27"/>
                                        </p:tgtEl>
                                      </p:cBhvr>
                                    </p:animEffect>
                                  </p:childTnLst>
                                </p:cTn>
                              </p:par>
                              <p:par>
                                <p:cTn id="127" presetID="13" presetClass="entr" presetSubtype="32" fill="hold" grpId="0" nodeType="withEffect">
                                  <p:stCondLst>
                                    <p:cond delay="0"/>
                                  </p:stCondLst>
                                  <p:childTnLst>
                                    <p:set>
                                      <p:cBhvr>
                                        <p:cTn id="128" dur="1" fill="hold">
                                          <p:stCondLst>
                                            <p:cond delay="0"/>
                                          </p:stCondLst>
                                        </p:cTn>
                                        <p:tgtEl>
                                          <p:spTgt spid="28"/>
                                        </p:tgtEl>
                                        <p:attrNameLst>
                                          <p:attrName>style.visibility</p:attrName>
                                        </p:attrNameLst>
                                      </p:cBhvr>
                                      <p:to>
                                        <p:strVal val="visible"/>
                                      </p:to>
                                    </p:set>
                                    <p:animEffect transition="in" filter="plus(out)">
                                      <p:cBhvr>
                                        <p:cTn id="129" dur="2000"/>
                                        <p:tgtEl>
                                          <p:spTgt spid="28"/>
                                        </p:tgtEl>
                                      </p:cBhvr>
                                    </p:animEffect>
                                  </p:childTnLst>
                                </p:cTn>
                              </p:par>
                              <p:par>
                                <p:cTn id="130" presetID="13" presetClass="entr" presetSubtype="32" fill="hold" grpId="0" nodeType="withEffect">
                                  <p:stCondLst>
                                    <p:cond delay="0"/>
                                  </p:stCondLst>
                                  <p:childTnLst>
                                    <p:set>
                                      <p:cBhvr>
                                        <p:cTn id="131" dur="1" fill="hold">
                                          <p:stCondLst>
                                            <p:cond delay="0"/>
                                          </p:stCondLst>
                                        </p:cTn>
                                        <p:tgtEl>
                                          <p:spTgt spid="29"/>
                                        </p:tgtEl>
                                        <p:attrNameLst>
                                          <p:attrName>style.visibility</p:attrName>
                                        </p:attrNameLst>
                                      </p:cBhvr>
                                      <p:to>
                                        <p:strVal val="visible"/>
                                      </p:to>
                                    </p:set>
                                    <p:animEffect transition="in" filter="plus(out)">
                                      <p:cBhvr>
                                        <p:cTn id="132" dur="2000"/>
                                        <p:tgtEl>
                                          <p:spTgt spid="29"/>
                                        </p:tgtEl>
                                      </p:cBhvr>
                                    </p:animEffect>
                                  </p:childTnLst>
                                </p:cTn>
                              </p:par>
                            </p:childTnLst>
                          </p:cTn>
                        </p:par>
                      </p:childTnLst>
                    </p:cTn>
                  </p:par>
                  <p:par>
                    <p:cTn id="133" fill="hold">
                      <p:stCondLst>
                        <p:cond delay="indefinite"/>
                      </p:stCondLst>
                      <p:childTnLst>
                        <p:par>
                          <p:cTn id="134" fill="hold">
                            <p:stCondLst>
                              <p:cond delay="0"/>
                            </p:stCondLst>
                            <p:childTnLst>
                              <p:par>
                                <p:cTn id="135" presetID="6" presetClass="entr" presetSubtype="32" fill="hold" nodeType="clickEffect">
                                  <p:stCondLst>
                                    <p:cond delay="0"/>
                                  </p:stCondLst>
                                  <p:childTnLst>
                                    <p:set>
                                      <p:cBhvr>
                                        <p:cTn id="136" dur="1" fill="hold">
                                          <p:stCondLst>
                                            <p:cond delay="0"/>
                                          </p:stCondLst>
                                        </p:cTn>
                                        <p:tgtEl>
                                          <p:spTgt spid="30"/>
                                        </p:tgtEl>
                                        <p:attrNameLst>
                                          <p:attrName>style.visibility</p:attrName>
                                        </p:attrNameLst>
                                      </p:cBhvr>
                                      <p:to>
                                        <p:strVal val="visible"/>
                                      </p:to>
                                    </p:set>
                                    <p:animEffect transition="in" filter="circle(out)">
                                      <p:cBhvr>
                                        <p:cTn id="137" dur="2000"/>
                                        <p:tgtEl>
                                          <p:spTgt spid="30"/>
                                        </p:tgtEl>
                                      </p:cBhvr>
                                    </p:animEffect>
                                  </p:childTnLst>
                                </p:cTn>
                              </p:par>
                              <p:par>
                                <p:cTn id="138" presetID="6" presetClass="entr" presetSubtype="32" fill="hold" nodeType="withEffect">
                                  <p:stCondLst>
                                    <p:cond delay="0"/>
                                  </p:stCondLst>
                                  <p:childTnLst>
                                    <p:set>
                                      <p:cBhvr>
                                        <p:cTn id="139" dur="1" fill="hold">
                                          <p:stCondLst>
                                            <p:cond delay="0"/>
                                          </p:stCondLst>
                                        </p:cTn>
                                        <p:tgtEl>
                                          <p:spTgt spid="31"/>
                                        </p:tgtEl>
                                        <p:attrNameLst>
                                          <p:attrName>style.visibility</p:attrName>
                                        </p:attrNameLst>
                                      </p:cBhvr>
                                      <p:to>
                                        <p:strVal val="visible"/>
                                      </p:to>
                                    </p:set>
                                    <p:animEffect transition="in" filter="circle(out)">
                                      <p:cBhvr>
                                        <p:cTn id="140" dur="2000"/>
                                        <p:tgtEl>
                                          <p:spTgt spid="31"/>
                                        </p:tgtEl>
                                      </p:cBhvr>
                                    </p:animEffect>
                                  </p:childTnLst>
                                </p:cTn>
                              </p:par>
                              <p:par>
                                <p:cTn id="141" presetID="6" presetClass="entr" presetSubtype="32" fill="hold" nodeType="withEffect">
                                  <p:stCondLst>
                                    <p:cond delay="0"/>
                                  </p:stCondLst>
                                  <p:childTnLst>
                                    <p:set>
                                      <p:cBhvr>
                                        <p:cTn id="142" dur="1" fill="hold">
                                          <p:stCondLst>
                                            <p:cond delay="0"/>
                                          </p:stCondLst>
                                        </p:cTn>
                                        <p:tgtEl>
                                          <p:spTgt spid="32"/>
                                        </p:tgtEl>
                                        <p:attrNameLst>
                                          <p:attrName>style.visibility</p:attrName>
                                        </p:attrNameLst>
                                      </p:cBhvr>
                                      <p:to>
                                        <p:strVal val="visible"/>
                                      </p:to>
                                    </p:set>
                                    <p:animEffect transition="in" filter="circle(out)">
                                      <p:cBhvr>
                                        <p:cTn id="143" dur="2000"/>
                                        <p:tgtEl>
                                          <p:spTgt spid="32"/>
                                        </p:tgtEl>
                                      </p:cBhvr>
                                    </p:animEffect>
                                  </p:childTnLst>
                                </p:cTn>
                              </p:par>
                              <p:par>
                                <p:cTn id="144" presetID="6" presetClass="entr" presetSubtype="32" fill="hold" nodeType="withEffect">
                                  <p:stCondLst>
                                    <p:cond delay="0"/>
                                  </p:stCondLst>
                                  <p:childTnLst>
                                    <p:set>
                                      <p:cBhvr>
                                        <p:cTn id="145" dur="1" fill="hold">
                                          <p:stCondLst>
                                            <p:cond delay="0"/>
                                          </p:stCondLst>
                                        </p:cTn>
                                        <p:tgtEl>
                                          <p:spTgt spid="33"/>
                                        </p:tgtEl>
                                        <p:attrNameLst>
                                          <p:attrName>style.visibility</p:attrName>
                                        </p:attrNameLst>
                                      </p:cBhvr>
                                      <p:to>
                                        <p:strVal val="visible"/>
                                      </p:to>
                                    </p:set>
                                    <p:animEffect transition="in" filter="circle(out)">
                                      <p:cBhvr>
                                        <p:cTn id="146" dur="2000"/>
                                        <p:tgtEl>
                                          <p:spTgt spid="33"/>
                                        </p:tgtEl>
                                      </p:cBhvr>
                                    </p:animEffect>
                                  </p:childTnLst>
                                </p:cTn>
                              </p:par>
                              <p:par>
                                <p:cTn id="147" presetID="6" presetClass="entr" presetSubtype="32" fill="hold" nodeType="withEffect">
                                  <p:stCondLst>
                                    <p:cond delay="0"/>
                                  </p:stCondLst>
                                  <p:childTnLst>
                                    <p:set>
                                      <p:cBhvr>
                                        <p:cTn id="148" dur="1" fill="hold">
                                          <p:stCondLst>
                                            <p:cond delay="0"/>
                                          </p:stCondLst>
                                        </p:cTn>
                                        <p:tgtEl>
                                          <p:spTgt spid="34"/>
                                        </p:tgtEl>
                                        <p:attrNameLst>
                                          <p:attrName>style.visibility</p:attrName>
                                        </p:attrNameLst>
                                      </p:cBhvr>
                                      <p:to>
                                        <p:strVal val="visible"/>
                                      </p:to>
                                    </p:set>
                                    <p:animEffect transition="in" filter="circle(out)">
                                      <p:cBhvr>
                                        <p:cTn id="149" dur="2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5" grpId="0" animBg="1"/>
      <p:bldP spid="7" grpId="0" animBg="1"/>
      <p:bldP spid="8" grpId="0" animBg="1"/>
      <p:bldP spid="9" grpId="0" animBg="1"/>
      <p:bldP spid="10" grpId="0" animBg="1"/>
      <p:bldP spid="11" grpId="0" animBg="1"/>
      <p:bldP spid="12" grpId="0" animBg="1"/>
      <p:bldP spid="18" grpId="0"/>
      <p:bldP spid="19" grpId="0"/>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20" y="1428736"/>
            <a:ext cx="8572560" cy="1571636"/>
          </a:xfrm>
          <a:prstGeom prst="rect">
            <a:avLst/>
          </a:prstGeom>
          <a:noFill/>
        </p:spPr>
        <p:txBody>
          <a:bodyPr wrap="none" lIns="91440" tIns="45720" rIns="91440" bIns="45720">
            <a:prstTxWarp prst="textWave1">
              <a:avLst/>
            </a:prstTxWarp>
            <a:spAutoFit/>
          </a:bodyPr>
          <a:lstStyle/>
          <a:p>
            <a:pPr algn="ctr"/>
            <a:r>
              <a:rPr lang="ru-RU"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Способ умножения</a:t>
            </a:r>
            <a:endParaRPr lang="ru-RU"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3074" name="Picture 2" descr="D:\Кристин@\pictures\для школы\Clipart1\AG00030_.GIF"/>
          <p:cNvPicPr>
            <a:picLocks noChangeAspect="1" noChangeArrowheads="1" noCrop="1"/>
          </p:cNvPicPr>
          <p:nvPr/>
        </p:nvPicPr>
        <p:blipFill>
          <a:blip r:embed="rId3"/>
          <a:srcRect/>
          <a:stretch>
            <a:fillRect/>
          </a:stretch>
        </p:blipFill>
        <p:spPr bwMode="auto">
          <a:xfrm>
            <a:off x="3357554" y="3429000"/>
            <a:ext cx="2348647" cy="228601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3074"/>
                                        </p:tgtEl>
                                        <p:attrNameLst>
                                          <p:attrName>style.visibility</p:attrName>
                                        </p:attrNameLst>
                                      </p:cBhvr>
                                      <p:to>
                                        <p:strVal val="visible"/>
                                      </p:to>
                                    </p:set>
                                    <p:animEffect transition="in" filter="dissolve">
                                      <p:cBhvr>
                                        <p:cTn id="13"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142976" y="285728"/>
            <a:ext cx="3619581" cy="923330"/>
          </a:xfrm>
          <a:prstGeom prst="rect">
            <a:avLst/>
          </a:prstGeom>
          <a:noFill/>
        </p:spPr>
        <p:txBody>
          <a:bodyPr wrap="none" lIns="91440" tIns="45720" rIns="91440" bIns="45720">
            <a:spAutoFit/>
          </a:bodyPr>
          <a:lstStyle/>
          <a:p>
            <a:pPr algn="ctr"/>
            <a:r>
              <a:rPr lang="ru-RU" sz="5400" b="1"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Задача №1</a:t>
            </a:r>
            <a:endParaRPr lang="ru-RU" sz="5400" b="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5" name="Прямоугольник 4"/>
          <p:cNvSpPr/>
          <p:nvPr/>
        </p:nvSpPr>
        <p:spPr>
          <a:xfrm>
            <a:off x="1928794" y="2285992"/>
            <a:ext cx="3428439" cy="923330"/>
          </a:xfrm>
          <a:prstGeom prst="rect">
            <a:avLst/>
          </a:prstGeom>
          <a:noFill/>
        </p:spPr>
        <p:txBody>
          <a:bodyPr wrap="none" lIns="91440" tIns="45720" rIns="91440" bIns="45720">
            <a:spAutoFit/>
          </a:bodyPr>
          <a:lstStyle/>
          <a:p>
            <a:pPr algn="ctr"/>
            <a:r>
              <a:rPr lang="ru-RU" sz="5400" b="1"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Решение:</a:t>
            </a:r>
            <a:endParaRPr lang="ru-RU" sz="5400" b="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6" name="TextBox 5"/>
          <p:cNvSpPr txBox="1"/>
          <p:nvPr/>
        </p:nvSpPr>
        <p:spPr>
          <a:xfrm>
            <a:off x="142844" y="3143248"/>
            <a:ext cx="8286808" cy="3693319"/>
          </a:xfrm>
          <a:prstGeom prst="rect">
            <a:avLst/>
          </a:prstGeom>
          <a:noFill/>
        </p:spPr>
        <p:txBody>
          <a:bodyPr wrap="square" rtlCol="0">
            <a:spAutoFit/>
          </a:bodyPr>
          <a:lstStyle/>
          <a:p>
            <a:r>
              <a:rPr lang="ru-RU" b="1" dirty="0" smtClean="0">
                <a:solidFill>
                  <a:schemeClr val="accent1">
                    <a:lumMod val="50000"/>
                  </a:schemeClr>
                </a:solidFill>
                <a:latin typeface="Comic Sans MS" pitchFamily="66" charset="0"/>
              </a:rPr>
              <a:t>У двадцати обезьян 20 </a:t>
            </a:r>
            <a:r>
              <a:rPr lang="ru-RU" b="1" dirty="0" err="1" smtClean="0">
                <a:solidFill>
                  <a:schemeClr val="accent1">
                    <a:lumMod val="50000"/>
                  </a:schemeClr>
                </a:solidFill>
                <a:latin typeface="Comic Sans MS" pitchFamily="66" charset="0"/>
              </a:rPr>
              <a:t>х</a:t>
            </a:r>
            <a:r>
              <a:rPr lang="ru-RU" b="1" dirty="0" smtClean="0">
                <a:solidFill>
                  <a:schemeClr val="accent1">
                    <a:lumMod val="50000"/>
                  </a:schemeClr>
                </a:solidFill>
                <a:latin typeface="Comic Sans MS" pitchFamily="66" charset="0"/>
              </a:rPr>
              <a:t> 4 = 80 лап и 20 </a:t>
            </a:r>
            <a:r>
              <a:rPr lang="ru-RU" b="1" dirty="0" err="1" smtClean="0">
                <a:solidFill>
                  <a:schemeClr val="accent1">
                    <a:lumMod val="50000"/>
                  </a:schemeClr>
                </a:solidFill>
                <a:latin typeface="Comic Sans MS" pitchFamily="66" charset="0"/>
              </a:rPr>
              <a:t>х</a:t>
            </a:r>
            <a:r>
              <a:rPr lang="ru-RU" b="1" dirty="0" smtClean="0">
                <a:solidFill>
                  <a:schemeClr val="accent1">
                    <a:lumMod val="50000"/>
                  </a:schemeClr>
                </a:solidFill>
                <a:latin typeface="Comic Sans MS" pitchFamily="66" charset="0"/>
              </a:rPr>
              <a:t> 4 </a:t>
            </a:r>
            <a:r>
              <a:rPr lang="ru-RU" b="1" dirty="0" err="1" smtClean="0">
                <a:solidFill>
                  <a:schemeClr val="accent1">
                    <a:lumMod val="50000"/>
                  </a:schemeClr>
                </a:solidFill>
                <a:latin typeface="Comic Sans MS" pitchFamily="66" charset="0"/>
              </a:rPr>
              <a:t>х</a:t>
            </a:r>
            <a:r>
              <a:rPr lang="ru-RU" b="1" dirty="0" smtClean="0">
                <a:solidFill>
                  <a:schemeClr val="accent1">
                    <a:lumMod val="50000"/>
                  </a:schemeClr>
                </a:solidFill>
                <a:latin typeface="Comic Sans MS" pitchFamily="66" charset="0"/>
              </a:rPr>
              <a:t> 5=400 пальцев. Но можно рассуждать и по-другому. Палец на лапе можно выбирать пятью способами-любой из пяти; одну лапу из четырёх можно выбрать четырьмя способами и одну обезьяну из двадцати можно выбрать тоже двадцатью способами. Умножая, получим 20 </a:t>
            </a:r>
            <a:r>
              <a:rPr lang="ru-RU" b="1" dirty="0" err="1" smtClean="0">
                <a:solidFill>
                  <a:schemeClr val="accent1">
                    <a:lumMod val="50000"/>
                  </a:schemeClr>
                </a:solidFill>
                <a:latin typeface="Comic Sans MS" pitchFamily="66" charset="0"/>
              </a:rPr>
              <a:t>х</a:t>
            </a:r>
            <a:r>
              <a:rPr lang="ru-RU" b="1" dirty="0" smtClean="0">
                <a:solidFill>
                  <a:schemeClr val="accent1">
                    <a:lumMod val="50000"/>
                  </a:schemeClr>
                </a:solidFill>
                <a:latin typeface="Comic Sans MS" pitchFamily="66" charset="0"/>
              </a:rPr>
              <a:t> 4 </a:t>
            </a:r>
            <a:r>
              <a:rPr lang="ru-RU" b="1" dirty="0" err="1" smtClean="0">
                <a:solidFill>
                  <a:schemeClr val="accent1">
                    <a:lumMod val="50000"/>
                  </a:schemeClr>
                </a:solidFill>
                <a:latin typeface="Comic Sans MS" pitchFamily="66" charset="0"/>
              </a:rPr>
              <a:t>х</a:t>
            </a:r>
            <a:r>
              <a:rPr lang="ru-RU" b="1" dirty="0" smtClean="0">
                <a:solidFill>
                  <a:schemeClr val="accent1">
                    <a:lumMod val="50000"/>
                  </a:schemeClr>
                </a:solidFill>
                <a:latin typeface="Comic Sans MS" pitchFamily="66" charset="0"/>
              </a:rPr>
              <a:t> 5, опять 400, и это не случайно: ведь мы можем сначала выбрать обезьяну одним способом из двадцати, а затем уже выбирать одну из её четырёх лап. Комбинируя любой способ выбора обезьяны с любым способом выбора лапы, получаем 20 </a:t>
            </a:r>
            <a:r>
              <a:rPr lang="ru-RU" b="1" dirty="0" err="1" smtClean="0">
                <a:solidFill>
                  <a:schemeClr val="accent1">
                    <a:lumMod val="50000"/>
                  </a:schemeClr>
                </a:solidFill>
                <a:latin typeface="Comic Sans MS" pitchFamily="66" charset="0"/>
              </a:rPr>
              <a:t>х</a:t>
            </a:r>
            <a:r>
              <a:rPr lang="ru-RU" b="1" dirty="0" smtClean="0">
                <a:solidFill>
                  <a:schemeClr val="accent1">
                    <a:lumMod val="50000"/>
                  </a:schemeClr>
                </a:solidFill>
                <a:latin typeface="Comic Sans MS" pitchFamily="66" charset="0"/>
              </a:rPr>
              <a:t> 4=80 способов выбрать лапу, соответственно общему числу лап. Комбинируя один из восьмидесяти способов выбора лап с любым из пяти способов выбора пальца, получим 80 </a:t>
            </a:r>
            <a:r>
              <a:rPr lang="ru-RU" b="1" dirty="0" err="1" smtClean="0">
                <a:solidFill>
                  <a:schemeClr val="accent1">
                    <a:lumMod val="50000"/>
                  </a:schemeClr>
                </a:solidFill>
                <a:latin typeface="Comic Sans MS" pitchFamily="66" charset="0"/>
              </a:rPr>
              <a:t>х</a:t>
            </a:r>
            <a:r>
              <a:rPr lang="ru-RU" b="1" dirty="0" smtClean="0">
                <a:solidFill>
                  <a:schemeClr val="accent1">
                    <a:lumMod val="50000"/>
                  </a:schemeClr>
                </a:solidFill>
                <a:latin typeface="Comic Sans MS" pitchFamily="66" charset="0"/>
              </a:rPr>
              <a:t> 5=400 способов, соответственно числу пальцев.</a:t>
            </a:r>
            <a:endParaRPr lang="ru-RU" b="1" dirty="0">
              <a:solidFill>
                <a:schemeClr val="accent1">
                  <a:lumMod val="50000"/>
                </a:schemeClr>
              </a:solidFill>
              <a:latin typeface="Comic Sans MS" pitchFamily="66" charset="0"/>
            </a:endParaRPr>
          </a:p>
        </p:txBody>
      </p:sp>
      <p:pic>
        <p:nvPicPr>
          <p:cNvPr id="6146" name="Picture 2" descr="F:\Алина\742_10719_m[1].jpg"/>
          <p:cNvPicPr>
            <a:picLocks noChangeAspect="1" noChangeArrowheads="1"/>
          </p:cNvPicPr>
          <p:nvPr/>
        </p:nvPicPr>
        <p:blipFill>
          <a:blip r:embed="rId3"/>
          <a:srcRect/>
          <a:stretch>
            <a:fillRect/>
          </a:stretch>
        </p:blipFill>
        <p:spPr bwMode="auto">
          <a:xfrm>
            <a:off x="5786446" y="1"/>
            <a:ext cx="3357554" cy="3181228"/>
          </a:xfrm>
          <a:prstGeom prst="rect">
            <a:avLst/>
          </a:prstGeom>
          <a:ln>
            <a:noFill/>
          </a:ln>
          <a:effectLst>
            <a:softEdge rad="112500"/>
          </a:effectLst>
        </p:spPr>
      </p:pic>
      <p:sp>
        <p:nvSpPr>
          <p:cNvPr id="8" name="TextBox 7"/>
          <p:cNvSpPr txBox="1"/>
          <p:nvPr/>
        </p:nvSpPr>
        <p:spPr>
          <a:xfrm>
            <a:off x="357158" y="1071546"/>
            <a:ext cx="5072098" cy="1569660"/>
          </a:xfrm>
          <a:prstGeom prst="rect">
            <a:avLst/>
          </a:prstGeom>
          <a:noFill/>
        </p:spPr>
        <p:txBody>
          <a:bodyPr wrap="square" rtlCol="0">
            <a:spAutoFit/>
          </a:bodyPr>
          <a:lstStyle/>
          <a:p>
            <a:r>
              <a:rPr lang="ru-RU" sz="2400" b="1" dirty="0" smtClean="0">
                <a:solidFill>
                  <a:schemeClr val="accent1">
                    <a:lumMod val="50000"/>
                  </a:schemeClr>
                </a:solidFill>
                <a:latin typeface="Comic Sans MS" pitchFamily="66" charset="0"/>
              </a:rPr>
              <a:t>У каждой обезьяны 4 лапы, на каждой лапе по 5 пальцев. В стае 20 обезьян. Сколько у них пальцев?</a:t>
            </a:r>
            <a:endParaRPr lang="ru-RU" sz="2400" b="1" dirty="0">
              <a:solidFill>
                <a:schemeClr val="accent1">
                  <a:lumMod val="50000"/>
                </a:schemeClr>
              </a:solidFill>
              <a:latin typeface="Comic Sans MS" pitchFamily="66" charset="0"/>
            </a:endParaRPr>
          </a:p>
        </p:txBody>
      </p:sp>
    </p:spTree>
  </p:cSld>
  <p:clrMapOvr>
    <a:masterClrMapping/>
  </p:clrMapOvr>
  <p:transition>
    <p:strip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5"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2000"/>
                                        <p:tgtEl>
                                          <p:spTgt spid="8"/>
                                        </p:tgtEl>
                                      </p:cBhvr>
                                    </p:animEffect>
                                    <p:anim calcmode="lin" valueType="num">
                                      <p:cBhvr>
                                        <p:cTn id="14" dur="2000" fill="hold"/>
                                        <p:tgtEl>
                                          <p:spTgt spid="8"/>
                                        </p:tgtEl>
                                        <p:attrNameLst>
                                          <p:attrName>style.rotation</p:attrName>
                                        </p:attrNameLst>
                                      </p:cBhvr>
                                      <p:tavLst>
                                        <p:tav tm="0">
                                          <p:val>
                                            <p:fltVal val="720"/>
                                          </p:val>
                                        </p:tav>
                                        <p:tav tm="100000">
                                          <p:val>
                                            <p:fltVal val="0"/>
                                          </p:val>
                                        </p:tav>
                                      </p:tavLst>
                                    </p:anim>
                                    <p:anim calcmode="lin" valueType="num">
                                      <p:cBhvr>
                                        <p:cTn id="15" dur="2000" fill="hold"/>
                                        <p:tgtEl>
                                          <p:spTgt spid="8"/>
                                        </p:tgtEl>
                                        <p:attrNameLst>
                                          <p:attrName>ppt_h</p:attrName>
                                        </p:attrNameLst>
                                      </p:cBhvr>
                                      <p:tavLst>
                                        <p:tav tm="0">
                                          <p:val>
                                            <p:fltVal val="0"/>
                                          </p:val>
                                        </p:tav>
                                        <p:tav tm="100000">
                                          <p:val>
                                            <p:strVal val="#ppt_h"/>
                                          </p:val>
                                        </p:tav>
                                      </p:tavLst>
                                    </p:anim>
                                    <p:anim calcmode="lin" valueType="num">
                                      <p:cBhvr>
                                        <p:cTn id="16" dur="2000" fill="hold"/>
                                        <p:tgtEl>
                                          <p:spTgt spid="8"/>
                                        </p:tgtEl>
                                        <p:attrNameLst>
                                          <p:attrName>ppt_w</p:attrName>
                                        </p:attrNameLst>
                                      </p:cBhvr>
                                      <p:tavLst>
                                        <p:tav tm="0">
                                          <p:val>
                                            <p:fltVal val="0"/>
                                          </p:val>
                                        </p:tav>
                                        <p:tav tm="100000">
                                          <p:val>
                                            <p:strVal val="#ppt_w"/>
                                          </p:val>
                                        </p:tav>
                                      </p:tavLst>
                                    </p:anim>
                                  </p:childTnLst>
                                </p:cTn>
                              </p:par>
                            </p:childTnLst>
                          </p:cTn>
                        </p:par>
                        <p:par>
                          <p:cTn id="17" fill="hold">
                            <p:stCondLst>
                              <p:cond delay="2000"/>
                            </p:stCondLst>
                            <p:childTnLst>
                              <p:par>
                                <p:cTn id="18" presetID="8" presetClass="entr" presetSubtype="16" fill="hold" nodeType="afterEffect">
                                  <p:stCondLst>
                                    <p:cond delay="0"/>
                                  </p:stCondLst>
                                  <p:childTnLst>
                                    <p:set>
                                      <p:cBhvr>
                                        <p:cTn id="19" dur="1" fill="hold">
                                          <p:stCondLst>
                                            <p:cond delay="0"/>
                                          </p:stCondLst>
                                        </p:cTn>
                                        <p:tgtEl>
                                          <p:spTgt spid="6146"/>
                                        </p:tgtEl>
                                        <p:attrNameLst>
                                          <p:attrName>style.visibility</p:attrName>
                                        </p:attrNameLst>
                                      </p:cBhvr>
                                      <p:to>
                                        <p:strVal val="visible"/>
                                      </p:to>
                                    </p:set>
                                    <p:animEffect transition="in" filter="diamond(in)">
                                      <p:cBhvr>
                                        <p:cTn id="20" dur="2000"/>
                                        <p:tgtEl>
                                          <p:spTgt spid="6146"/>
                                        </p:tgtEl>
                                      </p:cBhvr>
                                    </p:animEffect>
                                  </p:childTnLst>
                                </p:cTn>
                              </p:par>
                            </p:childTnLst>
                          </p:cTn>
                        </p:par>
                      </p:childTnLst>
                    </p:cTn>
                  </p:par>
                  <p:par>
                    <p:cTn id="21" fill="hold">
                      <p:stCondLst>
                        <p:cond delay="indefinite"/>
                      </p:stCondLst>
                      <p:childTnLst>
                        <p:par>
                          <p:cTn id="22" fill="hold">
                            <p:stCondLst>
                              <p:cond delay="0"/>
                            </p:stCondLst>
                            <p:childTnLst>
                              <p:par>
                                <p:cTn id="23" presetID="49" presetClass="entr" presetSubtype="0" decel="100000" fill="hold" nodeType="clickEffect">
                                  <p:stCondLst>
                                    <p:cond delay="0"/>
                                  </p:stCondLst>
                                  <p:iterate type="lt">
                                    <p:tmPct val="10000"/>
                                  </p:iterate>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 calcmode="lin" valueType="num">
                                      <p:cBhvr>
                                        <p:cTn id="27" dur="500" fill="hold"/>
                                        <p:tgtEl>
                                          <p:spTgt spid="5"/>
                                        </p:tgtEl>
                                        <p:attrNameLst>
                                          <p:attrName>style.rotation</p:attrName>
                                        </p:attrNameLst>
                                      </p:cBhvr>
                                      <p:tavLst>
                                        <p:tav tm="0">
                                          <p:val>
                                            <p:fltVal val="360"/>
                                          </p:val>
                                        </p:tav>
                                        <p:tav tm="100000">
                                          <p:val>
                                            <p:fltVal val="0"/>
                                          </p:val>
                                        </p:tav>
                                      </p:tavLst>
                                    </p:anim>
                                    <p:animEffect transition="in" filter="fade">
                                      <p:cBhvr>
                                        <p:cTn id="28" dur="500"/>
                                        <p:tgtEl>
                                          <p:spTgt spid="5"/>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dissolve">
                                      <p:cBhvr>
                                        <p:cTn id="3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857232"/>
            <a:ext cx="6858048" cy="1384995"/>
          </a:xfrm>
          <a:prstGeom prst="rect">
            <a:avLst/>
          </a:prstGeom>
          <a:noFill/>
        </p:spPr>
        <p:txBody>
          <a:bodyPr wrap="square" rtlCol="0">
            <a:spAutoFit/>
          </a:bodyPr>
          <a:lstStyle/>
          <a:p>
            <a:r>
              <a:rPr lang="ru-RU" sz="2800" b="1" i="1" dirty="0" smtClean="0">
                <a:solidFill>
                  <a:schemeClr val="accent1">
                    <a:lumMod val="50000"/>
                  </a:schemeClr>
                </a:solidFill>
              </a:rPr>
              <a:t>Сколькими способами Кролик может рассадить пять гостей на пяти разноцветных табуретках?</a:t>
            </a:r>
            <a:endParaRPr lang="ru-RU" sz="2800" b="1" i="1" dirty="0">
              <a:solidFill>
                <a:schemeClr val="accent1">
                  <a:lumMod val="50000"/>
                </a:schemeClr>
              </a:solidFill>
            </a:endParaRPr>
          </a:p>
        </p:txBody>
      </p:sp>
      <p:sp>
        <p:nvSpPr>
          <p:cNvPr id="8" name="Прямоугольник 7"/>
          <p:cNvSpPr/>
          <p:nvPr/>
        </p:nvSpPr>
        <p:spPr>
          <a:xfrm>
            <a:off x="928662" y="214290"/>
            <a:ext cx="3701334" cy="923330"/>
          </a:xfrm>
          <a:prstGeom prst="rect">
            <a:avLst/>
          </a:prstGeom>
          <a:noFill/>
        </p:spPr>
        <p:txBody>
          <a:bodyPr wrap="none" lIns="91440" tIns="45720" rIns="91440" bIns="45720">
            <a:spAutoFit/>
          </a:bodyPr>
          <a:lstStyle/>
          <a:p>
            <a:pPr algn="ctr"/>
            <a:r>
              <a:rPr lang="ru-RU" sz="5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Задача №2</a:t>
            </a:r>
            <a:endParaRPr lang="ru-RU" sz="54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9" name="Прямоугольник 8"/>
          <p:cNvSpPr/>
          <p:nvPr/>
        </p:nvSpPr>
        <p:spPr>
          <a:xfrm>
            <a:off x="642910" y="2071678"/>
            <a:ext cx="3643338" cy="769441"/>
          </a:xfrm>
          <a:prstGeom prst="rect">
            <a:avLst/>
          </a:prstGeom>
        </p:spPr>
        <p:txBody>
          <a:bodyPr wrap="square">
            <a:spAutoFit/>
          </a:bodyPr>
          <a:lstStyle/>
          <a:p>
            <a:pPr algn="ctr"/>
            <a:r>
              <a:rPr lang="ru-RU" sz="4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Решение:</a:t>
            </a:r>
            <a:endParaRPr lang="ru-RU" sz="44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0" name="TextBox 9"/>
          <p:cNvSpPr txBox="1"/>
          <p:nvPr/>
        </p:nvSpPr>
        <p:spPr>
          <a:xfrm>
            <a:off x="285720" y="2714620"/>
            <a:ext cx="8294888" cy="3354765"/>
          </a:xfrm>
          <a:prstGeom prst="rect">
            <a:avLst/>
          </a:prstGeom>
          <a:noFill/>
        </p:spPr>
        <p:txBody>
          <a:bodyPr wrap="square" rtlCol="0">
            <a:spAutoFit/>
          </a:bodyPr>
          <a:lstStyle/>
          <a:p>
            <a:r>
              <a:rPr lang="ru-RU" sz="2400" b="1" dirty="0" smtClean="0">
                <a:solidFill>
                  <a:schemeClr val="accent1">
                    <a:lumMod val="50000"/>
                  </a:schemeClr>
                </a:solidFill>
              </a:rPr>
              <a:t>Двух гостей на две табуретки можно рассадить 2 </a:t>
            </a:r>
            <a:r>
              <a:rPr lang="ru-RU" sz="2400" b="1" dirty="0" err="1" smtClean="0">
                <a:solidFill>
                  <a:schemeClr val="accent1">
                    <a:lumMod val="50000"/>
                  </a:schemeClr>
                </a:solidFill>
              </a:rPr>
              <a:t>х</a:t>
            </a:r>
            <a:r>
              <a:rPr lang="ru-RU" sz="2400" b="1" dirty="0" smtClean="0">
                <a:solidFill>
                  <a:schemeClr val="accent1">
                    <a:lumMod val="50000"/>
                  </a:schemeClr>
                </a:solidFill>
              </a:rPr>
              <a:t> 1=2 способами; </a:t>
            </a:r>
          </a:p>
          <a:p>
            <a:r>
              <a:rPr lang="ru-RU" sz="2400" b="1" dirty="0" smtClean="0">
                <a:solidFill>
                  <a:schemeClr val="accent1">
                    <a:lumMod val="50000"/>
                  </a:schemeClr>
                </a:solidFill>
              </a:rPr>
              <a:t>трёх гостей на три табуретки можно рассадить 3 </a:t>
            </a:r>
            <a:r>
              <a:rPr lang="ru-RU" sz="2400" b="1" dirty="0" err="1" smtClean="0">
                <a:solidFill>
                  <a:schemeClr val="accent1">
                    <a:lumMod val="50000"/>
                  </a:schemeClr>
                </a:solidFill>
              </a:rPr>
              <a:t>х</a:t>
            </a:r>
            <a:r>
              <a:rPr lang="ru-RU" sz="2400" b="1" dirty="0" smtClean="0">
                <a:solidFill>
                  <a:schemeClr val="accent1">
                    <a:lumMod val="50000"/>
                  </a:schemeClr>
                </a:solidFill>
              </a:rPr>
              <a:t> 2 </a:t>
            </a:r>
            <a:r>
              <a:rPr lang="ru-RU" sz="2400" b="1" dirty="0" err="1" smtClean="0">
                <a:solidFill>
                  <a:schemeClr val="accent1">
                    <a:lumMod val="50000"/>
                  </a:schemeClr>
                </a:solidFill>
              </a:rPr>
              <a:t>х</a:t>
            </a:r>
            <a:r>
              <a:rPr lang="ru-RU" sz="2400" b="1" dirty="0" smtClean="0">
                <a:solidFill>
                  <a:schemeClr val="accent1">
                    <a:lumMod val="50000"/>
                  </a:schemeClr>
                </a:solidFill>
              </a:rPr>
              <a:t> 1=6 способами;</a:t>
            </a:r>
          </a:p>
          <a:p>
            <a:r>
              <a:rPr lang="ru-RU" sz="2400" b="1" dirty="0" smtClean="0">
                <a:solidFill>
                  <a:schemeClr val="accent1">
                    <a:lumMod val="50000"/>
                  </a:schemeClr>
                </a:solidFill>
              </a:rPr>
              <a:t>четырёх гостей на четыре табуретки- 4 </a:t>
            </a:r>
            <a:r>
              <a:rPr lang="ru-RU" sz="2400" b="1" dirty="0" err="1" smtClean="0">
                <a:solidFill>
                  <a:schemeClr val="accent1">
                    <a:lumMod val="50000"/>
                  </a:schemeClr>
                </a:solidFill>
              </a:rPr>
              <a:t>х</a:t>
            </a:r>
            <a:r>
              <a:rPr lang="ru-RU" sz="2400" b="1" dirty="0" smtClean="0">
                <a:solidFill>
                  <a:schemeClr val="accent1">
                    <a:lumMod val="50000"/>
                  </a:schemeClr>
                </a:solidFill>
              </a:rPr>
              <a:t> 3 </a:t>
            </a:r>
            <a:r>
              <a:rPr lang="ru-RU" sz="2400" b="1" dirty="0" err="1" smtClean="0">
                <a:solidFill>
                  <a:schemeClr val="accent1">
                    <a:lumMod val="50000"/>
                  </a:schemeClr>
                </a:solidFill>
              </a:rPr>
              <a:t>х</a:t>
            </a:r>
            <a:r>
              <a:rPr lang="ru-RU" sz="2400" b="1" dirty="0" smtClean="0">
                <a:solidFill>
                  <a:schemeClr val="accent1">
                    <a:lumMod val="50000"/>
                  </a:schemeClr>
                </a:solidFill>
              </a:rPr>
              <a:t> 2 </a:t>
            </a:r>
            <a:r>
              <a:rPr lang="ru-RU" sz="2400" b="1" dirty="0" err="1" smtClean="0">
                <a:solidFill>
                  <a:schemeClr val="accent1">
                    <a:lumMod val="50000"/>
                  </a:schemeClr>
                </a:solidFill>
              </a:rPr>
              <a:t>х</a:t>
            </a:r>
            <a:r>
              <a:rPr lang="ru-RU" sz="2400" b="1" dirty="0" smtClean="0">
                <a:solidFill>
                  <a:schemeClr val="accent1">
                    <a:lumMod val="50000"/>
                  </a:schemeClr>
                </a:solidFill>
              </a:rPr>
              <a:t> 1=24 способами;</a:t>
            </a:r>
          </a:p>
          <a:p>
            <a:r>
              <a:rPr lang="ru-RU" sz="2400" b="1" dirty="0" smtClean="0">
                <a:solidFill>
                  <a:schemeClr val="accent1">
                    <a:lumMod val="50000"/>
                  </a:schemeClr>
                </a:solidFill>
              </a:rPr>
              <a:t>пять гостей на пять табуреток- 5 </a:t>
            </a:r>
            <a:r>
              <a:rPr lang="ru-RU" sz="2400" b="1" dirty="0" err="1" smtClean="0">
                <a:solidFill>
                  <a:schemeClr val="accent1">
                    <a:lumMod val="50000"/>
                  </a:schemeClr>
                </a:solidFill>
              </a:rPr>
              <a:t>х</a:t>
            </a:r>
            <a:r>
              <a:rPr lang="ru-RU" sz="2400" b="1" dirty="0" smtClean="0">
                <a:solidFill>
                  <a:schemeClr val="accent1">
                    <a:lumMod val="50000"/>
                  </a:schemeClr>
                </a:solidFill>
              </a:rPr>
              <a:t> 4 </a:t>
            </a:r>
            <a:r>
              <a:rPr lang="ru-RU" sz="2400" b="1" dirty="0" err="1" smtClean="0">
                <a:solidFill>
                  <a:schemeClr val="accent1">
                    <a:lumMod val="50000"/>
                  </a:schemeClr>
                </a:solidFill>
              </a:rPr>
              <a:t>х</a:t>
            </a:r>
            <a:r>
              <a:rPr lang="ru-RU" sz="2400" b="1" dirty="0" smtClean="0">
                <a:solidFill>
                  <a:schemeClr val="accent1">
                    <a:lumMod val="50000"/>
                  </a:schemeClr>
                </a:solidFill>
              </a:rPr>
              <a:t> 3 </a:t>
            </a:r>
            <a:r>
              <a:rPr lang="ru-RU" sz="2400" b="1" dirty="0" err="1" smtClean="0">
                <a:solidFill>
                  <a:schemeClr val="accent1">
                    <a:lumMod val="50000"/>
                  </a:schemeClr>
                </a:solidFill>
              </a:rPr>
              <a:t>х</a:t>
            </a:r>
            <a:r>
              <a:rPr lang="ru-RU" sz="2400" b="1" dirty="0" smtClean="0">
                <a:solidFill>
                  <a:schemeClr val="accent1">
                    <a:lumMod val="50000"/>
                  </a:schemeClr>
                </a:solidFill>
              </a:rPr>
              <a:t> 2 </a:t>
            </a:r>
            <a:r>
              <a:rPr lang="ru-RU" sz="2400" b="1" dirty="0" err="1" smtClean="0">
                <a:solidFill>
                  <a:schemeClr val="accent1">
                    <a:lumMod val="50000"/>
                  </a:schemeClr>
                </a:solidFill>
              </a:rPr>
              <a:t>х</a:t>
            </a:r>
            <a:r>
              <a:rPr lang="ru-RU" sz="2400" b="1" dirty="0" smtClean="0">
                <a:solidFill>
                  <a:schemeClr val="accent1">
                    <a:lumMod val="50000"/>
                  </a:schemeClr>
                </a:solidFill>
              </a:rPr>
              <a:t> 1=120 способами</a:t>
            </a:r>
            <a:endParaRPr lang="ru-RU" sz="2000" b="1" dirty="0" smtClean="0">
              <a:solidFill>
                <a:schemeClr val="accent1">
                  <a:lumMod val="50000"/>
                </a:schemeClr>
              </a:solidFill>
            </a:endParaRPr>
          </a:p>
          <a:p>
            <a:r>
              <a:rPr lang="ru-RU" sz="2000" b="1" dirty="0" smtClean="0">
                <a:solidFill>
                  <a:schemeClr val="accent1">
                    <a:lumMod val="50000"/>
                  </a:schemeClr>
                </a:solidFill>
              </a:rPr>
              <a:t>Произведение 1 </a:t>
            </a:r>
            <a:r>
              <a:rPr lang="ru-RU" sz="2000" b="1" dirty="0" err="1" smtClean="0">
                <a:solidFill>
                  <a:schemeClr val="accent1">
                    <a:lumMod val="50000"/>
                  </a:schemeClr>
                </a:solidFill>
              </a:rPr>
              <a:t>х</a:t>
            </a:r>
            <a:r>
              <a:rPr lang="ru-RU" sz="2000" b="1" dirty="0" smtClean="0">
                <a:solidFill>
                  <a:schemeClr val="accent1">
                    <a:lumMod val="50000"/>
                  </a:schemeClr>
                </a:solidFill>
              </a:rPr>
              <a:t> 2 </a:t>
            </a:r>
            <a:r>
              <a:rPr lang="ru-RU" sz="2000" b="1" dirty="0" err="1" smtClean="0">
                <a:solidFill>
                  <a:schemeClr val="accent1">
                    <a:lumMod val="50000"/>
                  </a:schemeClr>
                </a:solidFill>
              </a:rPr>
              <a:t>х</a:t>
            </a:r>
            <a:r>
              <a:rPr lang="ru-RU" sz="2000" b="1" dirty="0" smtClean="0">
                <a:solidFill>
                  <a:schemeClr val="accent1">
                    <a:lumMod val="50000"/>
                  </a:schemeClr>
                </a:solidFill>
              </a:rPr>
              <a:t> 3 </a:t>
            </a:r>
            <a:r>
              <a:rPr lang="ru-RU" sz="2000" b="1" dirty="0" err="1" smtClean="0">
                <a:solidFill>
                  <a:schemeClr val="accent1">
                    <a:lumMod val="50000"/>
                  </a:schemeClr>
                </a:solidFill>
              </a:rPr>
              <a:t>х</a:t>
            </a:r>
            <a:r>
              <a:rPr lang="ru-RU" sz="2000" b="1" dirty="0" smtClean="0">
                <a:solidFill>
                  <a:schemeClr val="accent1">
                    <a:lumMod val="50000"/>
                  </a:schemeClr>
                </a:solidFill>
              </a:rPr>
              <a:t> 4 </a:t>
            </a:r>
            <a:r>
              <a:rPr lang="ru-RU" sz="2000" b="1" dirty="0" err="1" smtClean="0">
                <a:solidFill>
                  <a:schemeClr val="accent1">
                    <a:lumMod val="50000"/>
                  </a:schemeClr>
                </a:solidFill>
              </a:rPr>
              <a:t>х</a:t>
            </a:r>
            <a:r>
              <a:rPr lang="ru-RU" sz="2000" b="1" dirty="0" smtClean="0">
                <a:solidFill>
                  <a:schemeClr val="accent1">
                    <a:lumMod val="50000"/>
                  </a:schemeClr>
                </a:solidFill>
              </a:rPr>
              <a:t> 5 обозначается 5!(факториал пяти)</a:t>
            </a:r>
          </a:p>
        </p:txBody>
      </p:sp>
      <p:sp>
        <p:nvSpPr>
          <p:cNvPr id="12" name="Прямоугольник 11"/>
          <p:cNvSpPr/>
          <p:nvPr/>
        </p:nvSpPr>
        <p:spPr>
          <a:xfrm>
            <a:off x="0" y="5929330"/>
            <a:ext cx="8995219" cy="769441"/>
          </a:xfrm>
          <a:prstGeom prst="rect">
            <a:avLst/>
          </a:prstGeom>
          <a:noFill/>
        </p:spPr>
        <p:txBody>
          <a:bodyPr wrap="none" lIns="91440" tIns="45720" rIns="91440" bIns="45720">
            <a:spAutoFit/>
          </a:bodyPr>
          <a:lstStyle/>
          <a:p>
            <a:pPr algn="ctr"/>
            <a:r>
              <a:rPr lang="ru-RU"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Пример: 6!=1 </a:t>
            </a:r>
            <a:r>
              <a:rPr lang="ru-RU" sz="44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х</a:t>
            </a:r>
            <a:r>
              <a:rPr lang="ru-RU"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2 </a:t>
            </a:r>
            <a:r>
              <a:rPr lang="ru-RU" sz="44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х</a:t>
            </a:r>
            <a:r>
              <a:rPr lang="ru-RU"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3 </a:t>
            </a:r>
            <a:r>
              <a:rPr lang="ru-RU" sz="44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х</a:t>
            </a:r>
            <a:r>
              <a:rPr lang="ru-RU"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4 </a:t>
            </a:r>
            <a:r>
              <a:rPr lang="ru-RU" sz="44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х</a:t>
            </a:r>
            <a:r>
              <a:rPr lang="ru-RU"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5 </a:t>
            </a:r>
            <a:r>
              <a:rPr lang="ru-RU" sz="44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х</a:t>
            </a:r>
            <a:r>
              <a:rPr lang="ru-RU"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6=720</a:t>
            </a:r>
            <a:endParaRPr lang="ru-RU" sz="4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pic>
        <p:nvPicPr>
          <p:cNvPr id="21" name="Picture 6" descr="MCj03255660000[1]"/>
          <p:cNvPicPr>
            <a:picLocks noChangeAspect="1" noChangeArrowheads="1"/>
          </p:cNvPicPr>
          <p:nvPr/>
        </p:nvPicPr>
        <p:blipFill>
          <a:blip r:embed="rId3"/>
          <a:srcRect/>
          <a:stretch>
            <a:fillRect/>
          </a:stretch>
        </p:blipFill>
        <p:spPr bwMode="auto">
          <a:xfrm flipH="1">
            <a:off x="6429388" y="-142900"/>
            <a:ext cx="2143140" cy="3429000"/>
          </a:xfrm>
          <a:prstGeom prst="rect">
            <a:avLst/>
          </a:prstGeom>
          <a:noFill/>
          <a:ln w="9525">
            <a:noFill/>
            <a:miter lim="800000"/>
            <a:headEnd/>
            <a:tailEnd/>
          </a:ln>
          <a:effectLst>
            <a:glow rad="63500">
              <a:schemeClr val="accent2">
                <a:satMod val="175000"/>
                <a:alpha val="40000"/>
              </a:schemeClr>
            </a:glow>
          </a:effectLst>
        </p:spPr>
      </p:pic>
      <p:pic>
        <p:nvPicPr>
          <p:cNvPr id="11" name="Picture 7" descr="D:\Program Files\Microsoft Office\MEDIA\OFFICE12\Bullets\BD10263_.gif"/>
          <p:cNvPicPr>
            <a:picLocks noChangeAspect="1" noChangeArrowheads="1"/>
          </p:cNvPicPr>
          <p:nvPr/>
        </p:nvPicPr>
        <p:blipFill>
          <a:blip r:embed="rId4"/>
          <a:srcRect/>
          <a:stretch>
            <a:fillRect/>
          </a:stretch>
        </p:blipFill>
        <p:spPr bwMode="auto">
          <a:xfrm>
            <a:off x="0" y="5572140"/>
            <a:ext cx="258775" cy="258775"/>
          </a:xfrm>
          <a:prstGeom prst="rect">
            <a:avLst/>
          </a:prstGeom>
          <a:noFill/>
        </p:spPr>
      </p:pic>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 calcmode="lin" valueType="num">
                                      <p:cBhvr>
                                        <p:cTn id="9" dur="500" fill="hold"/>
                                        <p:tgtEl>
                                          <p:spTgt spid="8"/>
                                        </p:tgtEl>
                                        <p:attrNameLst>
                                          <p:attrName>style.rotation</p:attrName>
                                        </p:attrNameLst>
                                      </p:cBhvr>
                                      <p:tavLst>
                                        <p:tav tm="0">
                                          <p:val>
                                            <p:fltVal val="360"/>
                                          </p:val>
                                        </p:tav>
                                        <p:tav tm="100000">
                                          <p:val>
                                            <p:fltVal val="0"/>
                                          </p:val>
                                        </p:tav>
                                      </p:tavLst>
                                    </p:anim>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23" presetClass="entr" presetSubtype="16"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 calcmode="lin" valueType="num">
                                      <p:cBhvr>
                                        <p:cTn id="15"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4">
                                            <p:txEl>
                                              <p:pRg st="0" end="0"/>
                                            </p:txEl>
                                          </p:spTgt>
                                        </p:tgtEl>
                                        <p:attrNameLst>
                                          <p:attrName>ppt_h</p:attrName>
                                        </p:attrNameLst>
                                      </p:cBhvr>
                                      <p:tavLst>
                                        <p:tav tm="0">
                                          <p:val>
                                            <p:fltVal val="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6"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1+#ppt_w/2"/>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4" presetClass="entr" presetSubtype="0" fill="hold" nodeType="clickEffect">
                                  <p:stCondLst>
                                    <p:cond delay="0"/>
                                  </p:stCondLst>
                                  <p:iterate type="wd">
                                    <p:tmPct val="10000"/>
                                  </p:iterate>
                                  <p:childTnLst>
                                    <p:set>
                                      <p:cBhvr>
                                        <p:cTn id="30" dur="1" fill="hold">
                                          <p:stCondLst>
                                            <p:cond delay="0"/>
                                          </p:stCondLst>
                                        </p:cTn>
                                        <p:tgtEl>
                                          <p:spTgt spid="10">
                                            <p:txEl>
                                              <p:pRg st="0" end="0"/>
                                            </p:txEl>
                                          </p:spTgt>
                                        </p:tgtEl>
                                        <p:attrNameLst>
                                          <p:attrName>style.visibility</p:attrName>
                                        </p:attrNameLst>
                                      </p:cBhvr>
                                      <p:to>
                                        <p:strVal val="visible"/>
                                      </p:to>
                                    </p:set>
                                    <p:anim from="(-#ppt_w/2)" to="(#ppt_x)" calcmode="lin" valueType="num">
                                      <p:cBhvr>
                                        <p:cTn id="31" dur="600" fill="hold">
                                          <p:stCondLst>
                                            <p:cond delay="0"/>
                                          </p:stCondLst>
                                        </p:cTn>
                                        <p:tgtEl>
                                          <p:spTgt spid="10">
                                            <p:txEl>
                                              <p:pRg st="0" end="0"/>
                                            </p:txEl>
                                          </p:spTgt>
                                        </p:tgtEl>
                                        <p:attrNameLst>
                                          <p:attrName>ppt_x</p:attrName>
                                        </p:attrNameLst>
                                      </p:cBhvr>
                                    </p:anim>
                                    <p:anim from="0" to="-1.0" calcmode="lin" valueType="num">
                                      <p:cBhvr>
                                        <p:cTn id="32" dur="200" decel="50000" autoRev="1" fill="hold">
                                          <p:stCondLst>
                                            <p:cond delay="600"/>
                                          </p:stCondLst>
                                        </p:cTn>
                                        <p:tgtEl>
                                          <p:spTgt spid="10">
                                            <p:txEl>
                                              <p:pRg st="0" end="0"/>
                                            </p:txEl>
                                          </p:spTgt>
                                        </p:tgtEl>
                                        <p:attrNameLst>
                                          <p:attrName>xshear</p:attrName>
                                        </p:attrNameLst>
                                      </p:cBhvr>
                                    </p:anim>
                                    <p:animScale>
                                      <p:cBhvr>
                                        <p:cTn id="33" dur="200" decel="100000" autoRev="1" fill="hold">
                                          <p:stCondLst>
                                            <p:cond delay="600"/>
                                          </p:stCondLst>
                                        </p:cTn>
                                        <p:tgtEl>
                                          <p:spTgt spid="10">
                                            <p:txEl>
                                              <p:pRg st="0" end="0"/>
                                            </p:txEl>
                                          </p:spTgt>
                                        </p:tgtEl>
                                      </p:cBhvr>
                                      <p:from x="100000" y="100000"/>
                                      <p:to x="80000" y="100000"/>
                                    </p:animScale>
                                    <p:anim by="(#ppt_h/3+#ppt_w*0.1)" calcmode="lin" valueType="num">
                                      <p:cBhvr additive="sum">
                                        <p:cTn id="34" dur="200" decel="100000" autoRev="1" fill="hold">
                                          <p:stCondLst>
                                            <p:cond delay="600"/>
                                          </p:stCondLst>
                                        </p:cTn>
                                        <p:tgtEl>
                                          <p:spTgt spid="10">
                                            <p:txEl>
                                              <p:pRg st="0" end="0"/>
                                            </p:txEl>
                                          </p:spTgt>
                                        </p:tgtEl>
                                        <p:attrNameLst>
                                          <p:attrName>ppt_x</p:attrName>
                                        </p:attrNameLst>
                                      </p:cBhvr>
                                    </p:anim>
                                  </p:childTnLst>
                                </p:cTn>
                              </p:par>
                              <p:par>
                                <p:cTn id="35" presetID="34" presetClass="entr" presetSubtype="0" fill="hold" nodeType="withEffect">
                                  <p:stCondLst>
                                    <p:cond delay="0"/>
                                  </p:stCondLst>
                                  <p:iterate type="wd">
                                    <p:tmPct val="10000"/>
                                  </p:iterate>
                                  <p:childTnLst>
                                    <p:set>
                                      <p:cBhvr>
                                        <p:cTn id="36" dur="1" fill="hold">
                                          <p:stCondLst>
                                            <p:cond delay="0"/>
                                          </p:stCondLst>
                                        </p:cTn>
                                        <p:tgtEl>
                                          <p:spTgt spid="10">
                                            <p:txEl>
                                              <p:pRg st="1" end="1"/>
                                            </p:txEl>
                                          </p:spTgt>
                                        </p:tgtEl>
                                        <p:attrNameLst>
                                          <p:attrName>style.visibility</p:attrName>
                                        </p:attrNameLst>
                                      </p:cBhvr>
                                      <p:to>
                                        <p:strVal val="visible"/>
                                      </p:to>
                                    </p:set>
                                    <p:anim from="(-#ppt_w/2)" to="(#ppt_x)" calcmode="lin" valueType="num">
                                      <p:cBhvr>
                                        <p:cTn id="37" dur="600" fill="hold">
                                          <p:stCondLst>
                                            <p:cond delay="0"/>
                                          </p:stCondLst>
                                        </p:cTn>
                                        <p:tgtEl>
                                          <p:spTgt spid="10">
                                            <p:txEl>
                                              <p:pRg st="1" end="1"/>
                                            </p:txEl>
                                          </p:spTgt>
                                        </p:tgtEl>
                                        <p:attrNameLst>
                                          <p:attrName>ppt_x</p:attrName>
                                        </p:attrNameLst>
                                      </p:cBhvr>
                                    </p:anim>
                                    <p:anim from="0" to="-1.0" calcmode="lin" valueType="num">
                                      <p:cBhvr>
                                        <p:cTn id="38" dur="200" decel="50000" autoRev="1" fill="hold">
                                          <p:stCondLst>
                                            <p:cond delay="600"/>
                                          </p:stCondLst>
                                        </p:cTn>
                                        <p:tgtEl>
                                          <p:spTgt spid="10">
                                            <p:txEl>
                                              <p:pRg st="1" end="1"/>
                                            </p:txEl>
                                          </p:spTgt>
                                        </p:tgtEl>
                                        <p:attrNameLst>
                                          <p:attrName>xshear</p:attrName>
                                        </p:attrNameLst>
                                      </p:cBhvr>
                                    </p:anim>
                                    <p:animScale>
                                      <p:cBhvr>
                                        <p:cTn id="39" dur="200" decel="100000" autoRev="1" fill="hold">
                                          <p:stCondLst>
                                            <p:cond delay="600"/>
                                          </p:stCondLst>
                                        </p:cTn>
                                        <p:tgtEl>
                                          <p:spTgt spid="10">
                                            <p:txEl>
                                              <p:pRg st="1" end="1"/>
                                            </p:txEl>
                                          </p:spTgt>
                                        </p:tgtEl>
                                      </p:cBhvr>
                                      <p:from x="100000" y="100000"/>
                                      <p:to x="80000" y="100000"/>
                                    </p:animScale>
                                    <p:anim by="(#ppt_h/3+#ppt_w*0.1)" calcmode="lin" valueType="num">
                                      <p:cBhvr additive="sum">
                                        <p:cTn id="40" dur="200" decel="100000" autoRev="1" fill="hold">
                                          <p:stCondLst>
                                            <p:cond delay="600"/>
                                          </p:stCondLst>
                                        </p:cTn>
                                        <p:tgtEl>
                                          <p:spTgt spid="10">
                                            <p:txEl>
                                              <p:pRg st="1" end="1"/>
                                            </p:txEl>
                                          </p:spTgt>
                                        </p:tgtEl>
                                        <p:attrNameLst>
                                          <p:attrName>ppt_x</p:attrName>
                                        </p:attrNameLst>
                                      </p:cBhvr>
                                    </p:anim>
                                  </p:childTnLst>
                                </p:cTn>
                              </p:par>
                              <p:par>
                                <p:cTn id="41" presetID="34" presetClass="entr" presetSubtype="0" fill="hold" nodeType="withEffect">
                                  <p:stCondLst>
                                    <p:cond delay="0"/>
                                  </p:stCondLst>
                                  <p:iterate type="wd">
                                    <p:tmPct val="10000"/>
                                  </p:iterate>
                                  <p:childTnLst>
                                    <p:set>
                                      <p:cBhvr>
                                        <p:cTn id="42" dur="1" fill="hold">
                                          <p:stCondLst>
                                            <p:cond delay="0"/>
                                          </p:stCondLst>
                                        </p:cTn>
                                        <p:tgtEl>
                                          <p:spTgt spid="10">
                                            <p:txEl>
                                              <p:pRg st="2" end="2"/>
                                            </p:txEl>
                                          </p:spTgt>
                                        </p:tgtEl>
                                        <p:attrNameLst>
                                          <p:attrName>style.visibility</p:attrName>
                                        </p:attrNameLst>
                                      </p:cBhvr>
                                      <p:to>
                                        <p:strVal val="visible"/>
                                      </p:to>
                                    </p:set>
                                    <p:anim from="(-#ppt_w/2)" to="(#ppt_x)" calcmode="lin" valueType="num">
                                      <p:cBhvr>
                                        <p:cTn id="43" dur="600" fill="hold">
                                          <p:stCondLst>
                                            <p:cond delay="0"/>
                                          </p:stCondLst>
                                        </p:cTn>
                                        <p:tgtEl>
                                          <p:spTgt spid="10">
                                            <p:txEl>
                                              <p:pRg st="2" end="2"/>
                                            </p:txEl>
                                          </p:spTgt>
                                        </p:tgtEl>
                                        <p:attrNameLst>
                                          <p:attrName>ppt_x</p:attrName>
                                        </p:attrNameLst>
                                      </p:cBhvr>
                                    </p:anim>
                                    <p:anim from="0" to="-1.0" calcmode="lin" valueType="num">
                                      <p:cBhvr>
                                        <p:cTn id="44" dur="200" decel="50000" autoRev="1" fill="hold">
                                          <p:stCondLst>
                                            <p:cond delay="600"/>
                                          </p:stCondLst>
                                        </p:cTn>
                                        <p:tgtEl>
                                          <p:spTgt spid="10">
                                            <p:txEl>
                                              <p:pRg st="2" end="2"/>
                                            </p:txEl>
                                          </p:spTgt>
                                        </p:tgtEl>
                                        <p:attrNameLst>
                                          <p:attrName>xshear</p:attrName>
                                        </p:attrNameLst>
                                      </p:cBhvr>
                                    </p:anim>
                                    <p:animScale>
                                      <p:cBhvr>
                                        <p:cTn id="45" dur="200" decel="100000" autoRev="1" fill="hold">
                                          <p:stCondLst>
                                            <p:cond delay="600"/>
                                          </p:stCondLst>
                                        </p:cTn>
                                        <p:tgtEl>
                                          <p:spTgt spid="10">
                                            <p:txEl>
                                              <p:pRg st="2" end="2"/>
                                            </p:txEl>
                                          </p:spTgt>
                                        </p:tgtEl>
                                      </p:cBhvr>
                                      <p:from x="100000" y="100000"/>
                                      <p:to x="80000" y="100000"/>
                                    </p:animScale>
                                    <p:anim by="(#ppt_h/3+#ppt_w*0.1)" calcmode="lin" valueType="num">
                                      <p:cBhvr additive="sum">
                                        <p:cTn id="46" dur="200" decel="100000" autoRev="1" fill="hold">
                                          <p:stCondLst>
                                            <p:cond delay="600"/>
                                          </p:stCondLst>
                                        </p:cTn>
                                        <p:tgtEl>
                                          <p:spTgt spid="10">
                                            <p:txEl>
                                              <p:pRg st="2" end="2"/>
                                            </p:txEl>
                                          </p:spTgt>
                                        </p:tgtEl>
                                        <p:attrNameLst>
                                          <p:attrName>ppt_x</p:attrName>
                                        </p:attrNameLst>
                                      </p:cBhvr>
                                    </p:anim>
                                  </p:childTnLst>
                                </p:cTn>
                              </p:par>
                              <p:par>
                                <p:cTn id="47" presetID="34" presetClass="entr" presetSubtype="0" fill="hold" nodeType="withEffect">
                                  <p:stCondLst>
                                    <p:cond delay="0"/>
                                  </p:stCondLst>
                                  <p:iterate type="wd">
                                    <p:tmPct val="10000"/>
                                  </p:iterate>
                                  <p:childTnLst>
                                    <p:set>
                                      <p:cBhvr>
                                        <p:cTn id="48" dur="1" fill="hold">
                                          <p:stCondLst>
                                            <p:cond delay="0"/>
                                          </p:stCondLst>
                                        </p:cTn>
                                        <p:tgtEl>
                                          <p:spTgt spid="10">
                                            <p:txEl>
                                              <p:pRg st="3" end="3"/>
                                            </p:txEl>
                                          </p:spTgt>
                                        </p:tgtEl>
                                        <p:attrNameLst>
                                          <p:attrName>style.visibility</p:attrName>
                                        </p:attrNameLst>
                                      </p:cBhvr>
                                      <p:to>
                                        <p:strVal val="visible"/>
                                      </p:to>
                                    </p:set>
                                    <p:anim from="(-#ppt_w/2)" to="(#ppt_x)" calcmode="lin" valueType="num">
                                      <p:cBhvr>
                                        <p:cTn id="49" dur="600" fill="hold">
                                          <p:stCondLst>
                                            <p:cond delay="0"/>
                                          </p:stCondLst>
                                        </p:cTn>
                                        <p:tgtEl>
                                          <p:spTgt spid="10">
                                            <p:txEl>
                                              <p:pRg st="3" end="3"/>
                                            </p:txEl>
                                          </p:spTgt>
                                        </p:tgtEl>
                                        <p:attrNameLst>
                                          <p:attrName>ppt_x</p:attrName>
                                        </p:attrNameLst>
                                      </p:cBhvr>
                                    </p:anim>
                                    <p:anim from="0" to="-1.0" calcmode="lin" valueType="num">
                                      <p:cBhvr>
                                        <p:cTn id="50" dur="200" decel="50000" autoRev="1" fill="hold">
                                          <p:stCondLst>
                                            <p:cond delay="600"/>
                                          </p:stCondLst>
                                        </p:cTn>
                                        <p:tgtEl>
                                          <p:spTgt spid="10">
                                            <p:txEl>
                                              <p:pRg st="3" end="3"/>
                                            </p:txEl>
                                          </p:spTgt>
                                        </p:tgtEl>
                                        <p:attrNameLst>
                                          <p:attrName>xshear</p:attrName>
                                        </p:attrNameLst>
                                      </p:cBhvr>
                                    </p:anim>
                                    <p:animScale>
                                      <p:cBhvr>
                                        <p:cTn id="51" dur="200" decel="100000" autoRev="1" fill="hold">
                                          <p:stCondLst>
                                            <p:cond delay="600"/>
                                          </p:stCondLst>
                                        </p:cTn>
                                        <p:tgtEl>
                                          <p:spTgt spid="10">
                                            <p:txEl>
                                              <p:pRg st="3" end="3"/>
                                            </p:txEl>
                                          </p:spTgt>
                                        </p:tgtEl>
                                      </p:cBhvr>
                                      <p:from x="100000" y="100000"/>
                                      <p:to x="80000" y="100000"/>
                                    </p:animScale>
                                    <p:anim by="(#ppt_h/3+#ppt_w*0.1)" calcmode="lin" valueType="num">
                                      <p:cBhvr additive="sum">
                                        <p:cTn id="52" dur="200" decel="100000" autoRev="1" fill="hold">
                                          <p:stCondLst>
                                            <p:cond delay="600"/>
                                          </p:stCondLst>
                                        </p:cTn>
                                        <p:tgtEl>
                                          <p:spTgt spid="10">
                                            <p:txEl>
                                              <p:pRg st="3" end="3"/>
                                            </p:txEl>
                                          </p:spTgt>
                                        </p:tgtEl>
                                        <p:attrNameLst>
                                          <p:attrName>ppt_x</p:attrName>
                                        </p:attrNameLst>
                                      </p:cBhvr>
                                    </p:anim>
                                  </p:childTnLst>
                                </p:cTn>
                              </p:par>
                            </p:childTnLst>
                          </p:cTn>
                        </p:par>
                      </p:childTnLst>
                    </p:cTn>
                  </p:par>
                  <p:par>
                    <p:cTn id="53" fill="hold">
                      <p:stCondLst>
                        <p:cond delay="indefinite"/>
                      </p:stCondLst>
                      <p:childTnLst>
                        <p:par>
                          <p:cTn id="54" fill="hold">
                            <p:stCondLst>
                              <p:cond delay="0"/>
                            </p:stCondLst>
                            <p:childTnLst>
                              <p:par>
                                <p:cTn id="55" presetID="23" presetClass="entr" presetSubtype="16" fill="hold" nodeType="click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p:cTn id="57" dur="500" fill="hold"/>
                                        <p:tgtEl>
                                          <p:spTgt spid="11"/>
                                        </p:tgtEl>
                                        <p:attrNameLst>
                                          <p:attrName>ppt_w</p:attrName>
                                        </p:attrNameLst>
                                      </p:cBhvr>
                                      <p:tavLst>
                                        <p:tav tm="0">
                                          <p:val>
                                            <p:fltVal val="0"/>
                                          </p:val>
                                        </p:tav>
                                        <p:tav tm="100000">
                                          <p:val>
                                            <p:strVal val="#ppt_w"/>
                                          </p:val>
                                        </p:tav>
                                      </p:tavLst>
                                    </p:anim>
                                    <p:anim calcmode="lin" valueType="num">
                                      <p:cBhvr>
                                        <p:cTn id="58" dur="500" fill="hold"/>
                                        <p:tgtEl>
                                          <p:spTgt spid="11"/>
                                        </p:tgtEl>
                                        <p:attrNameLst>
                                          <p:attrName>ppt_h</p:attrName>
                                        </p:attrNameLst>
                                      </p:cBhvr>
                                      <p:tavLst>
                                        <p:tav tm="0">
                                          <p:val>
                                            <p:fltVal val="0"/>
                                          </p:val>
                                        </p:tav>
                                        <p:tav tm="100000">
                                          <p:val>
                                            <p:strVal val="#ppt_h"/>
                                          </p:val>
                                        </p:tav>
                                      </p:tavLst>
                                    </p:anim>
                                  </p:childTnLst>
                                </p:cTn>
                              </p:par>
                            </p:childTnLst>
                          </p:cTn>
                        </p:par>
                      </p:childTnLst>
                    </p:cTn>
                  </p:par>
                  <p:par>
                    <p:cTn id="59" fill="hold">
                      <p:stCondLst>
                        <p:cond delay="indefinite"/>
                      </p:stCondLst>
                      <p:childTnLst>
                        <p:par>
                          <p:cTn id="60" fill="hold">
                            <p:stCondLst>
                              <p:cond delay="0"/>
                            </p:stCondLst>
                            <p:childTnLst>
                              <p:par>
                                <p:cTn id="61" presetID="23" presetClass="entr" presetSubtype="16" fill="hold" nodeType="clickEffect">
                                  <p:stCondLst>
                                    <p:cond delay="0"/>
                                  </p:stCondLst>
                                  <p:childTnLst>
                                    <p:set>
                                      <p:cBhvr>
                                        <p:cTn id="62" dur="1" fill="hold">
                                          <p:stCondLst>
                                            <p:cond delay="0"/>
                                          </p:stCondLst>
                                        </p:cTn>
                                        <p:tgtEl>
                                          <p:spTgt spid="10">
                                            <p:txEl>
                                              <p:pRg st="4" end="4"/>
                                            </p:txEl>
                                          </p:spTgt>
                                        </p:tgtEl>
                                        <p:attrNameLst>
                                          <p:attrName>style.visibility</p:attrName>
                                        </p:attrNameLst>
                                      </p:cBhvr>
                                      <p:to>
                                        <p:strVal val="visible"/>
                                      </p:to>
                                    </p:set>
                                    <p:anim calcmode="lin" valueType="num">
                                      <p:cBhvr>
                                        <p:cTn id="63" dur="500" fill="hold"/>
                                        <p:tgtEl>
                                          <p:spTgt spid="10">
                                            <p:txEl>
                                              <p:pRg st="4" end="4"/>
                                            </p:txEl>
                                          </p:spTgt>
                                        </p:tgtEl>
                                        <p:attrNameLst>
                                          <p:attrName>ppt_w</p:attrName>
                                        </p:attrNameLst>
                                      </p:cBhvr>
                                      <p:tavLst>
                                        <p:tav tm="0">
                                          <p:val>
                                            <p:fltVal val="0"/>
                                          </p:val>
                                        </p:tav>
                                        <p:tav tm="100000">
                                          <p:val>
                                            <p:strVal val="#ppt_w"/>
                                          </p:val>
                                        </p:tav>
                                      </p:tavLst>
                                    </p:anim>
                                    <p:anim calcmode="lin" valueType="num">
                                      <p:cBhvr>
                                        <p:cTn id="64" dur="500" fill="hold"/>
                                        <p:tgtEl>
                                          <p:spTgt spid="10">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65" fill="hold">
                      <p:stCondLst>
                        <p:cond delay="indefinite"/>
                      </p:stCondLst>
                      <p:childTnLst>
                        <p:par>
                          <p:cTn id="66" fill="hold">
                            <p:stCondLst>
                              <p:cond delay="0"/>
                            </p:stCondLst>
                            <p:childTnLst>
                              <p:par>
                                <p:cTn id="67" presetID="8" presetClass="entr" presetSubtype="16" fill="hold" nodeType="clickEffect">
                                  <p:stCondLst>
                                    <p:cond delay="0"/>
                                  </p:stCondLst>
                                  <p:iterate type="lt">
                                    <p:tmPct val="10000"/>
                                  </p:iterate>
                                  <p:childTnLst>
                                    <p:set>
                                      <p:cBhvr>
                                        <p:cTn id="68" dur="1" fill="hold">
                                          <p:stCondLst>
                                            <p:cond delay="0"/>
                                          </p:stCondLst>
                                        </p:cTn>
                                        <p:tgtEl>
                                          <p:spTgt spid="12">
                                            <p:txEl>
                                              <p:pRg st="0" end="0"/>
                                            </p:txEl>
                                          </p:spTgt>
                                        </p:tgtEl>
                                        <p:attrNameLst>
                                          <p:attrName>style.visibility</p:attrName>
                                        </p:attrNameLst>
                                      </p:cBhvr>
                                      <p:to>
                                        <p:strVal val="visible"/>
                                      </p:to>
                                    </p:set>
                                    <p:animEffect transition="in" filter="diamond(in)">
                                      <p:cBhvr>
                                        <p:cTn id="69" dur="20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28564" y="928670"/>
            <a:ext cx="8715436" cy="2677656"/>
          </a:xfrm>
          <a:prstGeom prst="rect">
            <a:avLst/>
          </a:prstGeom>
          <a:noFill/>
        </p:spPr>
        <p:txBody>
          <a:bodyPr wrap="square" rtlCol="0">
            <a:spAutoFit/>
          </a:bodyPr>
          <a:lstStyle/>
          <a:p>
            <a:r>
              <a:rPr lang="ru-RU" sz="2400" b="1" dirty="0" smtClean="0">
                <a:solidFill>
                  <a:srgbClr val="5400A8"/>
                </a:solidFill>
              </a:rPr>
              <a:t>В некотором городе у всех велосипедистов были трехзначные номера. Но велосипедисты попросили, чтобы в этих номерах не встречались цифры 0 и 8, потому что первое из них похоже на вытянутое колесо, ну а что для велосипедиста «восьмёрка» колеса – знает каждый. Хватит ли им номеров, если в этом городе велосипеды имеют 710 человек?  </a:t>
            </a:r>
            <a:endParaRPr lang="ru-RU" sz="2400" b="1" dirty="0">
              <a:solidFill>
                <a:srgbClr val="5400A8"/>
              </a:solidFill>
            </a:endParaRPr>
          </a:p>
        </p:txBody>
      </p:sp>
      <p:sp>
        <p:nvSpPr>
          <p:cNvPr id="4" name="Прямоугольник 3"/>
          <p:cNvSpPr/>
          <p:nvPr/>
        </p:nvSpPr>
        <p:spPr>
          <a:xfrm>
            <a:off x="1214414" y="0"/>
            <a:ext cx="3739805" cy="923330"/>
          </a:xfrm>
          <a:prstGeom prst="rect">
            <a:avLst/>
          </a:prstGeom>
          <a:noFill/>
        </p:spPr>
        <p:txBody>
          <a:bodyPr wrap="none" lIns="91440" tIns="45720" rIns="91440" bIns="45720">
            <a:spAutoFit/>
          </a:bodyPr>
          <a:lstStyle/>
          <a:p>
            <a:pPr algn="ctr"/>
            <a:r>
              <a:rPr lang="ru-RU" sz="5400" b="1" spc="50" dirty="0" smtClean="0">
                <a:ln w="12700" cmpd="sng">
                  <a:solidFill>
                    <a:schemeClr val="accent6">
                      <a:satMod val="120000"/>
                      <a:shade val="80000"/>
                    </a:schemeClr>
                  </a:solidFill>
                  <a:prstDash val="solid"/>
                </a:ln>
                <a:solidFill>
                  <a:schemeClr val="accent6">
                    <a:tint val="1000"/>
                  </a:schemeClr>
                </a:solidFill>
                <a:effectLst>
                  <a:glow rad="63500">
                    <a:schemeClr val="accent3">
                      <a:satMod val="175000"/>
                      <a:alpha val="40000"/>
                    </a:schemeClr>
                  </a:glow>
                </a:effectLst>
              </a:rPr>
              <a:t>Задача №3</a:t>
            </a:r>
            <a:endParaRPr lang="ru-RU" sz="5400" b="1" spc="50" dirty="0">
              <a:ln w="12700" cmpd="sng">
                <a:solidFill>
                  <a:schemeClr val="accent6">
                    <a:satMod val="120000"/>
                    <a:shade val="80000"/>
                  </a:schemeClr>
                </a:solidFill>
                <a:prstDash val="solid"/>
              </a:ln>
              <a:solidFill>
                <a:schemeClr val="accent6">
                  <a:tint val="1000"/>
                </a:schemeClr>
              </a:solidFill>
              <a:effectLst>
                <a:glow rad="63500">
                  <a:schemeClr val="accent3">
                    <a:satMod val="175000"/>
                    <a:alpha val="40000"/>
                  </a:schemeClr>
                </a:glow>
              </a:effectLst>
            </a:endParaRPr>
          </a:p>
        </p:txBody>
      </p:sp>
      <p:sp>
        <p:nvSpPr>
          <p:cNvPr id="5" name="Прямоугольник 4"/>
          <p:cNvSpPr/>
          <p:nvPr/>
        </p:nvSpPr>
        <p:spPr>
          <a:xfrm>
            <a:off x="285720" y="3429000"/>
            <a:ext cx="3479735" cy="923330"/>
          </a:xfrm>
          <a:prstGeom prst="rect">
            <a:avLst/>
          </a:prstGeom>
          <a:noFill/>
        </p:spPr>
        <p:txBody>
          <a:bodyPr wrap="none" lIns="91440" tIns="45720" rIns="91440" bIns="45720">
            <a:spAutoFit/>
          </a:bodyPr>
          <a:lstStyle/>
          <a:p>
            <a:pPr algn="ctr"/>
            <a:r>
              <a:rPr lang="ru-RU" sz="5400" b="1" spc="50" dirty="0" smtClean="0">
                <a:ln w="12700" cmpd="sng">
                  <a:solidFill>
                    <a:schemeClr val="accent6">
                      <a:satMod val="120000"/>
                      <a:shade val="80000"/>
                    </a:schemeClr>
                  </a:solidFill>
                  <a:prstDash val="solid"/>
                </a:ln>
                <a:solidFill>
                  <a:schemeClr val="accent6">
                    <a:tint val="1000"/>
                  </a:schemeClr>
                </a:solidFill>
                <a:effectLst>
                  <a:glow rad="63500">
                    <a:schemeClr val="accent3">
                      <a:satMod val="175000"/>
                      <a:alpha val="40000"/>
                    </a:schemeClr>
                  </a:glow>
                </a:effectLst>
              </a:rPr>
              <a:t>Решение:</a:t>
            </a:r>
            <a:endParaRPr lang="ru-RU" sz="5400" b="1" spc="50" dirty="0">
              <a:ln w="12700" cmpd="sng">
                <a:solidFill>
                  <a:schemeClr val="accent6">
                    <a:satMod val="120000"/>
                    <a:shade val="80000"/>
                  </a:schemeClr>
                </a:solidFill>
                <a:prstDash val="solid"/>
              </a:ln>
              <a:solidFill>
                <a:schemeClr val="accent6">
                  <a:tint val="1000"/>
                </a:schemeClr>
              </a:solidFill>
              <a:effectLst>
                <a:glow rad="63500">
                  <a:schemeClr val="accent3">
                    <a:satMod val="175000"/>
                    <a:alpha val="40000"/>
                  </a:schemeClr>
                </a:glow>
              </a:effectLst>
            </a:endParaRPr>
          </a:p>
        </p:txBody>
      </p:sp>
      <p:sp>
        <p:nvSpPr>
          <p:cNvPr id="6" name="TextBox 5"/>
          <p:cNvSpPr txBox="1"/>
          <p:nvPr/>
        </p:nvSpPr>
        <p:spPr>
          <a:xfrm>
            <a:off x="4286248" y="3786190"/>
            <a:ext cx="4643470" cy="2554545"/>
          </a:xfrm>
          <a:prstGeom prst="rect">
            <a:avLst/>
          </a:prstGeom>
          <a:noFill/>
        </p:spPr>
        <p:txBody>
          <a:bodyPr wrap="square" rtlCol="0">
            <a:spAutoFit/>
          </a:bodyPr>
          <a:lstStyle/>
          <a:p>
            <a:r>
              <a:rPr lang="ru-RU" sz="2000" b="1" dirty="0" smtClean="0">
                <a:solidFill>
                  <a:srgbClr val="5400A8"/>
                </a:solidFill>
              </a:rPr>
              <a:t>Для выбора цифры сотен номера имеется восемь возможностей, а именно 1, 2, 3, 4, 5, 6, 7, 9. Столько же возможностей для выбора цифры десятков и единиц. Всего номеров будет: 8 </a:t>
            </a:r>
            <a:r>
              <a:rPr lang="ru-RU" sz="2000" b="1" dirty="0" err="1" smtClean="0">
                <a:solidFill>
                  <a:srgbClr val="5400A8"/>
                </a:solidFill>
              </a:rPr>
              <a:t>х</a:t>
            </a:r>
            <a:r>
              <a:rPr lang="ru-RU" sz="2000" b="1" dirty="0" smtClean="0">
                <a:solidFill>
                  <a:srgbClr val="5400A8"/>
                </a:solidFill>
              </a:rPr>
              <a:t> 8 </a:t>
            </a:r>
            <a:r>
              <a:rPr lang="ru-RU" sz="2000" b="1" dirty="0" err="1" smtClean="0">
                <a:solidFill>
                  <a:srgbClr val="5400A8"/>
                </a:solidFill>
              </a:rPr>
              <a:t>х</a:t>
            </a:r>
            <a:r>
              <a:rPr lang="ru-RU" sz="2000" b="1" dirty="0" smtClean="0">
                <a:solidFill>
                  <a:srgbClr val="5400A8"/>
                </a:solidFill>
              </a:rPr>
              <a:t> 8=512. Так что на всех обладателей велосипедов их не хватит.</a:t>
            </a:r>
          </a:p>
        </p:txBody>
      </p:sp>
      <p:pic>
        <p:nvPicPr>
          <p:cNvPr id="4099" name="Picture 3"/>
          <p:cNvPicPr>
            <a:picLocks noChangeAspect="1" noChangeArrowheads="1"/>
          </p:cNvPicPr>
          <p:nvPr/>
        </p:nvPicPr>
        <p:blipFill>
          <a:blip r:embed="rId3"/>
          <a:srcRect/>
          <a:stretch>
            <a:fillRect/>
          </a:stretch>
        </p:blipFill>
        <p:spPr bwMode="auto">
          <a:xfrm>
            <a:off x="0" y="4357694"/>
            <a:ext cx="4146340" cy="2500306"/>
          </a:xfrm>
          <a:prstGeom prst="rect">
            <a:avLst/>
          </a:prstGeom>
          <a:ln>
            <a:noFill/>
          </a:ln>
          <a:effectLst>
            <a:softEdge rad="112500"/>
          </a:effectLst>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style.rotation</p:attrName>
                                        </p:attrNameLst>
                                      </p:cBhvr>
                                      <p:tavLst>
                                        <p:tav tm="0">
                                          <p:val>
                                            <p:fltVal val="720"/>
                                          </p:val>
                                        </p:tav>
                                        <p:tav tm="100000">
                                          <p:val>
                                            <p:fltVal val="0"/>
                                          </p:val>
                                        </p:tav>
                                      </p:tavLst>
                                    </p:anim>
                                    <p:anim calcmode="lin" valueType="num">
                                      <p:cBhvr>
                                        <p:cTn id="9" dur="2000" fill="hold"/>
                                        <p:tgtEl>
                                          <p:spTgt spid="4"/>
                                        </p:tgtEl>
                                        <p:attrNameLst>
                                          <p:attrName>ppt_h</p:attrName>
                                        </p:attrNameLst>
                                      </p:cBhvr>
                                      <p:tavLst>
                                        <p:tav tm="0">
                                          <p:val>
                                            <p:fltVal val="0"/>
                                          </p:val>
                                        </p:tav>
                                        <p:tav tm="100000">
                                          <p:val>
                                            <p:strVal val="#ppt_h"/>
                                          </p:val>
                                        </p:tav>
                                      </p:tavLst>
                                    </p:anim>
                                    <p:anim calcmode="lin" valueType="num">
                                      <p:cBhvr>
                                        <p:cTn id="10" dur="2000" fill="hold"/>
                                        <p:tgtEl>
                                          <p:spTgt spid="4"/>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6" presetClass="entr" presetSubtype="32"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circle(out)">
                                      <p:cBhvr>
                                        <p:cTn id="15" dur="2000"/>
                                        <p:tgtEl>
                                          <p:spTgt spid="3"/>
                                        </p:tgtEl>
                                      </p:cBhvr>
                                    </p:animEffect>
                                  </p:childTnLst>
                                </p:cTn>
                              </p:par>
                            </p:childTnLst>
                          </p:cTn>
                        </p:par>
                        <p:par>
                          <p:cTn id="16" fill="hold">
                            <p:stCondLst>
                              <p:cond delay="2000"/>
                            </p:stCondLst>
                            <p:childTnLst>
                              <p:par>
                                <p:cTn id="17" presetID="8" presetClass="entr" presetSubtype="16" fill="hold" nodeType="afterEffect">
                                  <p:stCondLst>
                                    <p:cond delay="2000"/>
                                  </p:stCondLst>
                                  <p:childTnLst>
                                    <p:set>
                                      <p:cBhvr>
                                        <p:cTn id="18" dur="1" fill="hold">
                                          <p:stCondLst>
                                            <p:cond delay="0"/>
                                          </p:stCondLst>
                                        </p:cTn>
                                        <p:tgtEl>
                                          <p:spTgt spid="4099"/>
                                        </p:tgtEl>
                                        <p:attrNameLst>
                                          <p:attrName>style.visibility</p:attrName>
                                        </p:attrNameLst>
                                      </p:cBhvr>
                                      <p:to>
                                        <p:strVal val="visible"/>
                                      </p:to>
                                    </p:set>
                                    <p:animEffect transition="in" filter="diamond(in)">
                                      <p:cBhvr>
                                        <p:cTn id="19" dur="2000"/>
                                        <p:tgtEl>
                                          <p:spTgt spid="4099"/>
                                        </p:tgtEl>
                                      </p:cBhvr>
                                    </p:animEffect>
                                  </p:childTnLst>
                                </p:cTn>
                              </p:par>
                            </p:childTnLst>
                          </p:cTn>
                        </p:par>
                      </p:childTnLst>
                    </p:cTn>
                  </p:par>
                  <p:par>
                    <p:cTn id="20" fill="hold">
                      <p:stCondLst>
                        <p:cond delay="indefinite"/>
                      </p:stCondLst>
                      <p:childTnLst>
                        <p:par>
                          <p:cTn id="21" fill="hold">
                            <p:stCondLst>
                              <p:cond delay="0"/>
                            </p:stCondLst>
                            <p:childTnLst>
                              <p:par>
                                <p:cTn id="22" presetID="13" presetClass="entr" presetSubtype="32"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plus(out)">
                                      <p:cBhvr>
                                        <p:cTn id="24" dur="20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34" presetClass="entr" presetSubtype="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 from="(-#ppt_w/2)" to="(#ppt_x)" calcmode="lin" valueType="num">
                                      <p:cBhvr>
                                        <p:cTn id="29" dur="600" fill="hold">
                                          <p:stCondLst>
                                            <p:cond delay="0"/>
                                          </p:stCondLst>
                                        </p:cTn>
                                        <p:tgtEl>
                                          <p:spTgt spid="6"/>
                                        </p:tgtEl>
                                        <p:attrNameLst>
                                          <p:attrName>ppt_x</p:attrName>
                                        </p:attrNameLst>
                                      </p:cBhvr>
                                    </p:anim>
                                    <p:anim from="0" to="-1.0" calcmode="lin" valueType="num">
                                      <p:cBhvr>
                                        <p:cTn id="30" dur="200" decel="50000" autoRev="1" fill="hold">
                                          <p:stCondLst>
                                            <p:cond delay="600"/>
                                          </p:stCondLst>
                                        </p:cTn>
                                        <p:tgtEl>
                                          <p:spTgt spid="6"/>
                                        </p:tgtEl>
                                        <p:attrNameLst>
                                          <p:attrName>xshear</p:attrName>
                                        </p:attrNameLst>
                                      </p:cBhvr>
                                    </p:anim>
                                    <p:animScale>
                                      <p:cBhvr>
                                        <p:cTn id="31" dur="200" decel="100000" autoRev="1" fill="hold">
                                          <p:stCondLst>
                                            <p:cond delay="600"/>
                                          </p:stCondLst>
                                        </p:cTn>
                                        <p:tgtEl>
                                          <p:spTgt spid="6"/>
                                        </p:tgtEl>
                                      </p:cBhvr>
                                      <p:from x="100000" y="100000"/>
                                      <p:to x="80000" y="100000"/>
                                    </p:animScale>
                                    <p:anim by="(#ppt_h/3+#ppt_w*0.1)" calcmode="lin" valueType="num">
                                      <p:cBhvr additive="sum">
                                        <p:cTn id="32" dur="200" decel="100000" autoRev="1" fill="hold">
                                          <p:stCondLst>
                                            <p:cond delay="600"/>
                                          </p:stCondLst>
                                        </p:cTn>
                                        <p:tgtEl>
                                          <p:spTgt spid="6"/>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57224" y="285728"/>
            <a:ext cx="4074833" cy="923330"/>
          </a:xfrm>
          <a:prstGeom prst="rect">
            <a:avLst/>
          </a:prstGeom>
          <a:noFill/>
        </p:spPr>
        <p:txBody>
          <a:bodyPr wrap="none" lIns="91440" tIns="45720" rIns="91440" bIns="45720">
            <a:spAutoFit/>
          </a:bodyPr>
          <a:lstStyle/>
          <a:p>
            <a:pPr algn="ctr"/>
            <a:r>
              <a:rPr lang="ru-RU"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Задача №4</a:t>
            </a:r>
            <a:endParaRPr lang="ru-RU"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3" name="TextBox 2"/>
          <p:cNvSpPr txBox="1"/>
          <p:nvPr/>
        </p:nvSpPr>
        <p:spPr>
          <a:xfrm>
            <a:off x="428596" y="1142984"/>
            <a:ext cx="7358114" cy="1815882"/>
          </a:xfrm>
          <a:prstGeom prst="rect">
            <a:avLst/>
          </a:prstGeom>
          <a:noFill/>
        </p:spPr>
        <p:txBody>
          <a:bodyPr wrap="square" rtlCol="0">
            <a:spAutoFit/>
          </a:bodyPr>
          <a:lstStyle/>
          <a:p>
            <a:r>
              <a:rPr lang="ru-RU" sz="2800" b="1" dirty="0" smtClean="0">
                <a:solidFill>
                  <a:schemeClr val="accent1">
                    <a:lumMod val="50000"/>
                  </a:schemeClr>
                </a:solidFill>
                <a:latin typeface="Comic Sans MS" pitchFamily="66" charset="0"/>
              </a:rPr>
              <a:t>К Маше пришли три гостя: Саша, Паша и Даша. Сколькими способами она может рассадить гостей на синей, красной и жёлтой табуретках?</a:t>
            </a:r>
            <a:endParaRPr lang="ru-RU" sz="2800" b="1" dirty="0">
              <a:solidFill>
                <a:schemeClr val="accent1">
                  <a:lumMod val="50000"/>
                </a:schemeClr>
              </a:solidFill>
              <a:latin typeface="Comic Sans MS" pitchFamily="66" charset="0"/>
            </a:endParaRPr>
          </a:p>
        </p:txBody>
      </p:sp>
      <p:sp>
        <p:nvSpPr>
          <p:cNvPr id="5" name="TextBox 4"/>
          <p:cNvSpPr txBox="1"/>
          <p:nvPr/>
        </p:nvSpPr>
        <p:spPr>
          <a:xfrm>
            <a:off x="571472" y="2931755"/>
            <a:ext cx="8286808" cy="3416320"/>
          </a:xfrm>
          <a:prstGeom prst="rect">
            <a:avLst/>
          </a:prstGeom>
          <a:noFill/>
        </p:spPr>
        <p:txBody>
          <a:bodyPr wrap="square" rtlCol="0">
            <a:spAutoFit/>
          </a:bodyPr>
          <a:lstStyle/>
          <a:p>
            <a:r>
              <a:rPr lang="ru-RU" sz="4000" dirty="0" smtClean="0">
                <a:solidFill>
                  <a:schemeClr val="accent1">
                    <a:lumMod val="50000"/>
                  </a:schemeClr>
                </a:solidFill>
                <a:latin typeface="Cambria Math" pitchFamily="18" charset="0"/>
                <a:ea typeface="Cambria Math" pitchFamily="18" charset="0"/>
              </a:rPr>
              <a:t>Решение: </a:t>
            </a:r>
            <a:r>
              <a:rPr lang="ru-RU" sz="2800" dirty="0" smtClean="0">
                <a:solidFill>
                  <a:schemeClr val="accent1">
                    <a:lumMod val="50000"/>
                  </a:schemeClr>
                </a:solidFill>
                <a:latin typeface="Cambria Math" pitchFamily="18" charset="0"/>
                <a:ea typeface="Cambria Math" pitchFamily="18" charset="0"/>
              </a:rPr>
              <a:t>На красную табуретку может сесть или Даша, или Саша, или Паша. Всего имеются три возможности. На синюю табуретку сядет один из двух оставшихся гостей. Ну а на жёлтую табуретку сядет тот гость, который не успел занять ни красную, ни синюю. </a:t>
            </a:r>
            <a:r>
              <a:rPr lang="ru-RU" sz="3200" b="1" u="sng" dirty="0" smtClean="0">
                <a:solidFill>
                  <a:schemeClr val="accent1">
                    <a:lumMod val="50000"/>
                  </a:schemeClr>
                </a:solidFill>
                <a:latin typeface="Cambria Math" pitchFamily="18" charset="0"/>
                <a:ea typeface="Cambria Math" pitchFamily="18" charset="0"/>
              </a:rPr>
              <a:t>Получается 3х2х1=6 способов. </a:t>
            </a:r>
            <a:endParaRPr lang="ru-RU" sz="2800" b="1" u="sng" dirty="0">
              <a:solidFill>
                <a:schemeClr val="accent1">
                  <a:lumMod val="50000"/>
                </a:schemeClr>
              </a:solidFill>
              <a:latin typeface="Cambria Math" pitchFamily="18" charset="0"/>
              <a:ea typeface="Cambria Math" pitchFamily="18" charset="0"/>
            </a:endParaRPr>
          </a:p>
        </p:txBody>
      </p:sp>
      <p:pic>
        <p:nvPicPr>
          <p:cNvPr id="6" name="Рисунок 5" descr="AG00051_.GIF"/>
          <p:cNvPicPr>
            <a:picLocks noChangeAspect="1"/>
          </p:cNvPicPr>
          <p:nvPr/>
        </p:nvPicPr>
        <p:blipFill>
          <a:blip r:embed="rId3"/>
          <a:stretch>
            <a:fillRect/>
          </a:stretch>
        </p:blipFill>
        <p:spPr>
          <a:xfrm>
            <a:off x="142844" y="3143248"/>
            <a:ext cx="466725" cy="2190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dissolv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8"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0-#ppt_w/2"/>
                                          </p:val>
                                        </p:tav>
                                        <p:tav tm="100000">
                                          <p:val>
                                            <p:strVal val="#ppt_x"/>
                                          </p:val>
                                        </p:tav>
                                      </p:tavLst>
                                    </p:anim>
                                    <p:anim calcmode="lin" valueType="num">
                                      <p:cBhvr additive="base">
                                        <p:cTn id="21"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iterate type="wd">
                                    <p:tmPct val="10000"/>
                                  </p:iterate>
                                  <p:childTnLst>
                                    <p:set>
                                      <p:cBhvr>
                                        <p:cTn id="25" dur="1" fill="hold">
                                          <p:stCondLst>
                                            <p:cond delay="0"/>
                                          </p:stCondLst>
                                        </p:cTn>
                                        <p:tgtEl>
                                          <p:spTgt spid="5"/>
                                        </p:tgtEl>
                                        <p:attrNameLst>
                                          <p:attrName>style.visibility</p:attrName>
                                        </p:attrNameLst>
                                      </p:cBhvr>
                                      <p:to>
                                        <p:strVal val="visible"/>
                                      </p:to>
                                    </p:set>
                                    <p:animEffect transition="in" filter="dissolve">
                                      <p:cBhvr>
                                        <p:cTn id="2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0" y="1571612"/>
            <a:ext cx="9361537" cy="415498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err="1" smtClean="0">
                <a:ln>
                  <a:noFill/>
                </a:ln>
                <a:solidFill>
                  <a:schemeClr val="bg2">
                    <a:lumMod val="25000"/>
                  </a:schemeClr>
                </a:solidFill>
                <a:effectLst/>
                <a:latin typeface="Arial" pitchFamily="34" charset="0"/>
                <a:ea typeface="Times New Roman" pitchFamily="18" charset="0"/>
                <a:cs typeface="Arial" pitchFamily="34" charset="0"/>
              </a:rPr>
              <a:t>П.А.Вакульчик</a:t>
            </a:r>
            <a:r>
              <a:rPr kumimoji="0" lang="ru-RU" sz="2000" b="0" i="0" u="none" strike="noStrike" cap="none" normalizeH="0" baseline="0" dirty="0" smtClean="0">
                <a:ln>
                  <a:noFill/>
                </a:ln>
                <a:solidFill>
                  <a:schemeClr val="bg2">
                    <a:lumMod val="25000"/>
                  </a:schemeClr>
                </a:solidFill>
                <a:effectLst/>
                <a:latin typeface="Arial" pitchFamily="34" charset="0"/>
                <a:ea typeface="Times New Roman" pitchFamily="18" charset="0"/>
                <a:cs typeface="Arial" pitchFamily="34" charset="0"/>
              </a:rPr>
              <a:t> «Нестандартные  и олимпиадные задачи по математике»</a:t>
            </a:r>
            <a:endParaRPr kumimoji="0" lang="ru-RU" sz="2000" b="0" i="0" u="none" strike="noStrike" cap="none" normalizeH="0" baseline="0" dirty="0" smtClean="0">
              <a:ln>
                <a:noFill/>
              </a:ln>
              <a:solidFill>
                <a:schemeClr val="bg2">
                  <a:lumMod val="2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bg2">
                    <a:lumMod val="25000"/>
                  </a:schemeClr>
                </a:solidFill>
                <a:effectLst/>
                <a:latin typeface="Arial" pitchFamily="34" charset="0"/>
                <a:ea typeface="Times New Roman" pitchFamily="18" charset="0"/>
                <a:cs typeface="Arial" pitchFamily="34" charset="0"/>
              </a:rPr>
              <a:t>В.А.Гусев. А.Н.Орлов. А П. Розенталь  «Внеклассная работа по математике»</a:t>
            </a:r>
            <a:endParaRPr kumimoji="0" lang="ru-RU" sz="2000" b="0" i="0" u="none" strike="noStrike" cap="none" normalizeH="0" baseline="0" dirty="0" smtClean="0">
              <a:ln>
                <a:noFill/>
              </a:ln>
              <a:solidFill>
                <a:schemeClr val="bg2">
                  <a:lumMod val="2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bg2">
                    <a:lumMod val="25000"/>
                  </a:schemeClr>
                </a:solidFill>
                <a:effectLst/>
                <a:latin typeface="Arial" pitchFamily="34" charset="0"/>
                <a:ea typeface="Times New Roman" pitchFamily="18" charset="0"/>
                <a:cs typeface="Arial" pitchFamily="34" charset="0"/>
              </a:rPr>
              <a:t>И.Л. </a:t>
            </a:r>
            <a:r>
              <a:rPr kumimoji="0" lang="ru-RU" sz="2000" b="0" i="0" u="none" strike="noStrike" cap="none" normalizeH="0" baseline="0" dirty="0" err="1" smtClean="0">
                <a:ln>
                  <a:noFill/>
                </a:ln>
                <a:solidFill>
                  <a:schemeClr val="bg2">
                    <a:lumMod val="25000"/>
                  </a:schemeClr>
                </a:solidFill>
                <a:effectLst/>
                <a:latin typeface="Arial" pitchFamily="34" charset="0"/>
                <a:ea typeface="Times New Roman" pitchFamily="18" charset="0"/>
                <a:cs typeface="Arial" pitchFamily="34" charset="0"/>
              </a:rPr>
              <a:t>Бабинская</a:t>
            </a:r>
            <a:r>
              <a:rPr kumimoji="0" lang="ru-RU" sz="2000" b="0" i="0" u="none" strike="noStrike" cap="none" normalizeH="0" baseline="0" dirty="0" smtClean="0">
                <a:ln>
                  <a:noFill/>
                </a:ln>
                <a:solidFill>
                  <a:schemeClr val="bg2">
                    <a:lumMod val="25000"/>
                  </a:schemeClr>
                </a:solidFill>
                <a:effectLst/>
                <a:latin typeface="Arial" pitchFamily="34" charset="0"/>
                <a:ea typeface="Times New Roman" pitchFamily="18" charset="0"/>
                <a:cs typeface="Arial" pitchFamily="34" charset="0"/>
              </a:rPr>
              <a:t> «Задачи математических олимпиад»</a:t>
            </a:r>
            <a:endParaRPr kumimoji="0" lang="ru-RU" sz="2000" b="0" i="0" u="none" strike="noStrike" cap="none" normalizeH="0" baseline="0" dirty="0" smtClean="0">
              <a:ln>
                <a:noFill/>
              </a:ln>
              <a:solidFill>
                <a:schemeClr val="bg2">
                  <a:lumMod val="2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err="1" smtClean="0">
                <a:ln>
                  <a:noFill/>
                </a:ln>
                <a:solidFill>
                  <a:schemeClr val="bg2">
                    <a:lumMod val="25000"/>
                  </a:schemeClr>
                </a:solidFill>
                <a:effectLst/>
                <a:latin typeface="Arial" pitchFamily="34" charset="0"/>
                <a:ea typeface="Times New Roman" pitchFamily="18" charset="0"/>
                <a:cs typeface="Arial" pitchFamily="34" charset="0"/>
              </a:rPr>
              <a:t>А.В.Фарков</a:t>
            </a:r>
            <a:r>
              <a:rPr kumimoji="0" lang="ru-RU" sz="2000" b="0" i="0" u="none" strike="noStrike" cap="none" normalizeH="0" baseline="0" dirty="0" smtClean="0">
                <a:ln>
                  <a:noFill/>
                </a:ln>
                <a:solidFill>
                  <a:schemeClr val="bg2">
                    <a:lumMod val="25000"/>
                  </a:schemeClr>
                </a:solidFill>
                <a:effectLst/>
                <a:latin typeface="Arial" pitchFamily="34" charset="0"/>
                <a:ea typeface="Times New Roman" pitchFamily="18" charset="0"/>
                <a:cs typeface="Arial" pitchFamily="34" charset="0"/>
              </a:rPr>
              <a:t> «Готовимся к олимпиадам по математике»</a:t>
            </a:r>
            <a:endParaRPr kumimoji="0" lang="ru-RU" sz="2000" b="0" i="0" u="none" strike="noStrike" cap="none" normalizeH="0" baseline="0" dirty="0" smtClean="0">
              <a:ln>
                <a:noFill/>
              </a:ln>
              <a:solidFill>
                <a:schemeClr val="bg2">
                  <a:lumMod val="25000"/>
                </a:schemeClr>
              </a:solidFill>
              <a:effectLst/>
              <a:latin typeface="Arial" pitchFamily="34" charset="0"/>
              <a:cs typeface="Arial" pitchFamily="34" charset="0"/>
            </a:endParaRPr>
          </a:p>
          <a:p>
            <a:pPr lvl="0" eaLnBrk="0" fontAlgn="base" hangingPunct="0">
              <a:spcBef>
                <a:spcPct val="0"/>
              </a:spcBef>
              <a:spcAft>
                <a:spcPct val="0"/>
              </a:spcAft>
            </a:pPr>
            <a:r>
              <a:rPr kumimoji="0" lang="ru-RU" sz="2000" b="0" i="0" u="none" strike="noStrike" cap="none" normalizeH="0" baseline="0" dirty="0" smtClean="0">
                <a:ln>
                  <a:noFill/>
                </a:ln>
                <a:solidFill>
                  <a:schemeClr val="bg2">
                    <a:lumMod val="25000"/>
                  </a:schemeClr>
                </a:solidFill>
                <a:effectLst/>
                <a:latin typeface="Arial" pitchFamily="34" charset="0"/>
                <a:ea typeface="Times New Roman" pitchFamily="18" charset="0"/>
                <a:cs typeface="Arial" pitchFamily="34" charset="0"/>
              </a:rPr>
              <a:t>И.С.Петраков «Математические кружки»</a:t>
            </a:r>
          </a:p>
          <a:p>
            <a:pPr lvl="0" eaLnBrk="0" fontAlgn="base" hangingPunct="0">
              <a:spcBef>
                <a:spcPct val="0"/>
              </a:spcBef>
              <a:spcAft>
                <a:spcPct val="0"/>
              </a:spcAft>
            </a:pPr>
            <a:endParaRPr lang="ru-RU" sz="2000" dirty="0" smtClean="0">
              <a:solidFill>
                <a:schemeClr val="bg2">
                  <a:lumMod val="25000"/>
                </a:schemeClr>
              </a:solidFill>
              <a:latin typeface="Arial" pitchFamily="34" charset="0"/>
              <a:cs typeface="Arial" pitchFamily="34" charset="0"/>
              <a:hlinkClick r:id="rId3"/>
            </a:endParaRPr>
          </a:p>
          <a:p>
            <a:pPr lvl="0" eaLnBrk="0" fontAlgn="base" hangingPunct="0">
              <a:spcBef>
                <a:spcPct val="0"/>
              </a:spcBef>
              <a:spcAft>
                <a:spcPct val="0"/>
              </a:spcAft>
            </a:pPr>
            <a:endParaRPr lang="ru-RU" sz="2000" b="1" dirty="0" smtClean="0">
              <a:solidFill>
                <a:schemeClr val="bg2">
                  <a:lumMod val="25000"/>
                </a:schemeClr>
              </a:solidFill>
              <a:latin typeface="Arial" pitchFamily="34" charset="0"/>
              <a:cs typeface="Arial" pitchFamily="34" charset="0"/>
              <a:hlinkClick r:id="rId3"/>
            </a:endParaRPr>
          </a:p>
          <a:p>
            <a:pPr lvl="0" eaLnBrk="0" fontAlgn="base" hangingPunct="0">
              <a:spcBef>
                <a:spcPct val="0"/>
              </a:spcBef>
              <a:spcAft>
                <a:spcPct val="0"/>
              </a:spcAft>
            </a:pPr>
            <a:r>
              <a:rPr lang="en-US" sz="2000" b="1" dirty="0" smtClean="0">
                <a:solidFill>
                  <a:srgbClr val="000099"/>
                </a:solidFill>
                <a:hlinkClick r:id="rId3"/>
              </a:rPr>
              <a:t> </a:t>
            </a:r>
            <a:r>
              <a:rPr lang="en-US" sz="2000" b="1" dirty="0" smtClean="0">
                <a:solidFill>
                  <a:srgbClr val="000099"/>
                </a:solidFill>
                <a:hlinkClick r:id="rId3"/>
              </a:rPr>
              <a:t>http</a:t>
            </a:r>
            <a:r>
              <a:rPr lang="ru-RU" sz="2000" b="1" dirty="0" smtClean="0">
                <a:solidFill>
                  <a:srgbClr val="000099"/>
                </a:solidFill>
                <a:hlinkClick r:id="rId3"/>
              </a:rPr>
              <a:t>:</a:t>
            </a:r>
            <a:r>
              <a:rPr lang="en-US" sz="2000" b="1" dirty="0" smtClean="0">
                <a:solidFill>
                  <a:srgbClr val="000099"/>
                </a:solidFill>
                <a:hlinkClick r:id="rId3"/>
              </a:rPr>
              <a:t>//www.math-on-line.com.forum-tur</a:t>
            </a:r>
            <a:r>
              <a:rPr lang="en-US" sz="2000" b="1" dirty="0" smtClean="0">
                <a:solidFill>
                  <a:srgbClr val="000099"/>
                </a:solidFill>
              </a:rPr>
              <a:t>.</a:t>
            </a:r>
            <a:endParaRPr lang="ru-RU" sz="2000" b="1" dirty="0" smtClean="0">
              <a:solidFill>
                <a:srgbClr val="000099"/>
              </a:solidFill>
            </a:endParaRPr>
          </a:p>
          <a:p>
            <a:pPr lvl="0" eaLnBrk="0" fontAlgn="base" hangingPunct="0">
              <a:spcBef>
                <a:spcPct val="0"/>
              </a:spcBef>
              <a:spcAft>
                <a:spcPct val="0"/>
              </a:spcAft>
            </a:pPr>
            <a:endParaRPr kumimoji="0" lang="ru-RU" sz="2000" b="1" i="0" u="none" strike="noStrike" cap="none" normalizeH="0" baseline="0" dirty="0" smtClean="0">
              <a:ln>
                <a:noFill/>
              </a:ln>
              <a:solidFill>
                <a:srgbClr val="000099"/>
              </a:solidFill>
              <a:effectLst/>
              <a:latin typeface="Arial" pitchFamily="34" charset="0"/>
              <a:cs typeface="Arial" pitchFamily="34" charset="0"/>
            </a:endParaRPr>
          </a:p>
          <a:p>
            <a:pPr lvl="0" eaLnBrk="0" fontAlgn="base" hangingPunct="0">
              <a:spcBef>
                <a:spcPct val="0"/>
              </a:spcBef>
              <a:spcAft>
                <a:spcPct val="0"/>
              </a:spcAft>
            </a:pPr>
            <a:endParaRPr kumimoji="0" lang="ru-RU" sz="2000" b="0" i="0" u="none" strike="noStrike" cap="none" normalizeH="0" baseline="0" dirty="0" smtClean="0">
              <a:ln>
                <a:noFill/>
              </a:ln>
              <a:solidFill>
                <a:schemeClr val="bg2">
                  <a:lumMod val="2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000" b="0" i="0" u="none" strike="noStrike" cap="none" normalizeH="0" baseline="0" dirty="0" smtClean="0">
              <a:ln>
                <a:noFill/>
              </a:ln>
              <a:solidFill>
                <a:schemeClr val="bg2">
                  <a:lumMod val="25000"/>
                </a:schemeClr>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bg2">
                  <a:lumMod val="25000"/>
                </a:schemeClr>
              </a:solidFill>
              <a:effectLst/>
              <a:latin typeface="Arial" pitchFamily="34" charset="0"/>
              <a:cs typeface="Arial" pitchFamily="34" charset="0"/>
            </a:endParaRPr>
          </a:p>
        </p:txBody>
      </p:sp>
      <p:sp>
        <p:nvSpPr>
          <p:cNvPr id="7" name="TextBox 6"/>
          <p:cNvSpPr txBox="1"/>
          <p:nvPr/>
        </p:nvSpPr>
        <p:spPr>
          <a:xfrm>
            <a:off x="214282" y="500042"/>
            <a:ext cx="4071966" cy="1446550"/>
          </a:xfrm>
          <a:prstGeom prst="rect">
            <a:avLst/>
          </a:prstGeom>
          <a:noFill/>
        </p:spPr>
        <p:txBody>
          <a:bodyPr wrap="square" rtlCol="0">
            <a:spAutoFit/>
          </a:bodyPr>
          <a:lstStyle/>
          <a:p>
            <a:pPr lvl="0"/>
            <a:r>
              <a:rPr lang="ru-RU" sz="4400" b="1" i="1" dirty="0" smtClean="0">
                <a:solidFill>
                  <a:schemeClr val="bg2">
                    <a:lumMod val="25000"/>
                  </a:schemeClr>
                </a:solidFill>
                <a:latin typeface="Arial" pitchFamily="34" charset="0"/>
                <a:ea typeface="Times New Roman" pitchFamily="18" charset="0"/>
                <a:cs typeface="Arial" pitchFamily="34" charset="0"/>
              </a:rPr>
              <a:t>Литература:</a:t>
            </a:r>
            <a:endParaRPr lang="ru-RU" sz="4400" b="1" i="1" dirty="0" smtClean="0">
              <a:solidFill>
                <a:schemeClr val="bg2">
                  <a:lumMod val="25000"/>
                </a:schemeClr>
              </a:solidFill>
              <a:latin typeface="Arial" pitchFamily="34" charset="0"/>
              <a:cs typeface="Arial" pitchFamily="34" charset="0"/>
            </a:endParaRPr>
          </a:p>
          <a:p>
            <a:endParaRPr lang="ru-RU" sz="4400" b="1" dirty="0">
              <a:solidFill>
                <a:schemeClr val="bg2">
                  <a:lumMod val="25000"/>
                </a:schemeClr>
              </a:solidFill>
            </a:endParaRPr>
          </a:p>
        </p:txBody>
      </p:sp>
      <p:sp>
        <p:nvSpPr>
          <p:cNvPr id="5" name="Прямоугольник 4"/>
          <p:cNvSpPr/>
          <p:nvPr/>
        </p:nvSpPr>
        <p:spPr>
          <a:xfrm>
            <a:off x="0" y="3571876"/>
            <a:ext cx="5072066" cy="400110"/>
          </a:xfrm>
          <a:prstGeom prst="rect">
            <a:avLst/>
          </a:prstGeom>
        </p:spPr>
        <p:txBody>
          <a:bodyPr wrap="square">
            <a:spAutoFit/>
          </a:bodyPr>
          <a:lstStyle/>
          <a:p>
            <a:r>
              <a:rPr lang="ru-RU" sz="2000" b="1" dirty="0" smtClean="0">
                <a:solidFill>
                  <a:schemeClr val="bg1">
                    <a:lumMod val="75000"/>
                  </a:schemeClr>
                </a:solidFill>
                <a:hlinkClick r:id="rId4"/>
              </a:rPr>
              <a:t>http://poznayko.at.ua/photo/16-2-0-0-2</a:t>
            </a:r>
            <a:r>
              <a:rPr lang="ru-RU" sz="2000" b="1" dirty="0" smtClean="0">
                <a:solidFill>
                  <a:schemeClr val="bg1">
                    <a:lumMod val="75000"/>
                  </a:schemeClr>
                </a:solidFill>
              </a:rPr>
              <a:t> </a:t>
            </a:r>
            <a:endParaRPr lang="ru-RU" sz="2000" b="1" dirty="0">
              <a:solidFill>
                <a:schemeClr val="bg1">
                  <a:lumMod val="75000"/>
                </a:schemeClr>
              </a:solidFill>
            </a:endParaRPr>
          </a:p>
        </p:txBody>
      </p:sp>
      <p:sp>
        <p:nvSpPr>
          <p:cNvPr id="6" name="Прямоугольник 5"/>
          <p:cNvSpPr/>
          <p:nvPr/>
        </p:nvSpPr>
        <p:spPr>
          <a:xfrm>
            <a:off x="0" y="4572008"/>
            <a:ext cx="5214942" cy="400110"/>
          </a:xfrm>
          <a:prstGeom prst="rect">
            <a:avLst/>
          </a:prstGeom>
        </p:spPr>
        <p:txBody>
          <a:bodyPr wrap="square">
            <a:spAutoFit/>
          </a:bodyPr>
          <a:lstStyle/>
          <a:p>
            <a:r>
              <a:rPr lang="en-US" sz="2000" b="1" dirty="0" smtClean="0">
                <a:hlinkClick r:id="rId5"/>
              </a:rPr>
              <a:t>http://images.yandex.ru/yandsearch?text</a:t>
            </a:r>
            <a:endParaRPr lang="ru-RU" sz="2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Documents and Settings\Кира\Рабочий стол\Кира\матеша\анимашка.gif"/>
          <p:cNvPicPr>
            <a:picLocks noChangeAspect="1" noChangeArrowheads="1" noCrop="1"/>
          </p:cNvPicPr>
          <p:nvPr/>
        </p:nvPicPr>
        <p:blipFill>
          <a:blip r:embed="rId3"/>
          <a:srcRect/>
          <a:stretch>
            <a:fillRect/>
          </a:stretch>
        </p:blipFill>
        <p:spPr bwMode="auto">
          <a:xfrm>
            <a:off x="6429388" y="4056902"/>
            <a:ext cx="2457465" cy="2586806"/>
          </a:xfrm>
          <a:prstGeom prst="rect">
            <a:avLst/>
          </a:prstGeom>
          <a:noFill/>
        </p:spPr>
      </p:pic>
      <p:sp>
        <p:nvSpPr>
          <p:cNvPr id="5" name="Прямоугольник 4"/>
          <p:cNvSpPr/>
          <p:nvPr/>
        </p:nvSpPr>
        <p:spPr>
          <a:xfrm>
            <a:off x="1000100" y="1285860"/>
            <a:ext cx="6887912"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Комбинаторика</a:t>
            </a:r>
            <a:endParaRPr lang="ru-RU"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6" name="Picture 3" descr="D:\Program Files\Microsoft Office\MEDIA\CAGCAT10\j0301252.wmf"/>
          <p:cNvPicPr>
            <a:picLocks noChangeAspect="1" noChangeArrowheads="1"/>
          </p:cNvPicPr>
          <p:nvPr/>
        </p:nvPicPr>
        <p:blipFill>
          <a:blip r:embed="rId4"/>
          <a:srcRect/>
          <a:stretch>
            <a:fillRect/>
          </a:stretch>
        </p:blipFill>
        <p:spPr bwMode="auto">
          <a:xfrm flipH="1">
            <a:off x="214282" y="3071810"/>
            <a:ext cx="3500462" cy="273923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Effect transition="in" filter="barn(in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9" presetClass="entr" presetSubtype="0" decel="10000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 calcmode="lin" valueType="num">
                                      <p:cBhvr>
                                        <p:cTn id="14" dur="500" fill="hold"/>
                                        <p:tgtEl>
                                          <p:spTgt spid="6"/>
                                        </p:tgtEl>
                                        <p:attrNameLst>
                                          <p:attrName>style.rotation</p:attrName>
                                        </p:attrNameLst>
                                      </p:cBhvr>
                                      <p:tavLst>
                                        <p:tav tm="0">
                                          <p:val>
                                            <p:fltVal val="360"/>
                                          </p:val>
                                        </p:tav>
                                        <p:tav tm="100000">
                                          <p:val>
                                            <p:fltVal val="0"/>
                                          </p:val>
                                        </p:tav>
                                      </p:tavLst>
                                    </p:anim>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57158" y="1214422"/>
            <a:ext cx="8501122" cy="2554545"/>
          </a:xfrm>
          <a:prstGeom prst="rect">
            <a:avLst/>
          </a:prstGeom>
        </p:spPr>
        <p:txBody>
          <a:bodyPr wrap="square">
            <a:spAutoFit/>
          </a:bodyPr>
          <a:lstStyle/>
          <a:p>
            <a:pPr algn="ctr"/>
            <a:r>
              <a:rPr lang="ru-RU" sz="3200" b="1" dirty="0" smtClean="0">
                <a:ln w="6350">
                  <a:solidFill>
                    <a:schemeClr val="accent2">
                      <a:lumMod val="50000"/>
                    </a:schemeClr>
                  </a:solidFill>
                  <a:prstDash val="solid"/>
                  <a:miter lim="800000"/>
                </a:ln>
                <a:solidFill>
                  <a:schemeClr val="accent2">
                    <a:lumMod val="75000"/>
                  </a:schemeClr>
                </a:solidFill>
                <a:effectLst>
                  <a:outerShdw blurRad="25500" dist="23000" dir="7020000" algn="tl">
                    <a:srgbClr val="000000">
                      <a:alpha val="50000"/>
                    </a:srgbClr>
                  </a:outerShdw>
                </a:effectLst>
              </a:rPr>
              <a:t>КОМБИНАТОРИКА- раздел математики, в котором изучаются простейшие «соединения», которые можно составить из   </a:t>
            </a:r>
            <a:r>
              <a:rPr lang="ru-RU" sz="3200" b="1" i="1" dirty="0" err="1" smtClean="0">
                <a:ln w="6350">
                  <a:solidFill>
                    <a:schemeClr val="accent2">
                      <a:lumMod val="50000"/>
                    </a:schemeClr>
                  </a:solidFill>
                  <a:prstDash val="solid"/>
                  <a:miter lim="800000"/>
                </a:ln>
                <a:effectLst>
                  <a:outerShdw blurRad="25500" dist="23000" dir="7020000" algn="tl">
                    <a:srgbClr val="000000">
                      <a:alpha val="50000"/>
                    </a:srgbClr>
                  </a:outerShdw>
                </a:effectLst>
              </a:rPr>
              <a:t>n</a:t>
            </a:r>
            <a:r>
              <a:rPr lang="ru-RU" sz="3200" b="1" i="1" dirty="0" smtClean="0">
                <a:ln w="6350">
                  <a:solidFill>
                    <a:schemeClr val="accent2">
                      <a:lumMod val="50000"/>
                    </a:schemeClr>
                  </a:solidFill>
                  <a:prstDash val="solid"/>
                  <a:miter lim="800000"/>
                </a:ln>
                <a:solidFill>
                  <a:schemeClr val="accent2">
                    <a:lumMod val="75000"/>
                  </a:schemeClr>
                </a:solidFill>
                <a:effectLst>
                  <a:outerShdw blurRad="25500" dist="23000" dir="7020000" algn="tl">
                    <a:srgbClr val="000000">
                      <a:alpha val="50000"/>
                    </a:srgbClr>
                  </a:outerShdw>
                </a:effectLst>
              </a:rPr>
              <a:t>   предметов, меняя всеми возможными способами их порядок.</a:t>
            </a:r>
          </a:p>
        </p:txBody>
      </p:sp>
      <p:pic>
        <p:nvPicPr>
          <p:cNvPr id="1028" name="Picture 4" descr="D:\Кристин@\pictures\Рiсtures\дети читают.gif"/>
          <p:cNvPicPr>
            <a:picLocks noChangeAspect="1" noChangeArrowheads="1" noCrop="1"/>
          </p:cNvPicPr>
          <p:nvPr/>
        </p:nvPicPr>
        <p:blipFill>
          <a:blip r:embed="rId3"/>
          <a:srcRect/>
          <a:stretch>
            <a:fillRect/>
          </a:stretch>
        </p:blipFill>
        <p:spPr bwMode="auto">
          <a:xfrm>
            <a:off x="6072198" y="4156775"/>
            <a:ext cx="1985970" cy="235833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028"/>
                                        </p:tgtEl>
                                        <p:attrNameLst>
                                          <p:attrName>style.visibility</p:attrName>
                                        </p:attrNameLst>
                                      </p:cBhvr>
                                      <p:to>
                                        <p:strVal val="visible"/>
                                      </p:to>
                                    </p:set>
                                    <p:animEffect transition="in" filter="dissolve">
                                      <p:cBhvr>
                                        <p:cTn id="12"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20" y="1285860"/>
            <a:ext cx="8501122" cy="1500198"/>
          </a:xfrm>
          <a:prstGeom prst="rect">
            <a:avLst/>
          </a:prstGeom>
          <a:noFill/>
        </p:spPr>
        <p:txBody>
          <a:bodyPr wrap="none" lIns="91440" tIns="45720" rIns="91440" bIns="45720">
            <a:prstTxWarp prst="textWave1">
              <a:avLst/>
            </a:prstTxWarp>
            <a:spAutoFit/>
          </a:bodyPr>
          <a:lstStyle/>
          <a:p>
            <a:pPr algn="ctr"/>
            <a:r>
              <a:rPr lang="ru-RU" sz="66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Способ схем</a:t>
            </a:r>
            <a:endParaRPr lang="ru-RU" sz="66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2051" name="Picture 3" descr="D:\Кристин@\pictures\для школы\Clipart1\AG00024_.GIF"/>
          <p:cNvPicPr>
            <a:picLocks noChangeAspect="1" noChangeArrowheads="1" noCrop="1"/>
          </p:cNvPicPr>
          <p:nvPr/>
        </p:nvPicPr>
        <p:blipFill>
          <a:blip r:embed="rId3"/>
          <a:srcRect/>
          <a:stretch>
            <a:fillRect/>
          </a:stretch>
        </p:blipFill>
        <p:spPr bwMode="auto">
          <a:xfrm>
            <a:off x="5357818" y="4429132"/>
            <a:ext cx="3079224" cy="17859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8" presetClass="entr" presetSubtype="32" fill="hold" nodeType="clickEffect">
                                  <p:stCondLst>
                                    <p:cond delay="0"/>
                                  </p:stCondLst>
                                  <p:childTnLst>
                                    <p:set>
                                      <p:cBhvr>
                                        <p:cTn id="14" dur="1" fill="hold">
                                          <p:stCondLst>
                                            <p:cond delay="0"/>
                                          </p:stCondLst>
                                        </p:cTn>
                                        <p:tgtEl>
                                          <p:spTgt spid="2051"/>
                                        </p:tgtEl>
                                        <p:attrNameLst>
                                          <p:attrName>style.visibility</p:attrName>
                                        </p:attrNameLst>
                                      </p:cBhvr>
                                      <p:to>
                                        <p:strVal val="visible"/>
                                      </p:to>
                                    </p:set>
                                    <p:animEffect transition="in" filter="diamond(out)">
                                      <p:cBhvr>
                                        <p:cTn id="15" dur="20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00100" y="500042"/>
            <a:ext cx="3619581" cy="923330"/>
          </a:xfrm>
          <a:prstGeom prst="rect">
            <a:avLst/>
          </a:prstGeom>
          <a:noFill/>
        </p:spPr>
        <p:txBody>
          <a:bodyPr wrap="none" lIns="91440" tIns="45720" rIns="91440" bIns="45720">
            <a:spAutoFit/>
          </a:bodyPr>
          <a:lstStyle/>
          <a:p>
            <a:pPr algn="ctr"/>
            <a:r>
              <a:rPr lang="ru-RU" sz="54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Задача №1</a:t>
            </a:r>
            <a:endParaRPr lang="ru-RU"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3" name="TextBox 2"/>
          <p:cNvSpPr txBox="1"/>
          <p:nvPr/>
        </p:nvSpPr>
        <p:spPr>
          <a:xfrm>
            <a:off x="214282" y="1857364"/>
            <a:ext cx="7215206" cy="3416320"/>
          </a:xfrm>
          <a:prstGeom prst="rect">
            <a:avLst/>
          </a:prstGeom>
          <a:noFill/>
        </p:spPr>
        <p:txBody>
          <a:bodyPr wrap="square" rtlCol="0">
            <a:spAutoFit/>
          </a:bodyPr>
          <a:lstStyle/>
          <a:p>
            <a:r>
              <a:rPr lang="ru-RU" sz="2400" b="1" dirty="0" smtClean="0">
                <a:solidFill>
                  <a:schemeClr val="accent2">
                    <a:lumMod val="50000"/>
                  </a:schemeClr>
                </a:solidFill>
              </a:rPr>
              <a:t>Ужасные грабители Кнопка и Скрепка решили украсть из сейфа золотой ключик Буратино. Для того чтобы открыть замок входной двери, им нужно подобрать двузначный код. Причём известно, что дверь запирает Буратино, который знает пока ещё только 4 цифры: 1, 2, 3, 4. Сколько вариантов придется перебрать Кнопке и Скрепке, чтобы проникнуть в дом?</a:t>
            </a:r>
            <a:endParaRPr lang="ru-RU" sz="2400" b="1" dirty="0">
              <a:solidFill>
                <a:schemeClr val="accent2">
                  <a:lumMod val="50000"/>
                </a:schemeClr>
              </a:solidFill>
            </a:endParaRPr>
          </a:p>
        </p:txBody>
      </p:sp>
      <p:pic>
        <p:nvPicPr>
          <p:cNvPr id="5124" name="Picture 4" descr="C:\Documents and Settings\учитель\Рабочий стол\математика\Новая папка\34011[1].gif"/>
          <p:cNvPicPr>
            <a:picLocks noChangeAspect="1" noChangeArrowheads="1" noCrop="1"/>
          </p:cNvPicPr>
          <p:nvPr/>
        </p:nvPicPr>
        <p:blipFill>
          <a:blip r:embed="rId3"/>
          <a:srcRect/>
          <a:stretch>
            <a:fillRect/>
          </a:stretch>
        </p:blipFill>
        <p:spPr bwMode="auto">
          <a:xfrm>
            <a:off x="6715140" y="0"/>
            <a:ext cx="2428860" cy="2428860"/>
          </a:xfrm>
          <a:prstGeom prst="rect">
            <a:avLst/>
          </a:prstGeom>
          <a:ln>
            <a:noFill/>
          </a:ln>
          <a:effectLst>
            <a:softEdge rad="112500"/>
          </a:effectLst>
        </p:spPr>
      </p:pic>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32"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plus(out)">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par>
                          <p:cTn id="13" fill="hold">
                            <p:stCondLst>
                              <p:cond delay="500"/>
                            </p:stCondLst>
                            <p:childTnLst>
                              <p:par>
                                <p:cTn id="14" presetID="8" presetClass="entr" presetSubtype="32" fill="hold" nodeType="afterEffect">
                                  <p:stCondLst>
                                    <p:cond delay="0"/>
                                  </p:stCondLst>
                                  <p:childTnLst>
                                    <p:set>
                                      <p:cBhvr>
                                        <p:cTn id="15" dur="1" fill="hold">
                                          <p:stCondLst>
                                            <p:cond delay="0"/>
                                          </p:stCondLst>
                                        </p:cTn>
                                        <p:tgtEl>
                                          <p:spTgt spid="5124"/>
                                        </p:tgtEl>
                                        <p:attrNameLst>
                                          <p:attrName>style.visibility</p:attrName>
                                        </p:attrNameLst>
                                      </p:cBhvr>
                                      <p:to>
                                        <p:strVal val="visible"/>
                                      </p:to>
                                    </p:set>
                                    <p:animEffect transition="in" filter="diamond(out)">
                                      <p:cBhvr>
                                        <p:cTn id="16" dur="2000"/>
                                        <p:tgtEl>
                                          <p:spTgt spid="5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428604"/>
            <a:ext cx="2422459" cy="923330"/>
          </a:xfrm>
          <a:prstGeom prst="rect">
            <a:avLst/>
          </a:prstGeom>
          <a:noFill/>
        </p:spPr>
        <p:txBody>
          <a:bodyPr wrap="none" lIns="91440" tIns="45720" rIns="91440" bIns="45720">
            <a:spAutoFit/>
          </a:bodyPr>
          <a:lstStyle/>
          <a:p>
            <a:pPr algn="ctr"/>
            <a:r>
              <a:rPr lang="ru-RU" sz="54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Ответ:</a:t>
            </a:r>
            <a:endParaRPr lang="ru-RU"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3" name="Овал 2"/>
          <p:cNvSpPr/>
          <p:nvPr/>
        </p:nvSpPr>
        <p:spPr>
          <a:xfrm>
            <a:off x="3714744" y="1214422"/>
            <a:ext cx="1214446" cy="571504"/>
          </a:xfrm>
          <a:prstGeom prst="ellipse">
            <a:avLst/>
          </a:prstGeom>
          <a:solidFill>
            <a:schemeClr val="accent4">
              <a:lumMod val="60000"/>
              <a:lumOff val="40000"/>
              <a:alpha val="0"/>
            </a:schemeClr>
          </a:solidFill>
          <a:ln w="38100" cmpd="dbl">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i="1" dirty="0" smtClean="0">
                <a:solidFill>
                  <a:schemeClr val="tx1"/>
                </a:solidFill>
              </a:rPr>
              <a:t>код</a:t>
            </a:r>
            <a:endParaRPr lang="ru-RU" sz="2800" b="1" i="1" dirty="0">
              <a:solidFill>
                <a:schemeClr val="tx1"/>
              </a:solidFill>
            </a:endParaRPr>
          </a:p>
        </p:txBody>
      </p:sp>
      <p:sp>
        <p:nvSpPr>
          <p:cNvPr id="4" name="Овал 3"/>
          <p:cNvSpPr/>
          <p:nvPr/>
        </p:nvSpPr>
        <p:spPr>
          <a:xfrm>
            <a:off x="785786" y="2357430"/>
            <a:ext cx="571504" cy="571504"/>
          </a:xfrm>
          <a:prstGeom prst="ellipse">
            <a:avLst/>
          </a:prstGeom>
          <a:noFill/>
          <a:ln cmpd="dbl">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Овал 4"/>
          <p:cNvSpPr/>
          <p:nvPr/>
        </p:nvSpPr>
        <p:spPr>
          <a:xfrm>
            <a:off x="2857488" y="2357430"/>
            <a:ext cx="571504" cy="571504"/>
          </a:xfrm>
          <a:prstGeom prst="ellipse">
            <a:avLst/>
          </a:prstGeom>
          <a:noFill/>
          <a:ln cmpd="dbl">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Овал 5"/>
          <p:cNvSpPr/>
          <p:nvPr/>
        </p:nvSpPr>
        <p:spPr>
          <a:xfrm>
            <a:off x="5286380" y="2357430"/>
            <a:ext cx="571504" cy="571504"/>
          </a:xfrm>
          <a:prstGeom prst="ellipse">
            <a:avLst/>
          </a:prstGeom>
          <a:noFill/>
          <a:ln cmpd="dbl">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Овал 6"/>
          <p:cNvSpPr/>
          <p:nvPr/>
        </p:nvSpPr>
        <p:spPr>
          <a:xfrm>
            <a:off x="7715272" y="2357430"/>
            <a:ext cx="571504" cy="571504"/>
          </a:xfrm>
          <a:prstGeom prst="ellipse">
            <a:avLst/>
          </a:prstGeom>
          <a:noFill/>
          <a:ln cmpd="dbl">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Овал 7"/>
          <p:cNvSpPr/>
          <p:nvPr/>
        </p:nvSpPr>
        <p:spPr>
          <a:xfrm flipH="1">
            <a:off x="214314" y="4071942"/>
            <a:ext cx="357190" cy="357190"/>
          </a:xfrm>
          <a:prstGeom prst="ellipse">
            <a:avLst/>
          </a:prstGeom>
          <a:solidFill>
            <a:schemeClr val="accent1">
              <a:alpha val="0"/>
            </a:schemeClr>
          </a:solidFill>
          <a:ln cmpd="dbl">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solidFill>
              </a:rPr>
              <a:t>1</a:t>
            </a:r>
            <a:endParaRPr lang="ru-RU" sz="2400" dirty="0">
              <a:solidFill>
                <a:schemeClr val="tx1"/>
              </a:solidFill>
            </a:endParaRPr>
          </a:p>
        </p:txBody>
      </p:sp>
      <p:sp>
        <p:nvSpPr>
          <p:cNvPr id="9" name="Овал 8"/>
          <p:cNvSpPr/>
          <p:nvPr/>
        </p:nvSpPr>
        <p:spPr>
          <a:xfrm flipH="1">
            <a:off x="642910" y="4071942"/>
            <a:ext cx="357190" cy="357190"/>
          </a:xfrm>
          <a:prstGeom prst="ellipse">
            <a:avLst/>
          </a:prstGeom>
          <a:solidFill>
            <a:schemeClr val="accent1">
              <a:alpha val="0"/>
            </a:schemeClr>
          </a:solidFill>
          <a:ln cmpd="dbl">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solidFill>
              </a:rPr>
              <a:t>2</a:t>
            </a:r>
            <a:endParaRPr lang="ru-RU" sz="2400" dirty="0">
              <a:solidFill>
                <a:schemeClr val="tx1"/>
              </a:solidFill>
            </a:endParaRPr>
          </a:p>
        </p:txBody>
      </p:sp>
      <p:sp>
        <p:nvSpPr>
          <p:cNvPr id="10" name="Овал 9"/>
          <p:cNvSpPr/>
          <p:nvPr/>
        </p:nvSpPr>
        <p:spPr>
          <a:xfrm flipH="1">
            <a:off x="1071538" y="4071942"/>
            <a:ext cx="357190" cy="357190"/>
          </a:xfrm>
          <a:prstGeom prst="ellipse">
            <a:avLst/>
          </a:prstGeom>
          <a:solidFill>
            <a:schemeClr val="accent1">
              <a:alpha val="0"/>
            </a:schemeClr>
          </a:solidFill>
          <a:ln cmpd="dbl">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solidFill>
              </a:rPr>
              <a:t>3</a:t>
            </a:r>
            <a:endParaRPr lang="ru-RU" sz="2400" dirty="0">
              <a:solidFill>
                <a:schemeClr val="tx1"/>
              </a:solidFill>
            </a:endParaRPr>
          </a:p>
        </p:txBody>
      </p:sp>
      <p:sp>
        <p:nvSpPr>
          <p:cNvPr id="11" name="Овал 10"/>
          <p:cNvSpPr/>
          <p:nvPr/>
        </p:nvSpPr>
        <p:spPr>
          <a:xfrm flipH="1">
            <a:off x="1500166" y="4071942"/>
            <a:ext cx="357190" cy="357190"/>
          </a:xfrm>
          <a:prstGeom prst="ellipse">
            <a:avLst/>
          </a:prstGeom>
          <a:solidFill>
            <a:schemeClr val="accent1">
              <a:alpha val="0"/>
            </a:schemeClr>
          </a:solidFill>
          <a:ln cmpd="dbl">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solidFill>
              </a:rPr>
              <a:t>4</a:t>
            </a:r>
            <a:endParaRPr lang="ru-RU" sz="2400" dirty="0">
              <a:solidFill>
                <a:schemeClr val="tx1"/>
              </a:solidFill>
            </a:endParaRPr>
          </a:p>
        </p:txBody>
      </p:sp>
      <p:sp>
        <p:nvSpPr>
          <p:cNvPr id="12" name="Овал 11"/>
          <p:cNvSpPr/>
          <p:nvPr/>
        </p:nvSpPr>
        <p:spPr>
          <a:xfrm flipH="1">
            <a:off x="2286016" y="3643314"/>
            <a:ext cx="357190" cy="357190"/>
          </a:xfrm>
          <a:prstGeom prst="ellipse">
            <a:avLst/>
          </a:prstGeom>
          <a:solidFill>
            <a:schemeClr val="accent1">
              <a:alpha val="0"/>
            </a:schemeClr>
          </a:solidFill>
          <a:ln cmpd="dbl">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solidFill>
              </a:rPr>
              <a:t>1</a:t>
            </a:r>
            <a:endParaRPr lang="ru-RU" sz="2400" dirty="0">
              <a:solidFill>
                <a:schemeClr val="tx1"/>
              </a:solidFill>
            </a:endParaRPr>
          </a:p>
        </p:txBody>
      </p:sp>
      <p:sp>
        <p:nvSpPr>
          <p:cNvPr id="13" name="Овал 12"/>
          <p:cNvSpPr/>
          <p:nvPr/>
        </p:nvSpPr>
        <p:spPr>
          <a:xfrm flipH="1">
            <a:off x="2714612" y="3643314"/>
            <a:ext cx="357190" cy="357190"/>
          </a:xfrm>
          <a:prstGeom prst="ellipse">
            <a:avLst/>
          </a:prstGeom>
          <a:solidFill>
            <a:schemeClr val="accent1">
              <a:alpha val="0"/>
            </a:schemeClr>
          </a:solidFill>
          <a:ln cmpd="dbl">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solidFill>
              </a:rPr>
              <a:t>2</a:t>
            </a:r>
            <a:endParaRPr lang="ru-RU" sz="2400" dirty="0">
              <a:solidFill>
                <a:schemeClr val="tx1"/>
              </a:solidFill>
            </a:endParaRPr>
          </a:p>
        </p:txBody>
      </p:sp>
      <p:sp>
        <p:nvSpPr>
          <p:cNvPr id="14" name="Овал 13"/>
          <p:cNvSpPr/>
          <p:nvPr/>
        </p:nvSpPr>
        <p:spPr>
          <a:xfrm flipH="1">
            <a:off x="3143240" y="3643314"/>
            <a:ext cx="357190" cy="357190"/>
          </a:xfrm>
          <a:prstGeom prst="ellipse">
            <a:avLst/>
          </a:prstGeom>
          <a:solidFill>
            <a:schemeClr val="accent1">
              <a:alpha val="0"/>
            </a:schemeClr>
          </a:solidFill>
          <a:ln cmpd="dbl">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solidFill>
              </a:rPr>
              <a:t>3</a:t>
            </a:r>
            <a:endParaRPr lang="ru-RU" sz="2400" dirty="0">
              <a:solidFill>
                <a:schemeClr val="tx1"/>
              </a:solidFill>
            </a:endParaRPr>
          </a:p>
        </p:txBody>
      </p:sp>
      <p:sp>
        <p:nvSpPr>
          <p:cNvPr id="15" name="Овал 14"/>
          <p:cNvSpPr/>
          <p:nvPr/>
        </p:nvSpPr>
        <p:spPr>
          <a:xfrm flipH="1">
            <a:off x="3571868" y="3643314"/>
            <a:ext cx="357190" cy="357190"/>
          </a:xfrm>
          <a:prstGeom prst="ellipse">
            <a:avLst/>
          </a:prstGeom>
          <a:solidFill>
            <a:schemeClr val="accent1">
              <a:alpha val="0"/>
            </a:schemeClr>
          </a:solidFill>
          <a:ln cmpd="dbl">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solidFill>
              </a:rPr>
              <a:t>4</a:t>
            </a:r>
            <a:endParaRPr lang="ru-RU" sz="2400" dirty="0">
              <a:solidFill>
                <a:schemeClr val="tx1"/>
              </a:solidFill>
            </a:endParaRPr>
          </a:p>
        </p:txBody>
      </p:sp>
      <p:sp>
        <p:nvSpPr>
          <p:cNvPr id="16" name="Овал 15"/>
          <p:cNvSpPr/>
          <p:nvPr/>
        </p:nvSpPr>
        <p:spPr>
          <a:xfrm flipH="1">
            <a:off x="4786346" y="4071942"/>
            <a:ext cx="357190" cy="357190"/>
          </a:xfrm>
          <a:prstGeom prst="ellipse">
            <a:avLst/>
          </a:prstGeom>
          <a:solidFill>
            <a:schemeClr val="accent1">
              <a:alpha val="0"/>
            </a:schemeClr>
          </a:solidFill>
          <a:ln cmpd="dbl">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solidFill>
              </a:rPr>
              <a:t>1</a:t>
            </a:r>
            <a:endParaRPr lang="ru-RU" sz="2400" dirty="0">
              <a:solidFill>
                <a:schemeClr val="tx1"/>
              </a:solidFill>
            </a:endParaRPr>
          </a:p>
        </p:txBody>
      </p:sp>
      <p:sp>
        <p:nvSpPr>
          <p:cNvPr id="17" name="Овал 16"/>
          <p:cNvSpPr/>
          <p:nvPr/>
        </p:nvSpPr>
        <p:spPr>
          <a:xfrm flipH="1">
            <a:off x="5214943" y="4143380"/>
            <a:ext cx="357190" cy="357190"/>
          </a:xfrm>
          <a:prstGeom prst="ellipse">
            <a:avLst/>
          </a:prstGeom>
          <a:solidFill>
            <a:schemeClr val="accent1">
              <a:alpha val="0"/>
            </a:schemeClr>
          </a:solidFill>
          <a:ln cmpd="dbl">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solidFill>
              </a:rPr>
              <a:t>2</a:t>
            </a:r>
            <a:endParaRPr lang="ru-RU" sz="2400" dirty="0">
              <a:solidFill>
                <a:schemeClr val="tx1"/>
              </a:solidFill>
            </a:endParaRPr>
          </a:p>
        </p:txBody>
      </p:sp>
      <p:sp>
        <p:nvSpPr>
          <p:cNvPr id="18" name="Овал 17"/>
          <p:cNvSpPr/>
          <p:nvPr/>
        </p:nvSpPr>
        <p:spPr>
          <a:xfrm flipH="1">
            <a:off x="5643571" y="4071943"/>
            <a:ext cx="357190" cy="357190"/>
          </a:xfrm>
          <a:prstGeom prst="ellipse">
            <a:avLst/>
          </a:prstGeom>
          <a:solidFill>
            <a:schemeClr val="accent1">
              <a:alpha val="0"/>
            </a:schemeClr>
          </a:solidFill>
          <a:ln cmpd="dbl">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solidFill>
              </a:rPr>
              <a:t>3</a:t>
            </a:r>
            <a:endParaRPr lang="ru-RU" sz="2400" dirty="0">
              <a:solidFill>
                <a:schemeClr val="tx1"/>
              </a:solidFill>
            </a:endParaRPr>
          </a:p>
        </p:txBody>
      </p:sp>
      <p:sp>
        <p:nvSpPr>
          <p:cNvPr id="19" name="Овал 18"/>
          <p:cNvSpPr/>
          <p:nvPr/>
        </p:nvSpPr>
        <p:spPr>
          <a:xfrm flipH="1">
            <a:off x="6072198" y="4071942"/>
            <a:ext cx="357190" cy="357190"/>
          </a:xfrm>
          <a:prstGeom prst="ellipse">
            <a:avLst/>
          </a:prstGeom>
          <a:solidFill>
            <a:schemeClr val="accent1">
              <a:alpha val="0"/>
            </a:schemeClr>
          </a:solidFill>
          <a:ln cmpd="dbl">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solidFill>
              </a:rPr>
              <a:t>4</a:t>
            </a:r>
            <a:endParaRPr lang="ru-RU" sz="2400" dirty="0">
              <a:solidFill>
                <a:schemeClr val="tx1"/>
              </a:solidFill>
            </a:endParaRPr>
          </a:p>
        </p:txBody>
      </p:sp>
      <p:sp>
        <p:nvSpPr>
          <p:cNvPr id="20" name="Овал 19"/>
          <p:cNvSpPr/>
          <p:nvPr/>
        </p:nvSpPr>
        <p:spPr>
          <a:xfrm flipH="1">
            <a:off x="7215238" y="3643314"/>
            <a:ext cx="357190" cy="357190"/>
          </a:xfrm>
          <a:prstGeom prst="ellipse">
            <a:avLst/>
          </a:prstGeom>
          <a:solidFill>
            <a:schemeClr val="accent1">
              <a:alpha val="0"/>
            </a:schemeClr>
          </a:solidFill>
          <a:ln cmpd="dbl">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solidFill>
              </a:rPr>
              <a:t>1</a:t>
            </a:r>
            <a:endParaRPr lang="ru-RU" sz="2400" dirty="0">
              <a:solidFill>
                <a:schemeClr val="tx1"/>
              </a:solidFill>
            </a:endParaRPr>
          </a:p>
        </p:txBody>
      </p:sp>
      <p:sp>
        <p:nvSpPr>
          <p:cNvPr id="21" name="Овал 20"/>
          <p:cNvSpPr/>
          <p:nvPr/>
        </p:nvSpPr>
        <p:spPr>
          <a:xfrm flipH="1">
            <a:off x="7643834" y="3643314"/>
            <a:ext cx="357190" cy="357190"/>
          </a:xfrm>
          <a:prstGeom prst="ellipse">
            <a:avLst/>
          </a:prstGeom>
          <a:solidFill>
            <a:schemeClr val="accent1">
              <a:alpha val="0"/>
            </a:schemeClr>
          </a:solidFill>
          <a:ln cmpd="dbl">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solidFill>
              </a:rPr>
              <a:t>2</a:t>
            </a:r>
            <a:endParaRPr lang="ru-RU" sz="2400" dirty="0">
              <a:solidFill>
                <a:schemeClr val="tx1"/>
              </a:solidFill>
            </a:endParaRPr>
          </a:p>
        </p:txBody>
      </p:sp>
      <p:sp>
        <p:nvSpPr>
          <p:cNvPr id="22" name="Овал 21"/>
          <p:cNvSpPr/>
          <p:nvPr/>
        </p:nvSpPr>
        <p:spPr>
          <a:xfrm flipH="1">
            <a:off x="8072462" y="3643314"/>
            <a:ext cx="357190" cy="357190"/>
          </a:xfrm>
          <a:prstGeom prst="ellipse">
            <a:avLst/>
          </a:prstGeom>
          <a:solidFill>
            <a:schemeClr val="accent1">
              <a:alpha val="0"/>
            </a:schemeClr>
          </a:solidFill>
          <a:ln cmpd="dbl">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solidFill>
              </a:rPr>
              <a:t>3</a:t>
            </a:r>
            <a:endParaRPr lang="ru-RU" sz="2400" dirty="0">
              <a:solidFill>
                <a:schemeClr val="tx1"/>
              </a:solidFill>
            </a:endParaRPr>
          </a:p>
        </p:txBody>
      </p:sp>
      <p:sp>
        <p:nvSpPr>
          <p:cNvPr id="23" name="Овал 22"/>
          <p:cNvSpPr/>
          <p:nvPr/>
        </p:nvSpPr>
        <p:spPr>
          <a:xfrm flipH="1">
            <a:off x="8501090" y="3643314"/>
            <a:ext cx="357190" cy="357190"/>
          </a:xfrm>
          <a:prstGeom prst="ellipse">
            <a:avLst/>
          </a:prstGeom>
          <a:solidFill>
            <a:schemeClr val="accent1">
              <a:alpha val="0"/>
            </a:schemeClr>
          </a:solidFill>
          <a:ln cmpd="dbl">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solidFill>
              </a:rPr>
              <a:t>4</a:t>
            </a:r>
            <a:endParaRPr lang="ru-RU" sz="2400" dirty="0">
              <a:solidFill>
                <a:schemeClr val="tx1"/>
              </a:solidFill>
            </a:endParaRPr>
          </a:p>
        </p:txBody>
      </p:sp>
      <p:cxnSp>
        <p:nvCxnSpPr>
          <p:cNvPr id="24" name="Прямая соединительная линия 23"/>
          <p:cNvCxnSpPr>
            <a:stCxn id="3" idx="2"/>
            <a:endCxn id="4" idx="0"/>
          </p:cNvCxnSpPr>
          <p:nvPr/>
        </p:nvCxnSpPr>
        <p:spPr>
          <a:xfrm rot="10800000" flipV="1">
            <a:off x="1071538" y="1500174"/>
            <a:ext cx="2643206" cy="857256"/>
          </a:xfrm>
          <a:prstGeom prst="line">
            <a:avLst/>
          </a:prstGeom>
          <a:ln w="31750" cmpd="dbl">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 name="Прямая соединительная линия 24"/>
          <p:cNvCxnSpPr>
            <a:stCxn id="3" idx="3"/>
            <a:endCxn id="5" idx="0"/>
          </p:cNvCxnSpPr>
          <p:nvPr/>
        </p:nvCxnSpPr>
        <p:spPr>
          <a:xfrm rot="5400000">
            <a:off x="3190319" y="1655152"/>
            <a:ext cx="655199" cy="749356"/>
          </a:xfrm>
          <a:prstGeom prst="line">
            <a:avLst/>
          </a:prstGeom>
          <a:ln w="31750" cmpd="dbl">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Прямая соединительная линия 25"/>
          <p:cNvCxnSpPr>
            <a:stCxn id="3" idx="5"/>
            <a:endCxn id="6" idx="0"/>
          </p:cNvCxnSpPr>
          <p:nvPr/>
        </p:nvCxnSpPr>
        <p:spPr>
          <a:xfrm rot="16200000" flipH="1">
            <a:off x="4834136" y="1619433"/>
            <a:ext cx="655199" cy="820794"/>
          </a:xfrm>
          <a:prstGeom prst="line">
            <a:avLst/>
          </a:prstGeom>
          <a:ln w="31750" cmpd="dbl">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7" name="Прямая соединительная линия 26"/>
          <p:cNvCxnSpPr>
            <a:stCxn id="3" idx="6"/>
            <a:endCxn id="7" idx="0"/>
          </p:cNvCxnSpPr>
          <p:nvPr/>
        </p:nvCxnSpPr>
        <p:spPr>
          <a:xfrm>
            <a:off x="4929190" y="1500174"/>
            <a:ext cx="3071834" cy="857256"/>
          </a:xfrm>
          <a:prstGeom prst="line">
            <a:avLst/>
          </a:prstGeom>
          <a:ln w="31750" cmpd="dbl">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Прямая соединительная линия 27"/>
          <p:cNvCxnSpPr>
            <a:stCxn id="4" idx="4"/>
            <a:endCxn id="8" idx="0"/>
          </p:cNvCxnSpPr>
          <p:nvPr/>
        </p:nvCxnSpPr>
        <p:spPr>
          <a:xfrm rot="5400000">
            <a:off x="160720" y="3161124"/>
            <a:ext cx="1143008" cy="678629"/>
          </a:xfrm>
          <a:prstGeom prst="line">
            <a:avLst/>
          </a:prstGeom>
          <a:ln w="31750" cmpd="dbl">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Прямая соединительная линия 28"/>
          <p:cNvCxnSpPr>
            <a:stCxn id="4" idx="4"/>
            <a:endCxn id="9" idx="0"/>
          </p:cNvCxnSpPr>
          <p:nvPr/>
        </p:nvCxnSpPr>
        <p:spPr>
          <a:xfrm rot="5400000">
            <a:off x="375018" y="3375422"/>
            <a:ext cx="1143008" cy="250033"/>
          </a:xfrm>
          <a:prstGeom prst="line">
            <a:avLst/>
          </a:prstGeom>
          <a:ln w="31750" cmpd="dbl">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0" name="Прямая соединительная линия 29"/>
          <p:cNvCxnSpPr>
            <a:stCxn id="4" idx="4"/>
            <a:endCxn id="10" idx="0"/>
          </p:cNvCxnSpPr>
          <p:nvPr/>
        </p:nvCxnSpPr>
        <p:spPr>
          <a:xfrm rot="16200000" flipH="1">
            <a:off x="589331" y="3411140"/>
            <a:ext cx="1143008" cy="178595"/>
          </a:xfrm>
          <a:prstGeom prst="line">
            <a:avLst/>
          </a:prstGeom>
          <a:ln w="31750" cmpd="dbl">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1" name="Прямая соединительная линия 30"/>
          <p:cNvCxnSpPr>
            <a:stCxn id="4" idx="4"/>
            <a:endCxn id="11" idx="0"/>
          </p:cNvCxnSpPr>
          <p:nvPr/>
        </p:nvCxnSpPr>
        <p:spPr>
          <a:xfrm rot="16200000" flipH="1">
            <a:off x="803645" y="3196826"/>
            <a:ext cx="1143008" cy="607223"/>
          </a:xfrm>
          <a:prstGeom prst="line">
            <a:avLst/>
          </a:prstGeom>
          <a:ln w="31750" cmpd="dbl">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 name="Прямая соединительная линия 31"/>
          <p:cNvCxnSpPr>
            <a:stCxn id="5" idx="4"/>
            <a:endCxn id="12" idx="0"/>
          </p:cNvCxnSpPr>
          <p:nvPr/>
        </p:nvCxnSpPr>
        <p:spPr>
          <a:xfrm rot="5400000">
            <a:off x="2446736" y="2946810"/>
            <a:ext cx="714380" cy="678629"/>
          </a:xfrm>
          <a:prstGeom prst="line">
            <a:avLst/>
          </a:prstGeom>
          <a:ln w="31750" cmpd="dbl">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3" name="Прямая соединительная линия 32"/>
          <p:cNvCxnSpPr>
            <a:stCxn id="5" idx="4"/>
            <a:endCxn id="13" idx="0"/>
          </p:cNvCxnSpPr>
          <p:nvPr/>
        </p:nvCxnSpPr>
        <p:spPr>
          <a:xfrm rot="5400000">
            <a:off x="2661034" y="3161108"/>
            <a:ext cx="714380" cy="250033"/>
          </a:xfrm>
          <a:prstGeom prst="line">
            <a:avLst/>
          </a:prstGeom>
          <a:ln w="31750" cmpd="dbl">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4" name="Прямая соединительная линия 33"/>
          <p:cNvCxnSpPr>
            <a:stCxn id="5" idx="4"/>
            <a:endCxn id="14" idx="0"/>
          </p:cNvCxnSpPr>
          <p:nvPr/>
        </p:nvCxnSpPr>
        <p:spPr>
          <a:xfrm rot="16200000" flipH="1">
            <a:off x="2875347" y="3196826"/>
            <a:ext cx="714380" cy="178595"/>
          </a:xfrm>
          <a:prstGeom prst="line">
            <a:avLst/>
          </a:prstGeom>
          <a:ln w="31750" cmpd="dbl">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5" name="Прямая соединительная линия 34"/>
          <p:cNvCxnSpPr>
            <a:stCxn id="5" idx="4"/>
            <a:endCxn id="15" idx="0"/>
          </p:cNvCxnSpPr>
          <p:nvPr/>
        </p:nvCxnSpPr>
        <p:spPr>
          <a:xfrm rot="16200000" flipH="1">
            <a:off x="3089661" y="2982512"/>
            <a:ext cx="714380" cy="607223"/>
          </a:xfrm>
          <a:prstGeom prst="line">
            <a:avLst/>
          </a:prstGeom>
          <a:ln w="31750" cmpd="dbl">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6" name="Прямая соединительная линия 35"/>
          <p:cNvCxnSpPr>
            <a:stCxn id="6" idx="4"/>
            <a:endCxn id="16" idx="0"/>
          </p:cNvCxnSpPr>
          <p:nvPr/>
        </p:nvCxnSpPr>
        <p:spPr>
          <a:xfrm rot="5400000">
            <a:off x="4697033" y="3196843"/>
            <a:ext cx="1143008" cy="607191"/>
          </a:xfrm>
          <a:prstGeom prst="line">
            <a:avLst/>
          </a:prstGeom>
          <a:ln w="31750" cmpd="dbl">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7" name="Прямая соединительная линия 36"/>
          <p:cNvCxnSpPr>
            <a:stCxn id="6" idx="4"/>
            <a:endCxn id="17" idx="0"/>
          </p:cNvCxnSpPr>
          <p:nvPr/>
        </p:nvCxnSpPr>
        <p:spPr>
          <a:xfrm rot="5400000">
            <a:off x="4875612" y="3446860"/>
            <a:ext cx="1214446" cy="178594"/>
          </a:xfrm>
          <a:prstGeom prst="line">
            <a:avLst/>
          </a:prstGeom>
          <a:ln w="31750" cmpd="dbl">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 name="Прямая соединительная линия 37"/>
          <p:cNvCxnSpPr>
            <a:stCxn id="6" idx="4"/>
            <a:endCxn id="18" idx="0"/>
          </p:cNvCxnSpPr>
          <p:nvPr/>
        </p:nvCxnSpPr>
        <p:spPr>
          <a:xfrm rot="16200000" flipH="1">
            <a:off x="5125645" y="3375421"/>
            <a:ext cx="1143009" cy="250034"/>
          </a:xfrm>
          <a:prstGeom prst="line">
            <a:avLst/>
          </a:prstGeom>
          <a:ln w="31750" cmpd="dbl">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Прямая соединительная линия 38"/>
          <p:cNvCxnSpPr>
            <a:stCxn id="6" idx="4"/>
            <a:endCxn id="19" idx="0"/>
          </p:cNvCxnSpPr>
          <p:nvPr/>
        </p:nvCxnSpPr>
        <p:spPr>
          <a:xfrm rot="16200000" flipH="1">
            <a:off x="5339958" y="3161107"/>
            <a:ext cx="1143008" cy="678661"/>
          </a:xfrm>
          <a:prstGeom prst="line">
            <a:avLst/>
          </a:prstGeom>
          <a:ln w="31750" cmpd="dbl">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0" name="Прямая соединительная линия 39"/>
          <p:cNvCxnSpPr>
            <a:stCxn id="7" idx="4"/>
            <a:endCxn id="20" idx="0"/>
          </p:cNvCxnSpPr>
          <p:nvPr/>
        </p:nvCxnSpPr>
        <p:spPr>
          <a:xfrm rot="5400000">
            <a:off x="7340239" y="2982529"/>
            <a:ext cx="714380" cy="607191"/>
          </a:xfrm>
          <a:prstGeom prst="line">
            <a:avLst/>
          </a:prstGeom>
          <a:ln w="31750" cmpd="dbl">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1" name="Прямая соединительная линия 40"/>
          <p:cNvCxnSpPr>
            <a:stCxn id="7" idx="4"/>
            <a:endCxn id="21" idx="0"/>
          </p:cNvCxnSpPr>
          <p:nvPr/>
        </p:nvCxnSpPr>
        <p:spPr>
          <a:xfrm rot="5400000">
            <a:off x="7554537" y="3196827"/>
            <a:ext cx="714380" cy="178595"/>
          </a:xfrm>
          <a:prstGeom prst="line">
            <a:avLst/>
          </a:prstGeom>
          <a:ln w="31750" cmpd="dbl">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Прямая соединительная линия 41"/>
          <p:cNvCxnSpPr>
            <a:stCxn id="7" idx="4"/>
            <a:endCxn id="22" idx="0"/>
          </p:cNvCxnSpPr>
          <p:nvPr/>
        </p:nvCxnSpPr>
        <p:spPr>
          <a:xfrm rot="16200000" flipH="1">
            <a:off x="7768850" y="3161107"/>
            <a:ext cx="714380" cy="250033"/>
          </a:xfrm>
          <a:prstGeom prst="line">
            <a:avLst/>
          </a:prstGeom>
          <a:ln w="31750" cmpd="dbl">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3" name="Прямая соединительная линия 42"/>
          <p:cNvCxnSpPr>
            <a:stCxn id="7" idx="4"/>
            <a:endCxn id="23" idx="0"/>
          </p:cNvCxnSpPr>
          <p:nvPr/>
        </p:nvCxnSpPr>
        <p:spPr>
          <a:xfrm rot="16200000" flipH="1">
            <a:off x="7983164" y="2946793"/>
            <a:ext cx="714380" cy="678661"/>
          </a:xfrm>
          <a:prstGeom prst="line">
            <a:avLst/>
          </a:prstGeom>
          <a:ln w="31750" cmpd="dbl">
            <a:solidFill>
              <a:schemeClr val="accent1"/>
            </a:solidFill>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928662" y="2357430"/>
            <a:ext cx="316112" cy="523220"/>
          </a:xfrm>
          <a:prstGeom prst="rect">
            <a:avLst/>
          </a:prstGeom>
          <a:noFill/>
        </p:spPr>
        <p:txBody>
          <a:bodyPr wrap="none" rtlCol="0">
            <a:spAutoFit/>
          </a:bodyPr>
          <a:lstStyle/>
          <a:p>
            <a:r>
              <a:rPr lang="ru-RU" sz="2800" b="1" dirty="0" smtClean="0"/>
              <a:t>1</a:t>
            </a:r>
            <a:endParaRPr lang="ru-RU" sz="2800" b="1" dirty="0"/>
          </a:p>
        </p:txBody>
      </p:sp>
      <p:sp>
        <p:nvSpPr>
          <p:cNvPr id="45" name="TextBox 44"/>
          <p:cNvSpPr txBox="1"/>
          <p:nvPr/>
        </p:nvSpPr>
        <p:spPr>
          <a:xfrm>
            <a:off x="3000364" y="2357430"/>
            <a:ext cx="359394" cy="523220"/>
          </a:xfrm>
          <a:prstGeom prst="rect">
            <a:avLst/>
          </a:prstGeom>
          <a:noFill/>
        </p:spPr>
        <p:txBody>
          <a:bodyPr wrap="none" rtlCol="0">
            <a:spAutoFit/>
          </a:bodyPr>
          <a:lstStyle/>
          <a:p>
            <a:r>
              <a:rPr lang="ru-RU" sz="2800" b="1" dirty="0" smtClean="0"/>
              <a:t>2</a:t>
            </a:r>
            <a:endParaRPr lang="ru-RU" sz="2800" b="1" dirty="0"/>
          </a:p>
        </p:txBody>
      </p:sp>
      <p:sp>
        <p:nvSpPr>
          <p:cNvPr id="46" name="TextBox 45"/>
          <p:cNvSpPr txBox="1"/>
          <p:nvPr/>
        </p:nvSpPr>
        <p:spPr>
          <a:xfrm>
            <a:off x="5429256" y="2428868"/>
            <a:ext cx="301686" cy="400110"/>
          </a:xfrm>
          <a:prstGeom prst="rect">
            <a:avLst/>
          </a:prstGeom>
          <a:noFill/>
        </p:spPr>
        <p:txBody>
          <a:bodyPr wrap="none" rtlCol="0">
            <a:spAutoFit/>
          </a:bodyPr>
          <a:lstStyle/>
          <a:p>
            <a:r>
              <a:rPr lang="ru-RU" sz="2000" b="1" dirty="0" smtClean="0"/>
              <a:t>3</a:t>
            </a:r>
            <a:endParaRPr lang="ru-RU" sz="2000" b="1" dirty="0"/>
          </a:p>
        </p:txBody>
      </p:sp>
      <p:sp>
        <p:nvSpPr>
          <p:cNvPr id="47" name="TextBox 46"/>
          <p:cNvSpPr txBox="1"/>
          <p:nvPr/>
        </p:nvSpPr>
        <p:spPr>
          <a:xfrm>
            <a:off x="7858148" y="2357430"/>
            <a:ext cx="346570" cy="461665"/>
          </a:xfrm>
          <a:prstGeom prst="rect">
            <a:avLst/>
          </a:prstGeom>
          <a:noFill/>
        </p:spPr>
        <p:txBody>
          <a:bodyPr wrap="none" rtlCol="0">
            <a:spAutoFit/>
          </a:bodyPr>
          <a:lstStyle/>
          <a:p>
            <a:r>
              <a:rPr lang="ru-RU" sz="2400" b="1" dirty="0" smtClean="0"/>
              <a:t>4</a:t>
            </a:r>
            <a:endParaRPr lang="ru-RU" sz="2400" b="1" dirty="0"/>
          </a:p>
        </p:txBody>
      </p:sp>
      <p:sp>
        <p:nvSpPr>
          <p:cNvPr id="48" name="TextBox 47"/>
          <p:cNvSpPr txBox="1"/>
          <p:nvPr/>
        </p:nvSpPr>
        <p:spPr>
          <a:xfrm>
            <a:off x="3058929" y="4929198"/>
            <a:ext cx="2941831" cy="1200329"/>
          </a:xfrm>
          <a:prstGeom prst="rect">
            <a:avLst/>
          </a:prstGeom>
          <a:noFill/>
        </p:spPr>
        <p:txBody>
          <a:bodyPr wrap="none" rtlCol="0">
            <a:spAutoFit/>
          </a:bodyPr>
          <a:lstStyle/>
          <a:p>
            <a:r>
              <a:rPr lang="ru-RU" sz="72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mj-lt"/>
              </a:rPr>
              <a:t>4х4=16</a:t>
            </a:r>
            <a:endParaRPr lang="ru-RU" sz="72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8" presetClass="entr" presetSubtype="16"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diamond(in)">
                                      <p:cBhvr>
                                        <p:cTn id="14" dur="2000"/>
                                        <p:tgtEl>
                                          <p:spTgt spid="3"/>
                                        </p:tgtEl>
                                      </p:cBhvr>
                                    </p:animEffect>
                                  </p:childTnLst>
                                </p:cTn>
                              </p:par>
                              <p:par>
                                <p:cTn id="15" presetID="8" presetClass="entr" presetSubtype="16"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diamond(in)">
                                      <p:cBhvr>
                                        <p:cTn id="17" dur="2000"/>
                                        <p:tgtEl>
                                          <p:spTgt spid="4"/>
                                        </p:tgtEl>
                                      </p:cBhvr>
                                    </p:animEffect>
                                  </p:childTnLst>
                                </p:cTn>
                              </p:par>
                              <p:par>
                                <p:cTn id="18" presetID="8" presetClass="entr" presetSubtype="1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diamond(in)">
                                      <p:cBhvr>
                                        <p:cTn id="20" dur="2000"/>
                                        <p:tgtEl>
                                          <p:spTgt spid="5"/>
                                        </p:tgtEl>
                                      </p:cBhvr>
                                    </p:animEffect>
                                  </p:childTnLst>
                                </p:cTn>
                              </p:par>
                              <p:par>
                                <p:cTn id="21" presetID="8" presetClass="entr" presetSubtype="16"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diamond(in)">
                                      <p:cBhvr>
                                        <p:cTn id="23" dur="2000"/>
                                        <p:tgtEl>
                                          <p:spTgt spid="6"/>
                                        </p:tgtEl>
                                      </p:cBhvr>
                                    </p:animEffect>
                                  </p:childTnLst>
                                </p:cTn>
                              </p:par>
                              <p:par>
                                <p:cTn id="24" presetID="8" presetClass="entr" presetSubtype="16"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diamond(in)">
                                      <p:cBhvr>
                                        <p:cTn id="26" dur="2000"/>
                                        <p:tgtEl>
                                          <p:spTgt spid="7"/>
                                        </p:tgtEl>
                                      </p:cBhvr>
                                    </p:animEffect>
                                  </p:childTnLst>
                                </p:cTn>
                              </p:par>
                              <p:par>
                                <p:cTn id="27" presetID="8" presetClass="entr" presetSubtype="16"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diamond(in)">
                                      <p:cBhvr>
                                        <p:cTn id="29" dur="2000"/>
                                        <p:tgtEl>
                                          <p:spTgt spid="8"/>
                                        </p:tgtEl>
                                      </p:cBhvr>
                                    </p:animEffect>
                                  </p:childTnLst>
                                </p:cTn>
                              </p:par>
                              <p:par>
                                <p:cTn id="30" presetID="8" presetClass="entr" presetSubtype="16"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diamond(in)">
                                      <p:cBhvr>
                                        <p:cTn id="32" dur="2000"/>
                                        <p:tgtEl>
                                          <p:spTgt spid="9"/>
                                        </p:tgtEl>
                                      </p:cBhvr>
                                    </p:animEffect>
                                  </p:childTnLst>
                                </p:cTn>
                              </p:par>
                              <p:par>
                                <p:cTn id="33" presetID="8" presetClass="entr" presetSubtype="16"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diamond(in)">
                                      <p:cBhvr>
                                        <p:cTn id="35" dur="2000"/>
                                        <p:tgtEl>
                                          <p:spTgt spid="10"/>
                                        </p:tgtEl>
                                      </p:cBhvr>
                                    </p:animEffect>
                                  </p:childTnLst>
                                </p:cTn>
                              </p:par>
                              <p:par>
                                <p:cTn id="36" presetID="8" presetClass="entr" presetSubtype="16"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diamond(in)">
                                      <p:cBhvr>
                                        <p:cTn id="38" dur="2000"/>
                                        <p:tgtEl>
                                          <p:spTgt spid="11"/>
                                        </p:tgtEl>
                                      </p:cBhvr>
                                    </p:animEffect>
                                  </p:childTnLst>
                                </p:cTn>
                              </p:par>
                              <p:par>
                                <p:cTn id="39" presetID="8" presetClass="entr" presetSubtype="16"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diamond(in)">
                                      <p:cBhvr>
                                        <p:cTn id="41" dur="2000"/>
                                        <p:tgtEl>
                                          <p:spTgt spid="12"/>
                                        </p:tgtEl>
                                      </p:cBhvr>
                                    </p:animEffect>
                                  </p:childTnLst>
                                </p:cTn>
                              </p:par>
                              <p:par>
                                <p:cTn id="42" presetID="8" presetClass="entr" presetSubtype="16"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diamond(in)">
                                      <p:cBhvr>
                                        <p:cTn id="44" dur="2000"/>
                                        <p:tgtEl>
                                          <p:spTgt spid="13"/>
                                        </p:tgtEl>
                                      </p:cBhvr>
                                    </p:animEffect>
                                  </p:childTnLst>
                                </p:cTn>
                              </p:par>
                              <p:par>
                                <p:cTn id="45" presetID="8" presetClass="entr" presetSubtype="16"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diamond(in)">
                                      <p:cBhvr>
                                        <p:cTn id="47" dur="2000"/>
                                        <p:tgtEl>
                                          <p:spTgt spid="14"/>
                                        </p:tgtEl>
                                      </p:cBhvr>
                                    </p:animEffect>
                                  </p:childTnLst>
                                </p:cTn>
                              </p:par>
                              <p:par>
                                <p:cTn id="48" presetID="8" presetClass="entr" presetSubtype="16" fill="hold" grpId="0" nodeType="with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diamond(in)">
                                      <p:cBhvr>
                                        <p:cTn id="50" dur="2000"/>
                                        <p:tgtEl>
                                          <p:spTgt spid="15"/>
                                        </p:tgtEl>
                                      </p:cBhvr>
                                    </p:animEffect>
                                  </p:childTnLst>
                                </p:cTn>
                              </p:par>
                              <p:par>
                                <p:cTn id="51" presetID="8" presetClass="entr" presetSubtype="16"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diamond(in)">
                                      <p:cBhvr>
                                        <p:cTn id="53" dur="2000"/>
                                        <p:tgtEl>
                                          <p:spTgt spid="16"/>
                                        </p:tgtEl>
                                      </p:cBhvr>
                                    </p:animEffect>
                                  </p:childTnLst>
                                </p:cTn>
                              </p:par>
                              <p:par>
                                <p:cTn id="54" presetID="8" presetClass="entr" presetSubtype="16"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diamond(in)">
                                      <p:cBhvr>
                                        <p:cTn id="56" dur="2000"/>
                                        <p:tgtEl>
                                          <p:spTgt spid="17"/>
                                        </p:tgtEl>
                                      </p:cBhvr>
                                    </p:animEffect>
                                  </p:childTnLst>
                                </p:cTn>
                              </p:par>
                              <p:par>
                                <p:cTn id="57" presetID="8" presetClass="entr" presetSubtype="16" fill="hold" grpId="0" nodeType="with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diamond(in)">
                                      <p:cBhvr>
                                        <p:cTn id="59" dur="2000"/>
                                        <p:tgtEl>
                                          <p:spTgt spid="18"/>
                                        </p:tgtEl>
                                      </p:cBhvr>
                                    </p:animEffect>
                                  </p:childTnLst>
                                </p:cTn>
                              </p:par>
                              <p:par>
                                <p:cTn id="60" presetID="8" presetClass="entr" presetSubtype="16"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diamond(in)">
                                      <p:cBhvr>
                                        <p:cTn id="62" dur="2000"/>
                                        <p:tgtEl>
                                          <p:spTgt spid="19"/>
                                        </p:tgtEl>
                                      </p:cBhvr>
                                    </p:animEffect>
                                  </p:childTnLst>
                                </p:cTn>
                              </p:par>
                              <p:par>
                                <p:cTn id="63" presetID="8" presetClass="entr" presetSubtype="16" fill="hold" grpId="0" nodeType="withEffect">
                                  <p:stCondLst>
                                    <p:cond delay="0"/>
                                  </p:stCondLst>
                                  <p:childTnLst>
                                    <p:set>
                                      <p:cBhvr>
                                        <p:cTn id="64" dur="1" fill="hold">
                                          <p:stCondLst>
                                            <p:cond delay="0"/>
                                          </p:stCondLst>
                                        </p:cTn>
                                        <p:tgtEl>
                                          <p:spTgt spid="20"/>
                                        </p:tgtEl>
                                        <p:attrNameLst>
                                          <p:attrName>style.visibility</p:attrName>
                                        </p:attrNameLst>
                                      </p:cBhvr>
                                      <p:to>
                                        <p:strVal val="visible"/>
                                      </p:to>
                                    </p:set>
                                    <p:animEffect transition="in" filter="diamond(in)">
                                      <p:cBhvr>
                                        <p:cTn id="65" dur="2000"/>
                                        <p:tgtEl>
                                          <p:spTgt spid="20"/>
                                        </p:tgtEl>
                                      </p:cBhvr>
                                    </p:animEffect>
                                  </p:childTnLst>
                                </p:cTn>
                              </p:par>
                              <p:par>
                                <p:cTn id="66" presetID="8" presetClass="entr" presetSubtype="16" fill="hold" grpId="0" nodeType="with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diamond(in)">
                                      <p:cBhvr>
                                        <p:cTn id="68" dur="2000"/>
                                        <p:tgtEl>
                                          <p:spTgt spid="21"/>
                                        </p:tgtEl>
                                      </p:cBhvr>
                                    </p:animEffect>
                                  </p:childTnLst>
                                </p:cTn>
                              </p:par>
                              <p:par>
                                <p:cTn id="69" presetID="8" presetClass="entr" presetSubtype="16" fill="hold" grpId="0" nodeType="with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diamond(in)">
                                      <p:cBhvr>
                                        <p:cTn id="71" dur="2000"/>
                                        <p:tgtEl>
                                          <p:spTgt spid="22"/>
                                        </p:tgtEl>
                                      </p:cBhvr>
                                    </p:animEffect>
                                  </p:childTnLst>
                                </p:cTn>
                              </p:par>
                              <p:par>
                                <p:cTn id="72" presetID="8" presetClass="entr" presetSubtype="16" fill="hold" grpId="0" nodeType="withEffect">
                                  <p:stCondLst>
                                    <p:cond delay="0"/>
                                  </p:stCondLst>
                                  <p:childTnLst>
                                    <p:set>
                                      <p:cBhvr>
                                        <p:cTn id="73" dur="1" fill="hold">
                                          <p:stCondLst>
                                            <p:cond delay="0"/>
                                          </p:stCondLst>
                                        </p:cTn>
                                        <p:tgtEl>
                                          <p:spTgt spid="23"/>
                                        </p:tgtEl>
                                        <p:attrNameLst>
                                          <p:attrName>style.visibility</p:attrName>
                                        </p:attrNameLst>
                                      </p:cBhvr>
                                      <p:to>
                                        <p:strVal val="visible"/>
                                      </p:to>
                                    </p:set>
                                    <p:animEffect transition="in" filter="diamond(in)">
                                      <p:cBhvr>
                                        <p:cTn id="74" dur="2000"/>
                                        <p:tgtEl>
                                          <p:spTgt spid="23"/>
                                        </p:tgtEl>
                                      </p:cBhvr>
                                    </p:animEffect>
                                  </p:childTnLst>
                                </p:cTn>
                              </p:par>
                              <p:par>
                                <p:cTn id="75" presetID="8" presetClass="entr" presetSubtype="16" fill="hold" nodeType="withEffect">
                                  <p:stCondLst>
                                    <p:cond delay="0"/>
                                  </p:stCondLst>
                                  <p:childTnLst>
                                    <p:set>
                                      <p:cBhvr>
                                        <p:cTn id="76" dur="1" fill="hold">
                                          <p:stCondLst>
                                            <p:cond delay="0"/>
                                          </p:stCondLst>
                                        </p:cTn>
                                        <p:tgtEl>
                                          <p:spTgt spid="24"/>
                                        </p:tgtEl>
                                        <p:attrNameLst>
                                          <p:attrName>style.visibility</p:attrName>
                                        </p:attrNameLst>
                                      </p:cBhvr>
                                      <p:to>
                                        <p:strVal val="visible"/>
                                      </p:to>
                                    </p:set>
                                    <p:animEffect transition="in" filter="diamond(in)">
                                      <p:cBhvr>
                                        <p:cTn id="77" dur="2000"/>
                                        <p:tgtEl>
                                          <p:spTgt spid="24"/>
                                        </p:tgtEl>
                                      </p:cBhvr>
                                    </p:animEffect>
                                  </p:childTnLst>
                                </p:cTn>
                              </p:par>
                              <p:par>
                                <p:cTn id="78" presetID="8" presetClass="entr" presetSubtype="16" fill="hold" nodeType="withEffect">
                                  <p:stCondLst>
                                    <p:cond delay="0"/>
                                  </p:stCondLst>
                                  <p:childTnLst>
                                    <p:set>
                                      <p:cBhvr>
                                        <p:cTn id="79" dur="1" fill="hold">
                                          <p:stCondLst>
                                            <p:cond delay="0"/>
                                          </p:stCondLst>
                                        </p:cTn>
                                        <p:tgtEl>
                                          <p:spTgt spid="25"/>
                                        </p:tgtEl>
                                        <p:attrNameLst>
                                          <p:attrName>style.visibility</p:attrName>
                                        </p:attrNameLst>
                                      </p:cBhvr>
                                      <p:to>
                                        <p:strVal val="visible"/>
                                      </p:to>
                                    </p:set>
                                    <p:animEffect transition="in" filter="diamond(in)">
                                      <p:cBhvr>
                                        <p:cTn id="80" dur="2000"/>
                                        <p:tgtEl>
                                          <p:spTgt spid="25"/>
                                        </p:tgtEl>
                                      </p:cBhvr>
                                    </p:animEffect>
                                  </p:childTnLst>
                                </p:cTn>
                              </p:par>
                              <p:par>
                                <p:cTn id="81" presetID="8" presetClass="entr" presetSubtype="16" fill="hold" nodeType="withEffect">
                                  <p:stCondLst>
                                    <p:cond delay="0"/>
                                  </p:stCondLst>
                                  <p:childTnLst>
                                    <p:set>
                                      <p:cBhvr>
                                        <p:cTn id="82" dur="1" fill="hold">
                                          <p:stCondLst>
                                            <p:cond delay="0"/>
                                          </p:stCondLst>
                                        </p:cTn>
                                        <p:tgtEl>
                                          <p:spTgt spid="26"/>
                                        </p:tgtEl>
                                        <p:attrNameLst>
                                          <p:attrName>style.visibility</p:attrName>
                                        </p:attrNameLst>
                                      </p:cBhvr>
                                      <p:to>
                                        <p:strVal val="visible"/>
                                      </p:to>
                                    </p:set>
                                    <p:animEffect transition="in" filter="diamond(in)">
                                      <p:cBhvr>
                                        <p:cTn id="83" dur="2000"/>
                                        <p:tgtEl>
                                          <p:spTgt spid="26"/>
                                        </p:tgtEl>
                                      </p:cBhvr>
                                    </p:animEffect>
                                  </p:childTnLst>
                                </p:cTn>
                              </p:par>
                              <p:par>
                                <p:cTn id="84" presetID="8" presetClass="entr" presetSubtype="16" fill="hold" nodeType="withEffect">
                                  <p:stCondLst>
                                    <p:cond delay="0"/>
                                  </p:stCondLst>
                                  <p:childTnLst>
                                    <p:set>
                                      <p:cBhvr>
                                        <p:cTn id="85" dur="1" fill="hold">
                                          <p:stCondLst>
                                            <p:cond delay="0"/>
                                          </p:stCondLst>
                                        </p:cTn>
                                        <p:tgtEl>
                                          <p:spTgt spid="27"/>
                                        </p:tgtEl>
                                        <p:attrNameLst>
                                          <p:attrName>style.visibility</p:attrName>
                                        </p:attrNameLst>
                                      </p:cBhvr>
                                      <p:to>
                                        <p:strVal val="visible"/>
                                      </p:to>
                                    </p:set>
                                    <p:animEffect transition="in" filter="diamond(in)">
                                      <p:cBhvr>
                                        <p:cTn id="86" dur="2000"/>
                                        <p:tgtEl>
                                          <p:spTgt spid="27"/>
                                        </p:tgtEl>
                                      </p:cBhvr>
                                    </p:animEffect>
                                  </p:childTnLst>
                                </p:cTn>
                              </p:par>
                              <p:par>
                                <p:cTn id="87" presetID="8" presetClass="entr" presetSubtype="16" fill="hold" nodeType="withEffect">
                                  <p:stCondLst>
                                    <p:cond delay="0"/>
                                  </p:stCondLst>
                                  <p:childTnLst>
                                    <p:set>
                                      <p:cBhvr>
                                        <p:cTn id="88" dur="1" fill="hold">
                                          <p:stCondLst>
                                            <p:cond delay="0"/>
                                          </p:stCondLst>
                                        </p:cTn>
                                        <p:tgtEl>
                                          <p:spTgt spid="28"/>
                                        </p:tgtEl>
                                        <p:attrNameLst>
                                          <p:attrName>style.visibility</p:attrName>
                                        </p:attrNameLst>
                                      </p:cBhvr>
                                      <p:to>
                                        <p:strVal val="visible"/>
                                      </p:to>
                                    </p:set>
                                    <p:animEffect transition="in" filter="diamond(in)">
                                      <p:cBhvr>
                                        <p:cTn id="89" dur="2000"/>
                                        <p:tgtEl>
                                          <p:spTgt spid="28"/>
                                        </p:tgtEl>
                                      </p:cBhvr>
                                    </p:animEffect>
                                  </p:childTnLst>
                                </p:cTn>
                              </p:par>
                              <p:par>
                                <p:cTn id="90" presetID="8" presetClass="entr" presetSubtype="16" fill="hold" nodeType="withEffect">
                                  <p:stCondLst>
                                    <p:cond delay="0"/>
                                  </p:stCondLst>
                                  <p:childTnLst>
                                    <p:set>
                                      <p:cBhvr>
                                        <p:cTn id="91" dur="1" fill="hold">
                                          <p:stCondLst>
                                            <p:cond delay="0"/>
                                          </p:stCondLst>
                                        </p:cTn>
                                        <p:tgtEl>
                                          <p:spTgt spid="29"/>
                                        </p:tgtEl>
                                        <p:attrNameLst>
                                          <p:attrName>style.visibility</p:attrName>
                                        </p:attrNameLst>
                                      </p:cBhvr>
                                      <p:to>
                                        <p:strVal val="visible"/>
                                      </p:to>
                                    </p:set>
                                    <p:animEffect transition="in" filter="diamond(in)">
                                      <p:cBhvr>
                                        <p:cTn id="92" dur="2000"/>
                                        <p:tgtEl>
                                          <p:spTgt spid="29"/>
                                        </p:tgtEl>
                                      </p:cBhvr>
                                    </p:animEffect>
                                  </p:childTnLst>
                                </p:cTn>
                              </p:par>
                              <p:par>
                                <p:cTn id="93" presetID="8" presetClass="entr" presetSubtype="16" fill="hold" nodeType="withEffect">
                                  <p:stCondLst>
                                    <p:cond delay="0"/>
                                  </p:stCondLst>
                                  <p:childTnLst>
                                    <p:set>
                                      <p:cBhvr>
                                        <p:cTn id="94" dur="1" fill="hold">
                                          <p:stCondLst>
                                            <p:cond delay="0"/>
                                          </p:stCondLst>
                                        </p:cTn>
                                        <p:tgtEl>
                                          <p:spTgt spid="30"/>
                                        </p:tgtEl>
                                        <p:attrNameLst>
                                          <p:attrName>style.visibility</p:attrName>
                                        </p:attrNameLst>
                                      </p:cBhvr>
                                      <p:to>
                                        <p:strVal val="visible"/>
                                      </p:to>
                                    </p:set>
                                    <p:animEffect transition="in" filter="diamond(in)">
                                      <p:cBhvr>
                                        <p:cTn id="95" dur="2000"/>
                                        <p:tgtEl>
                                          <p:spTgt spid="30"/>
                                        </p:tgtEl>
                                      </p:cBhvr>
                                    </p:animEffect>
                                  </p:childTnLst>
                                </p:cTn>
                              </p:par>
                              <p:par>
                                <p:cTn id="96" presetID="8" presetClass="entr" presetSubtype="16" fill="hold" nodeType="withEffect">
                                  <p:stCondLst>
                                    <p:cond delay="0"/>
                                  </p:stCondLst>
                                  <p:childTnLst>
                                    <p:set>
                                      <p:cBhvr>
                                        <p:cTn id="97" dur="1" fill="hold">
                                          <p:stCondLst>
                                            <p:cond delay="0"/>
                                          </p:stCondLst>
                                        </p:cTn>
                                        <p:tgtEl>
                                          <p:spTgt spid="31"/>
                                        </p:tgtEl>
                                        <p:attrNameLst>
                                          <p:attrName>style.visibility</p:attrName>
                                        </p:attrNameLst>
                                      </p:cBhvr>
                                      <p:to>
                                        <p:strVal val="visible"/>
                                      </p:to>
                                    </p:set>
                                    <p:animEffect transition="in" filter="diamond(in)">
                                      <p:cBhvr>
                                        <p:cTn id="98" dur="2000"/>
                                        <p:tgtEl>
                                          <p:spTgt spid="31"/>
                                        </p:tgtEl>
                                      </p:cBhvr>
                                    </p:animEffect>
                                  </p:childTnLst>
                                </p:cTn>
                              </p:par>
                              <p:par>
                                <p:cTn id="99" presetID="8" presetClass="entr" presetSubtype="16" fill="hold" nodeType="withEffect">
                                  <p:stCondLst>
                                    <p:cond delay="0"/>
                                  </p:stCondLst>
                                  <p:childTnLst>
                                    <p:set>
                                      <p:cBhvr>
                                        <p:cTn id="100" dur="1" fill="hold">
                                          <p:stCondLst>
                                            <p:cond delay="0"/>
                                          </p:stCondLst>
                                        </p:cTn>
                                        <p:tgtEl>
                                          <p:spTgt spid="32"/>
                                        </p:tgtEl>
                                        <p:attrNameLst>
                                          <p:attrName>style.visibility</p:attrName>
                                        </p:attrNameLst>
                                      </p:cBhvr>
                                      <p:to>
                                        <p:strVal val="visible"/>
                                      </p:to>
                                    </p:set>
                                    <p:animEffect transition="in" filter="diamond(in)">
                                      <p:cBhvr>
                                        <p:cTn id="101" dur="2000"/>
                                        <p:tgtEl>
                                          <p:spTgt spid="32"/>
                                        </p:tgtEl>
                                      </p:cBhvr>
                                    </p:animEffect>
                                  </p:childTnLst>
                                </p:cTn>
                              </p:par>
                              <p:par>
                                <p:cTn id="102" presetID="8" presetClass="entr" presetSubtype="16" fill="hold" nodeType="withEffect">
                                  <p:stCondLst>
                                    <p:cond delay="0"/>
                                  </p:stCondLst>
                                  <p:childTnLst>
                                    <p:set>
                                      <p:cBhvr>
                                        <p:cTn id="103" dur="1" fill="hold">
                                          <p:stCondLst>
                                            <p:cond delay="0"/>
                                          </p:stCondLst>
                                        </p:cTn>
                                        <p:tgtEl>
                                          <p:spTgt spid="33"/>
                                        </p:tgtEl>
                                        <p:attrNameLst>
                                          <p:attrName>style.visibility</p:attrName>
                                        </p:attrNameLst>
                                      </p:cBhvr>
                                      <p:to>
                                        <p:strVal val="visible"/>
                                      </p:to>
                                    </p:set>
                                    <p:animEffect transition="in" filter="diamond(in)">
                                      <p:cBhvr>
                                        <p:cTn id="104" dur="2000"/>
                                        <p:tgtEl>
                                          <p:spTgt spid="33"/>
                                        </p:tgtEl>
                                      </p:cBhvr>
                                    </p:animEffect>
                                  </p:childTnLst>
                                </p:cTn>
                              </p:par>
                              <p:par>
                                <p:cTn id="105" presetID="8" presetClass="entr" presetSubtype="16" fill="hold" nodeType="withEffect">
                                  <p:stCondLst>
                                    <p:cond delay="0"/>
                                  </p:stCondLst>
                                  <p:childTnLst>
                                    <p:set>
                                      <p:cBhvr>
                                        <p:cTn id="106" dur="1" fill="hold">
                                          <p:stCondLst>
                                            <p:cond delay="0"/>
                                          </p:stCondLst>
                                        </p:cTn>
                                        <p:tgtEl>
                                          <p:spTgt spid="34"/>
                                        </p:tgtEl>
                                        <p:attrNameLst>
                                          <p:attrName>style.visibility</p:attrName>
                                        </p:attrNameLst>
                                      </p:cBhvr>
                                      <p:to>
                                        <p:strVal val="visible"/>
                                      </p:to>
                                    </p:set>
                                    <p:animEffect transition="in" filter="diamond(in)">
                                      <p:cBhvr>
                                        <p:cTn id="107" dur="2000"/>
                                        <p:tgtEl>
                                          <p:spTgt spid="34"/>
                                        </p:tgtEl>
                                      </p:cBhvr>
                                    </p:animEffect>
                                  </p:childTnLst>
                                </p:cTn>
                              </p:par>
                              <p:par>
                                <p:cTn id="108" presetID="8" presetClass="entr" presetSubtype="16" fill="hold" nodeType="withEffect">
                                  <p:stCondLst>
                                    <p:cond delay="0"/>
                                  </p:stCondLst>
                                  <p:childTnLst>
                                    <p:set>
                                      <p:cBhvr>
                                        <p:cTn id="109" dur="1" fill="hold">
                                          <p:stCondLst>
                                            <p:cond delay="0"/>
                                          </p:stCondLst>
                                        </p:cTn>
                                        <p:tgtEl>
                                          <p:spTgt spid="35"/>
                                        </p:tgtEl>
                                        <p:attrNameLst>
                                          <p:attrName>style.visibility</p:attrName>
                                        </p:attrNameLst>
                                      </p:cBhvr>
                                      <p:to>
                                        <p:strVal val="visible"/>
                                      </p:to>
                                    </p:set>
                                    <p:animEffect transition="in" filter="diamond(in)">
                                      <p:cBhvr>
                                        <p:cTn id="110" dur="2000"/>
                                        <p:tgtEl>
                                          <p:spTgt spid="35"/>
                                        </p:tgtEl>
                                      </p:cBhvr>
                                    </p:animEffect>
                                  </p:childTnLst>
                                </p:cTn>
                              </p:par>
                              <p:par>
                                <p:cTn id="111" presetID="8" presetClass="entr" presetSubtype="16" fill="hold" nodeType="withEffect">
                                  <p:stCondLst>
                                    <p:cond delay="0"/>
                                  </p:stCondLst>
                                  <p:childTnLst>
                                    <p:set>
                                      <p:cBhvr>
                                        <p:cTn id="112" dur="1" fill="hold">
                                          <p:stCondLst>
                                            <p:cond delay="0"/>
                                          </p:stCondLst>
                                        </p:cTn>
                                        <p:tgtEl>
                                          <p:spTgt spid="36"/>
                                        </p:tgtEl>
                                        <p:attrNameLst>
                                          <p:attrName>style.visibility</p:attrName>
                                        </p:attrNameLst>
                                      </p:cBhvr>
                                      <p:to>
                                        <p:strVal val="visible"/>
                                      </p:to>
                                    </p:set>
                                    <p:animEffect transition="in" filter="diamond(in)">
                                      <p:cBhvr>
                                        <p:cTn id="113" dur="2000"/>
                                        <p:tgtEl>
                                          <p:spTgt spid="36"/>
                                        </p:tgtEl>
                                      </p:cBhvr>
                                    </p:animEffect>
                                  </p:childTnLst>
                                </p:cTn>
                              </p:par>
                              <p:par>
                                <p:cTn id="114" presetID="8" presetClass="entr" presetSubtype="16" fill="hold" nodeType="withEffect">
                                  <p:stCondLst>
                                    <p:cond delay="0"/>
                                  </p:stCondLst>
                                  <p:childTnLst>
                                    <p:set>
                                      <p:cBhvr>
                                        <p:cTn id="115" dur="1" fill="hold">
                                          <p:stCondLst>
                                            <p:cond delay="0"/>
                                          </p:stCondLst>
                                        </p:cTn>
                                        <p:tgtEl>
                                          <p:spTgt spid="37"/>
                                        </p:tgtEl>
                                        <p:attrNameLst>
                                          <p:attrName>style.visibility</p:attrName>
                                        </p:attrNameLst>
                                      </p:cBhvr>
                                      <p:to>
                                        <p:strVal val="visible"/>
                                      </p:to>
                                    </p:set>
                                    <p:animEffect transition="in" filter="diamond(in)">
                                      <p:cBhvr>
                                        <p:cTn id="116" dur="2000"/>
                                        <p:tgtEl>
                                          <p:spTgt spid="37"/>
                                        </p:tgtEl>
                                      </p:cBhvr>
                                    </p:animEffect>
                                  </p:childTnLst>
                                </p:cTn>
                              </p:par>
                              <p:par>
                                <p:cTn id="117" presetID="8" presetClass="entr" presetSubtype="16" fill="hold" nodeType="withEffect">
                                  <p:stCondLst>
                                    <p:cond delay="0"/>
                                  </p:stCondLst>
                                  <p:childTnLst>
                                    <p:set>
                                      <p:cBhvr>
                                        <p:cTn id="118" dur="1" fill="hold">
                                          <p:stCondLst>
                                            <p:cond delay="0"/>
                                          </p:stCondLst>
                                        </p:cTn>
                                        <p:tgtEl>
                                          <p:spTgt spid="38"/>
                                        </p:tgtEl>
                                        <p:attrNameLst>
                                          <p:attrName>style.visibility</p:attrName>
                                        </p:attrNameLst>
                                      </p:cBhvr>
                                      <p:to>
                                        <p:strVal val="visible"/>
                                      </p:to>
                                    </p:set>
                                    <p:animEffect transition="in" filter="diamond(in)">
                                      <p:cBhvr>
                                        <p:cTn id="119" dur="2000"/>
                                        <p:tgtEl>
                                          <p:spTgt spid="38"/>
                                        </p:tgtEl>
                                      </p:cBhvr>
                                    </p:animEffect>
                                  </p:childTnLst>
                                </p:cTn>
                              </p:par>
                              <p:par>
                                <p:cTn id="120" presetID="8" presetClass="entr" presetSubtype="16" fill="hold" nodeType="withEffect">
                                  <p:stCondLst>
                                    <p:cond delay="0"/>
                                  </p:stCondLst>
                                  <p:childTnLst>
                                    <p:set>
                                      <p:cBhvr>
                                        <p:cTn id="121" dur="1" fill="hold">
                                          <p:stCondLst>
                                            <p:cond delay="0"/>
                                          </p:stCondLst>
                                        </p:cTn>
                                        <p:tgtEl>
                                          <p:spTgt spid="39"/>
                                        </p:tgtEl>
                                        <p:attrNameLst>
                                          <p:attrName>style.visibility</p:attrName>
                                        </p:attrNameLst>
                                      </p:cBhvr>
                                      <p:to>
                                        <p:strVal val="visible"/>
                                      </p:to>
                                    </p:set>
                                    <p:animEffect transition="in" filter="diamond(in)">
                                      <p:cBhvr>
                                        <p:cTn id="122" dur="2000"/>
                                        <p:tgtEl>
                                          <p:spTgt spid="39"/>
                                        </p:tgtEl>
                                      </p:cBhvr>
                                    </p:animEffect>
                                  </p:childTnLst>
                                </p:cTn>
                              </p:par>
                              <p:par>
                                <p:cTn id="123" presetID="8" presetClass="entr" presetSubtype="16" fill="hold" nodeType="withEffect">
                                  <p:stCondLst>
                                    <p:cond delay="0"/>
                                  </p:stCondLst>
                                  <p:childTnLst>
                                    <p:set>
                                      <p:cBhvr>
                                        <p:cTn id="124" dur="1" fill="hold">
                                          <p:stCondLst>
                                            <p:cond delay="0"/>
                                          </p:stCondLst>
                                        </p:cTn>
                                        <p:tgtEl>
                                          <p:spTgt spid="40"/>
                                        </p:tgtEl>
                                        <p:attrNameLst>
                                          <p:attrName>style.visibility</p:attrName>
                                        </p:attrNameLst>
                                      </p:cBhvr>
                                      <p:to>
                                        <p:strVal val="visible"/>
                                      </p:to>
                                    </p:set>
                                    <p:animEffect transition="in" filter="diamond(in)">
                                      <p:cBhvr>
                                        <p:cTn id="125" dur="2000"/>
                                        <p:tgtEl>
                                          <p:spTgt spid="40"/>
                                        </p:tgtEl>
                                      </p:cBhvr>
                                    </p:animEffect>
                                  </p:childTnLst>
                                </p:cTn>
                              </p:par>
                              <p:par>
                                <p:cTn id="126" presetID="8" presetClass="entr" presetSubtype="16" fill="hold" nodeType="withEffect">
                                  <p:stCondLst>
                                    <p:cond delay="0"/>
                                  </p:stCondLst>
                                  <p:childTnLst>
                                    <p:set>
                                      <p:cBhvr>
                                        <p:cTn id="127" dur="1" fill="hold">
                                          <p:stCondLst>
                                            <p:cond delay="0"/>
                                          </p:stCondLst>
                                        </p:cTn>
                                        <p:tgtEl>
                                          <p:spTgt spid="41"/>
                                        </p:tgtEl>
                                        <p:attrNameLst>
                                          <p:attrName>style.visibility</p:attrName>
                                        </p:attrNameLst>
                                      </p:cBhvr>
                                      <p:to>
                                        <p:strVal val="visible"/>
                                      </p:to>
                                    </p:set>
                                    <p:animEffect transition="in" filter="diamond(in)">
                                      <p:cBhvr>
                                        <p:cTn id="128" dur="2000"/>
                                        <p:tgtEl>
                                          <p:spTgt spid="41"/>
                                        </p:tgtEl>
                                      </p:cBhvr>
                                    </p:animEffect>
                                  </p:childTnLst>
                                </p:cTn>
                              </p:par>
                              <p:par>
                                <p:cTn id="129" presetID="8" presetClass="entr" presetSubtype="16" fill="hold" nodeType="withEffect">
                                  <p:stCondLst>
                                    <p:cond delay="0"/>
                                  </p:stCondLst>
                                  <p:childTnLst>
                                    <p:set>
                                      <p:cBhvr>
                                        <p:cTn id="130" dur="1" fill="hold">
                                          <p:stCondLst>
                                            <p:cond delay="0"/>
                                          </p:stCondLst>
                                        </p:cTn>
                                        <p:tgtEl>
                                          <p:spTgt spid="42"/>
                                        </p:tgtEl>
                                        <p:attrNameLst>
                                          <p:attrName>style.visibility</p:attrName>
                                        </p:attrNameLst>
                                      </p:cBhvr>
                                      <p:to>
                                        <p:strVal val="visible"/>
                                      </p:to>
                                    </p:set>
                                    <p:animEffect transition="in" filter="diamond(in)">
                                      <p:cBhvr>
                                        <p:cTn id="131" dur="2000"/>
                                        <p:tgtEl>
                                          <p:spTgt spid="42"/>
                                        </p:tgtEl>
                                      </p:cBhvr>
                                    </p:animEffect>
                                  </p:childTnLst>
                                </p:cTn>
                              </p:par>
                              <p:par>
                                <p:cTn id="132" presetID="8" presetClass="entr" presetSubtype="16" fill="hold" nodeType="withEffect">
                                  <p:stCondLst>
                                    <p:cond delay="0"/>
                                  </p:stCondLst>
                                  <p:childTnLst>
                                    <p:set>
                                      <p:cBhvr>
                                        <p:cTn id="133" dur="1" fill="hold">
                                          <p:stCondLst>
                                            <p:cond delay="0"/>
                                          </p:stCondLst>
                                        </p:cTn>
                                        <p:tgtEl>
                                          <p:spTgt spid="43"/>
                                        </p:tgtEl>
                                        <p:attrNameLst>
                                          <p:attrName>style.visibility</p:attrName>
                                        </p:attrNameLst>
                                      </p:cBhvr>
                                      <p:to>
                                        <p:strVal val="visible"/>
                                      </p:to>
                                    </p:set>
                                    <p:animEffect transition="in" filter="diamond(in)">
                                      <p:cBhvr>
                                        <p:cTn id="134" dur="2000"/>
                                        <p:tgtEl>
                                          <p:spTgt spid="43"/>
                                        </p:tgtEl>
                                      </p:cBhvr>
                                    </p:animEffect>
                                  </p:childTnLst>
                                </p:cTn>
                              </p:par>
                              <p:par>
                                <p:cTn id="135" presetID="8" presetClass="entr" presetSubtype="16" fill="hold" grpId="0" nodeType="withEffect">
                                  <p:stCondLst>
                                    <p:cond delay="0"/>
                                  </p:stCondLst>
                                  <p:childTnLst>
                                    <p:set>
                                      <p:cBhvr>
                                        <p:cTn id="136" dur="1" fill="hold">
                                          <p:stCondLst>
                                            <p:cond delay="0"/>
                                          </p:stCondLst>
                                        </p:cTn>
                                        <p:tgtEl>
                                          <p:spTgt spid="44"/>
                                        </p:tgtEl>
                                        <p:attrNameLst>
                                          <p:attrName>style.visibility</p:attrName>
                                        </p:attrNameLst>
                                      </p:cBhvr>
                                      <p:to>
                                        <p:strVal val="visible"/>
                                      </p:to>
                                    </p:set>
                                    <p:animEffect transition="in" filter="diamond(in)">
                                      <p:cBhvr>
                                        <p:cTn id="137" dur="2000"/>
                                        <p:tgtEl>
                                          <p:spTgt spid="44"/>
                                        </p:tgtEl>
                                      </p:cBhvr>
                                    </p:animEffect>
                                  </p:childTnLst>
                                </p:cTn>
                              </p:par>
                              <p:par>
                                <p:cTn id="138" presetID="8" presetClass="entr" presetSubtype="16" fill="hold" grpId="0" nodeType="withEffect">
                                  <p:stCondLst>
                                    <p:cond delay="0"/>
                                  </p:stCondLst>
                                  <p:childTnLst>
                                    <p:set>
                                      <p:cBhvr>
                                        <p:cTn id="139" dur="1" fill="hold">
                                          <p:stCondLst>
                                            <p:cond delay="0"/>
                                          </p:stCondLst>
                                        </p:cTn>
                                        <p:tgtEl>
                                          <p:spTgt spid="45"/>
                                        </p:tgtEl>
                                        <p:attrNameLst>
                                          <p:attrName>style.visibility</p:attrName>
                                        </p:attrNameLst>
                                      </p:cBhvr>
                                      <p:to>
                                        <p:strVal val="visible"/>
                                      </p:to>
                                    </p:set>
                                    <p:animEffect transition="in" filter="diamond(in)">
                                      <p:cBhvr>
                                        <p:cTn id="140" dur="2000"/>
                                        <p:tgtEl>
                                          <p:spTgt spid="45"/>
                                        </p:tgtEl>
                                      </p:cBhvr>
                                    </p:animEffect>
                                  </p:childTnLst>
                                </p:cTn>
                              </p:par>
                              <p:par>
                                <p:cTn id="141" presetID="8" presetClass="entr" presetSubtype="16" fill="hold" grpId="0" nodeType="withEffect">
                                  <p:stCondLst>
                                    <p:cond delay="0"/>
                                  </p:stCondLst>
                                  <p:childTnLst>
                                    <p:set>
                                      <p:cBhvr>
                                        <p:cTn id="142" dur="1" fill="hold">
                                          <p:stCondLst>
                                            <p:cond delay="0"/>
                                          </p:stCondLst>
                                        </p:cTn>
                                        <p:tgtEl>
                                          <p:spTgt spid="46"/>
                                        </p:tgtEl>
                                        <p:attrNameLst>
                                          <p:attrName>style.visibility</p:attrName>
                                        </p:attrNameLst>
                                      </p:cBhvr>
                                      <p:to>
                                        <p:strVal val="visible"/>
                                      </p:to>
                                    </p:set>
                                    <p:animEffect transition="in" filter="diamond(in)">
                                      <p:cBhvr>
                                        <p:cTn id="143" dur="2000"/>
                                        <p:tgtEl>
                                          <p:spTgt spid="46"/>
                                        </p:tgtEl>
                                      </p:cBhvr>
                                    </p:animEffect>
                                  </p:childTnLst>
                                </p:cTn>
                              </p:par>
                              <p:par>
                                <p:cTn id="144" presetID="8" presetClass="entr" presetSubtype="16" fill="hold" grpId="0" nodeType="withEffect">
                                  <p:stCondLst>
                                    <p:cond delay="0"/>
                                  </p:stCondLst>
                                  <p:childTnLst>
                                    <p:set>
                                      <p:cBhvr>
                                        <p:cTn id="145" dur="1" fill="hold">
                                          <p:stCondLst>
                                            <p:cond delay="0"/>
                                          </p:stCondLst>
                                        </p:cTn>
                                        <p:tgtEl>
                                          <p:spTgt spid="47"/>
                                        </p:tgtEl>
                                        <p:attrNameLst>
                                          <p:attrName>style.visibility</p:attrName>
                                        </p:attrNameLst>
                                      </p:cBhvr>
                                      <p:to>
                                        <p:strVal val="visible"/>
                                      </p:to>
                                    </p:set>
                                    <p:animEffect transition="in" filter="diamond(in)">
                                      <p:cBhvr>
                                        <p:cTn id="146" dur="2000"/>
                                        <p:tgtEl>
                                          <p:spTgt spid="47"/>
                                        </p:tgtEl>
                                      </p:cBhvr>
                                    </p:animEffect>
                                  </p:childTnLst>
                                </p:cTn>
                              </p:par>
                            </p:childTnLst>
                          </p:cTn>
                        </p:par>
                      </p:childTnLst>
                    </p:cTn>
                  </p:par>
                  <p:par>
                    <p:cTn id="147" fill="hold">
                      <p:stCondLst>
                        <p:cond delay="indefinite"/>
                      </p:stCondLst>
                      <p:childTnLst>
                        <p:par>
                          <p:cTn id="148" fill="hold">
                            <p:stCondLst>
                              <p:cond delay="0"/>
                            </p:stCondLst>
                            <p:childTnLst>
                              <p:par>
                                <p:cTn id="149" presetID="23" presetClass="entr" presetSubtype="16" fill="hold" grpId="0" nodeType="clickEffect">
                                  <p:stCondLst>
                                    <p:cond delay="0"/>
                                  </p:stCondLst>
                                  <p:childTnLst>
                                    <p:set>
                                      <p:cBhvr>
                                        <p:cTn id="150" dur="1" fill="hold">
                                          <p:stCondLst>
                                            <p:cond delay="0"/>
                                          </p:stCondLst>
                                        </p:cTn>
                                        <p:tgtEl>
                                          <p:spTgt spid="48"/>
                                        </p:tgtEl>
                                        <p:attrNameLst>
                                          <p:attrName>style.visibility</p:attrName>
                                        </p:attrNameLst>
                                      </p:cBhvr>
                                      <p:to>
                                        <p:strVal val="visible"/>
                                      </p:to>
                                    </p:set>
                                    <p:anim calcmode="lin" valueType="num">
                                      <p:cBhvr>
                                        <p:cTn id="151" dur="500" fill="hold"/>
                                        <p:tgtEl>
                                          <p:spTgt spid="48"/>
                                        </p:tgtEl>
                                        <p:attrNameLst>
                                          <p:attrName>ppt_w</p:attrName>
                                        </p:attrNameLst>
                                      </p:cBhvr>
                                      <p:tavLst>
                                        <p:tav tm="0">
                                          <p:val>
                                            <p:fltVal val="0"/>
                                          </p:val>
                                        </p:tav>
                                        <p:tav tm="100000">
                                          <p:val>
                                            <p:strVal val="#ppt_w"/>
                                          </p:val>
                                        </p:tav>
                                      </p:tavLst>
                                    </p:anim>
                                    <p:anim calcmode="lin" valueType="num">
                                      <p:cBhvr>
                                        <p:cTn id="152" dur="500" fill="hold"/>
                                        <p:tgtEl>
                                          <p:spTgt spid="48"/>
                                        </p:tgtEl>
                                        <p:attrNameLst>
                                          <p:attrName>ppt_h</p:attrName>
                                        </p:attrNameLst>
                                      </p:cBhvr>
                                      <p:tavLst>
                                        <p:tav tm="0">
                                          <p:val>
                                            <p:fltVal val="0"/>
                                          </p:val>
                                        </p:tav>
                                        <p:tav tm="100000">
                                          <p:val>
                                            <p:strVal val="#ppt_h"/>
                                          </p:val>
                                        </p:tav>
                                      </p:tavLst>
                                    </p:anim>
                                  </p:childTnLst>
                                </p:cTn>
                              </p:par>
                              <p:par>
                                <p:cTn id="153" presetID="6" presetClass="emph" presetSubtype="0" fill="hold" grpId="1" nodeType="withEffect">
                                  <p:stCondLst>
                                    <p:cond delay="0"/>
                                  </p:stCondLst>
                                  <p:childTnLst>
                                    <p:animScale>
                                      <p:cBhvr>
                                        <p:cTn id="154" dur="2000" fill="hold"/>
                                        <p:tgtEl>
                                          <p:spTgt spid="48"/>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44" grpId="0"/>
      <p:bldP spid="45" grpId="0"/>
      <p:bldP spid="46" grpId="0"/>
      <p:bldP spid="47" grpId="0"/>
      <p:bldP spid="48" grpId="0"/>
      <p:bldP spid="48"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3866443" cy="923330"/>
          </a:xfrm>
          <a:prstGeom prst="rect">
            <a:avLst/>
          </a:prstGeom>
          <a:noFill/>
        </p:spPr>
        <p:txBody>
          <a:bodyPr wrap="none" lIns="91440" tIns="45720" rIns="91440" bIns="45720">
            <a:spAutoFit/>
          </a:bodyPr>
          <a:lstStyle/>
          <a:p>
            <a:pPr algn="ctr"/>
            <a:r>
              <a:rPr lang="ru-RU" sz="54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Задача № 2</a:t>
            </a:r>
            <a:endParaRPr lang="ru-RU" sz="54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4" name="TextBox 3"/>
          <p:cNvSpPr txBox="1"/>
          <p:nvPr/>
        </p:nvSpPr>
        <p:spPr>
          <a:xfrm>
            <a:off x="428596" y="928670"/>
            <a:ext cx="8215370" cy="4031873"/>
          </a:xfrm>
          <a:prstGeom prst="rect">
            <a:avLst/>
          </a:prstGeom>
          <a:noFill/>
        </p:spPr>
        <p:txBody>
          <a:bodyPr wrap="square" rtlCol="0">
            <a:spAutoFit/>
          </a:bodyPr>
          <a:lstStyle/>
          <a:p>
            <a:r>
              <a:rPr lang="ru-RU" sz="3200" b="1" dirty="0" smtClean="0">
                <a:solidFill>
                  <a:schemeClr val="tx2">
                    <a:lumMod val="50000"/>
                  </a:schemeClr>
                </a:solidFill>
              </a:rPr>
              <a:t>У ковбоя Джека две лошади: каурой и гнедой масти, два седла: красное и зелёное, две пары шпор: длинные и короткие, два револьвера: один марки «Кольт», а другой- «</a:t>
            </a:r>
            <a:r>
              <a:rPr lang="ru-RU" sz="3200" b="1" dirty="0" err="1" smtClean="0">
                <a:solidFill>
                  <a:schemeClr val="tx2">
                    <a:lumMod val="50000"/>
                  </a:schemeClr>
                </a:solidFill>
              </a:rPr>
              <a:t>Смит-и-Вессон</a:t>
            </a:r>
            <a:r>
              <a:rPr lang="ru-RU" sz="3200" b="1" dirty="0" smtClean="0">
                <a:solidFill>
                  <a:schemeClr val="tx2">
                    <a:lumMod val="50000"/>
                  </a:schemeClr>
                </a:solidFill>
              </a:rPr>
              <a:t>». Сколькими способами Джек может экипироваться для конной прогулки по прериям?</a:t>
            </a:r>
            <a:endParaRPr lang="ru-RU" sz="3200" b="1" dirty="0">
              <a:solidFill>
                <a:schemeClr val="tx2">
                  <a:lumMod val="50000"/>
                </a:schemeClr>
              </a:solidFill>
            </a:endParaRPr>
          </a:p>
        </p:txBody>
      </p:sp>
      <p:pic>
        <p:nvPicPr>
          <p:cNvPr id="7170" name="Picture 2" descr="F:\Алина\j[1].gif"/>
          <p:cNvPicPr>
            <a:picLocks noChangeAspect="1" noChangeArrowheads="1" noCrop="1"/>
          </p:cNvPicPr>
          <p:nvPr/>
        </p:nvPicPr>
        <p:blipFill>
          <a:blip r:embed="rId3"/>
          <a:srcRect/>
          <a:stretch>
            <a:fillRect/>
          </a:stretch>
        </p:blipFill>
        <p:spPr bwMode="auto">
          <a:xfrm>
            <a:off x="2643174" y="4357670"/>
            <a:ext cx="2500330" cy="2500330"/>
          </a:xfrm>
          <a:prstGeom prst="rect">
            <a:avLst/>
          </a:prstGeom>
          <a:noFill/>
        </p:spPr>
      </p:pic>
    </p:spTree>
  </p:cSld>
  <p:clrMapOvr>
    <a:masterClrMapping/>
  </p:clrMapOvr>
  <p:transition>
    <p:strip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from="(-#ppt_w/2)" to="(#ppt_x)" calcmode="lin" valueType="num">
                                      <p:cBhvr>
                                        <p:cTn id="7" dur="600" fill="hold">
                                          <p:stCondLst>
                                            <p:cond delay="0"/>
                                          </p:stCondLst>
                                        </p:cTn>
                                        <p:tgtEl>
                                          <p:spTgt spid="3"/>
                                        </p:tgtEl>
                                        <p:attrNameLst>
                                          <p:attrName>ppt_x</p:attrName>
                                        </p:attrNameLst>
                                      </p:cBhvr>
                                    </p:anim>
                                    <p:anim from="0" to="-1.0" calcmode="lin" valueType="num">
                                      <p:cBhvr>
                                        <p:cTn id="8" dur="200" decel="50000" autoRev="1" fill="hold">
                                          <p:stCondLst>
                                            <p:cond delay="600"/>
                                          </p:stCondLst>
                                        </p:cTn>
                                        <p:tgtEl>
                                          <p:spTgt spid="3"/>
                                        </p:tgtEl>
                                        <p:attrNameLst>
                                          <p:attrName>xshear</p:attrName>
                                        </p:attrNameLst>
                                      </p:cBhvr>
                                    </p:anim>
                                    <p:animScale>
                                      <p:cBhvr>
                                        <p:cTn id="9" dur="200" decel="100000" autoRev="1" fill="hold">
                                          <p:stCondLst>
                                            <p:cond delay="600"/>
                                          </p:stCondLst>
                                        </p:cTn>
                                        <p:tgtEl>
                                          <p:spTgt spid="3"/>
                                        </p:tgtEl>
                                      </p:cBhvr>
                                      <p:from x="100000" y="100000"/>
                                      <p:to x="80000" y="100000"/>
                                    </p:animScale>
                                    <p:anim by="(#ppt_h/3+#ppt_w*0.1)" calcmode="lin" valueType="num">
                                      <p:cBhvr additive="sum">
                                        <p:cTn id="10" dur="200" decel="100000" autoRev="1" fill="hold">
                                          <p:stCondLst>
                                            <p:cond delay="600"/>
                                          </p:stCondLst>
                                        </p:cTn>
                                        <p:tgtEl>
                                          <p:spTgt spid="3"/>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dissolve">
                                      <p:cBhvr>
                                        <p:cTn id="15" dur="500"/>
                                        <p:tgtEl>
                                          <p:spTgt spid="4">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12" fill="hold" nodeType="clickEffect">
                                  <p:stCondLst>
                                    <p:cond delay="0"/>
                                  </p:stCondLst>
                                  <p:childTnLst>
                                    <p:set>
                                      <p:cBhvr>
                                        <p:cTn id="19" dur="1" fill="hold">
                                          <p:stCondLst>
                                            <p:cond delay="0"/>
                                          </p:stCondLst>
                                        </p:cTn>
                                        <p:tgtEl>
                                          <p:spTgt spid="7170"/>
                                        </p:tgtEl>
                                        <p:attrNameLst>
                                          <p:attrName>style.visibility</p:attrName>
                                        </p:attrNameLst>
                                      </p:cBhvr>
                                      <p:to>
                                        <p:strVal val="visible"/>
                                      </p:to>
                                    </p:set>
                                    <p:animEffect transition="in" filter="strips(downLeft)">
                                      <p:cBhvr>
                                        <p:cTn id="20" dur="5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42852"/>
            <a:ext cx="2670924" cy="1015663"/>
          </a:xfrm>
          <a:prstGeom prst="rect">
            <a:avLst/>
          </a:prstGeom>
          <a:noFill/>
        </p:spPr>
        <p:txBody>
          <a:bodyPr wrap="none" lIns="91440" tIns="45720" rIns="91440" bIns="45720">
            <a:spAutoFit/>
          </a:bodyPr>
          <a:lstStyle/>
          <a:p>
            <a:pPr algn="ctr"/>
            <a:r>
              <a:rPr lang="ru-RU" sz="60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Ответ:</a:t>
            </a:r>
            <a:endParaRPr lang="ru-RU" sz="60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3" name="Овал 2"/>
          <p:cNvSpPr/>
          <p:nvPr/>
        </p:nvSpPr>
        <p:spPr>
          <a:xfrm>
            <a:off x="4429124" y="1119830"/>
            <a:ext cx="1714512" cy="5715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chemeClr val="tx1"/>
                </a:solidFill>
              </a:rPr>
              <a:t>Джек</a:t>
            </a:r>
            <a:endParaRPr lang="ru-RU" sz="2800" b="1" dirty="0">
              <a:solidFill>
                <a:schemeClr val="tx1"/>
              </a:solidFill>
            </a:endParaRPr>
          </a:p>
        </p:txBody>
      </p:sp>
      <p:sp>
        <p:nvSpPr>
          <p:cNvPr id="4" name="Овал 3"/>
          <p:cNvSpPr/>
          <p:nvPr/>
        </p:nvSpPr>
        <p:spPr>
          <a:xfrm>
            <a:off x="3286116" y="1714488"/>
            <a:ext cx="642942" cy="5715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chemeClr val="tx1"/>
                </a:solidFill>
              </a:rPr>
              <a:t>К</a:t>
            </a:r>
            <a:endParaRPr lang="ru-RU" sz="2800" dirty="0">
              <a:solidFill>
                <a:schemeClr val="tx1"/>
              </a:solidFill>
            </a:endParaRPr>
          </a:p>
        </p:txBody>
      </p:sp>
      <p:sp>
        <p:nvSpPr>
          <p:cNvPr id="5" name="Овал 4"/>
          <p:cNvSpPr/>
          <p:nvPr/>
        </p:nvSpPr>
        <p:spPr>
          <a:xfrm>
            <a:off x="4143372" y="2048524"/>
            <a:ext cx="500066" cy="50006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solidFill>
              </a:rPr>
              <a:t>З</a:t>
            </a:r>
            <a:endParaRPr lang="ru-RU" sz="2400" dirty="0">
              <a:solidFill>
                <a:schemeClr val="tx1"/>
              </a:solidFill>
            </a:endParaRPr>
          </a:p>
        </p:txBody>
      </p:sp>
      <p:sp>
        <p:nvSpPr>
          <p:cNvPr id="6" name="Овал 5"/>
          <p:cNvSpPr/>
          <p:nvPr/>
        </p:nvSpPr>
        <p:spPr>
          <a:xfrm>
            <a:off x="2500298" y="2048524"/>
            <a:ext cx="500066" cy="50006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7" name="Овал 6"/>
          <p:cNvSpPr/>
          <p:nvPr/>
        </p:nvSpPr>
        <p:spPr>
          <a:xfrm>
            <a:off x="2000232" y="2691466"/>
            <a:ext cx="428628" cy="4286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tx1"/>
                </a:solidFill>
              </a:rPr>
              <a:t>Д</a:t>
            </a:r>
            <a:endParaRPr lang="ru-RU" sz="2400" b="1" dirty="0">
              <a:solidFill>
                <a:schemeClr val="tx1"/>
              </a:solidFill>
            </a:endParaRPr>
          </a:p>
        </p:txBody>
      </p:sp>
      <p:sp>
        <p:nvSpPr>
          <p:cNvPr id="8" name="Овал 7"/>
          <p:cNvSpPr/>
          <p:nvPr/>
        </p:nvSpPr>
        <p:spPr>
          <a:xfrm>
            <a:off x="2857488" y="2691466"/>
            <a:ext cx="428628" cy="4286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tx1"/>
                </a:solidFill>
              </a:rPr>
              <a:t>К</a:t>
            </a:r>
            <a:endParaRPr lang="ru-RU" sz="2400" b="1" dirty="0">
              <a:solidFill>
                <a:schemeClr val="tx1"/>
              </a:solidFill>
            </a:endParaRPr>
          </a:p>
        </p:txBody>
      </p:sp>
      <p:sp>
        <p:nvSpPr>
          <p:cNvPr id="9" name="Овал 8"/>
          <p:cNvSpPr/>
          <p:nvPr/>
        </p:nvSpPr>
        <p:spPr>
          <a:xfrm>
            <a:off x="3786182" y="2691466"/>
            <a:ext cx="428628" cy="4286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tx1"/>
                </a:solidFill>
              </a:rPr>
              <a:t>З</a:t>
            </a:r>
            <a:endParaRPr lang="ru-RU" sz="2400" b="1" dirty="0">
              <a:solidFill>
                <a:schemeClr val="tx1"/>
              </a:solidFill>
            </a:endParaRPr>
          </a:p>
        </p:txBody>
      </p:sp>
      <p:sp>
        <p:nvSpPr>
          <p:cNvPr id="10" name="Овал 9"/>
          <p:cNvSpPr/>
          <p:nvPr/>
        </p:nvSpPr>
        <p:spPr>
          <a:xfrm>
            <a:off x="4643438" y="2691466"/>
            <a:ext cx="428628" cy="4286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tx1"/>
                </a:solidFill>
              </a:rPr>
              <a:t>К</a:t>
            </a:r>
            <a:endParaRPr lang="ru-RU" sz="2400" b="1" dirty="0">
              <a:solidFill>
                <a:schemeClr val="tx1"/>
              </a:solidFill>
            </a:endParaRPr>
          </a:p>
        </p:txBody>
      </p:sp>
      <p:sp>
        <p:nvSpPr>
          <p:cNvPr id="11" name="TextBox 10"/>
          <p:cNvSpPr txBox="1"/>
          <p:nvPr/>
        </p:nvSpPr>
        <p:spPr>
          <a:xfrm>
            <a:off x="2500298" y="2071678"/>
            <a:ext cx="559961" cy="461665"/>
          </a:xfrm>
          <a:prstGeom prst="rect">
            <a:avLst/>
          </a:prstGeom>
          <a:noFill/>
        </p:spPr>
        <p:txBody>
          <a:bodyPr wrap="none" rtlCol="0">
            <a:spAutoFit/>
          </a:bodyPr>
          <a:lstStyle/>
          <a:p>
            <a:r>
              <a:rPr lang="ru-RU" sz="2400" dirty="0" err="1" smtClean="0"/>
              <a:t>Кр</a:t>
            </a:r>
            <a:endParaRPr lang="ru-RU" sz="2400" dirty="0"/>
          </a:p>
        </p:txBody>
      </p:sp>
      <p:sp>
        <p:nvSpPr>
          <p:cNvPr id="12" name="Овал 11"/>
          <p:cNvSpPr/>
          <p:nvPr/>
        </p:nvSpPr>
        <p:spPr>
          <a:xfrm>
            <a:off x="1928794" y="3405846"/>
            <a:ext cx="428628" cy="4286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solidFill>
              </a:rPr>
              <a:t>С</a:t>
            </a:r>
            <a:endParaRPr lang="ru-RU" sz="2400" dirty="0">
              <a:solidFill>
                <a:schemeClr val="tx1"/>
              </a:solidFill>
            </a:endParaRPr>
          </a:p>
        </p:txBody>
      </p:sp>
      <p:sp>
        <p:nvSpPr>
          <p:cNvPr id="13" name="Овал 12"/>
          <p:cNvSpPr/>
          <p:nvPr/>
        </p:nvSpPr>
        <p:spPr>
          <a:xfrm>
            <a:off x="2214546" y="3405846"/>
            <a:ext cx="428628" cy="4286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solidFill>
              </a:rPr>
              <a:t>К</a:t>
            </a:r>
            <a:endParaRPr lang="ru-RU" sz="2400" dirty="0">
              <a:solidFill>
                <a:schemeClr val="tx1"/>
              </a:solidFill>
            </a:endParaRPr>
          </a:p>
        </p:txBody>
      </p:sp>
      <p:sp>
        <p:nvSpPr>
          <p:cNvPr id="14" name="Овал 13"/>
          <p:cNvSpPr/>
          <p:nvPr/>
        </p:nvSpPr>
        <p:spPr>
          <a:xfrm>
            <a:off x="2714612" y="3405846"/>
            <a:ext cx="428628" cy="4286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solidFill>
              </a:rPr>
              <a:t>С</a:t>
            </a:r>
            <a:endParaRPr lang="ru-RU" sz="2400" dirty="0">
              <a:solidFill>
                <a:schemeClr val="tx1"/>
              </a:solidFill>
            </a:endParaRPr>
          </a:p>
        </p:txBody>
      </p:sp>
      <p:sp>
        <p:nvSpPr>
          <p:cNvPr id="15" name="Овал 14"/>
          <p:cNvSpPr/>
          <p:nvPr/>
        </p:nvSpPr>
        <p:spPr>
          <a:xfrm>
            <a:off x="3000364" y="3405846"/>
            <a:ext cx="428628" cy="4286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solidFill>
              </a:rPr>
              <a:t>К</a:t>
            </a:r>
            <a:endParaRPr lang="ru-RU" sz="2400" dirty="0">
              <a:solidFill>
                <a:schemeClr val="tx1"/>
              </a:solidFill>
            </a:endParaRPr>
          </a:p>
        </p:txBody>
      </p:sp>
      <p:sp>
        <p:nvSpPr>
          <p:cNvPr id="16" name="Овал 15"/>
          <p:cNvSpPr/>
          <p:nvPr/>
        </p:nvSpPr>
        <p:spPr>
          <a:xfrm>
            <a:off x="3643306" y="3405846"/>
            <a:ext cx="428628" cy="4286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solidFill>
              </a:rPr>
              <a:t>С</a:t>
            </a:r>
            <a:endParaRPr lang="ru-RU" sz="2400" dirty="0">
              <a:solidFill>
                <a:schemeClr val="tx1"/>
              </a:solidFill>
            </a:endParaRPr>
          </a:p>
        </p:txBody>
      </p:sp>
      <p:sp>
        <p:nvSpPr>
          <p:cNvPr id="17" name="Овал 16"/>
          <p:cNvSpPr/>
          <p:nvPr/>
        </p:nvSpPr>
        <p:spPr>
          <a:xfrm>
            <a:off x="3929058" y="3405846"/>
            <a:ext cx="428628" cy="4286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solidFill>
              </a:rPr>
              <a:t>К</a:t>
            </a:r>
            <a:endParaRPr lang="ru-RU" sz="2400" dirty="0">
              <a:solidFill>
                <a:schemeClr val="tx1"/>
              </a:solidFill>
            </a:endParaRPr>
          </a:p>
        </p:txBody>
      </p:sp>
      <p:sp>
        <p:nvSpPr>
          <p:cNvPr id="18" name="Овал 17"/>
          <p:cNvSpPr/>
          <p:nvPr/>
        </p:nvSpPr>
        <p:spPr>
          <a:xfrm>
            <a:off x="4500562" y="3405846"/>
            <a:ext cx="428628" cy="4286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solidFill>
              </a:rPr>
              <a:t>С</a:t>
            </a:r>
            <a:endParaRPr lang="ru-RU" sz="2400" dirty="0">
              <a:solidFill>
                <a:schemeClr val="tx1"/>
              </a:solidFill>
            </a:endParaRPr>
          </a:p>
        </p:txBody>
      </p:sp>
      <p:sp>
        <p:nvSpPr>
          <p:cNvPr id="19" name="Овал 18"/>
          <p:cNvSpPr/>
          <p:nvPr/>
        </p:nvSpPr>
        <p:spPr>
          <a:xfrm>
            <a:off x="4786314" y="3405846"/>
            <a:ext cx="428628" cy="4286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solidFill>
              </a:rPr>
              <a:t>К</a:t>
            </a:r>
            <a:endParaRPr lang="ru-RU" sz="2400" dirty="0">
              <a:solidFill>
                <a:schemeClr val="tx1"/>
              </a:solidFill>
            </a:endParaRPr>
          </a:p>
        </p:txBody>
      </p:sp>
      <p:sp>
        <p:nvSpPr>
          <p:cNvPr id="20" name="TextBox 19"/>
          <p:cNvSpPr txBox="1"/>
          <p:nvPr/>
        </p:nvSpPr>
        <p:spPr>
          <a:xfrm>
            <a:off x="857224" y="4913667"/>
            <a:ext cx="4849404" cy="1015663"/>
          </a:xfrm>
          <a:prstGeom prst="rect">
            <a:avLst/>
          </a:prstGeom>
          <a:noFill/>
        </p:spPr>
        <p:txBody>
          <a:bodyPr wrap="none" rtlCol="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ru-RU" sz="6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2</a:t>
            </a:r>
            <a:r>
              <a:rPr lang="ru-RU"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t>
            </a:r>
            <a:r>
              <a:rPr lang="ru-RU" sz="4000" b="1" cap="all" dirty="0" err="1"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х</a:t>
            </a:r>
            <a:r>
              <a:rPr lang="ru-RU"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t>
            </a:r>
            <a:r>
              <a:rPr lang="ru-RU" sz="6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2</a:t>
            </a:r>
            <a:r>
              <a:rPr lang="ru-RU"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t>
            </a:r>
            <a:r>
              <a:rPr lang="ru-RU" sz="4000" b="1" cap="all" dirty="0" err="1"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х</a:t>
            </a:r>
            <a:r>
              <a:rPr lang="ru-RU"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t>
            </a:r>
            <a:r>
              <a:rPr lang="ru-RU" sz="6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2</a:t>
            </a:r>
            <a:r>
              <a:rPr lang="ru-RU"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t>
            </a:r>
            <a:r>
              <a:rPr lang="ru-RU" sz="4000" b="1" cap="all" dirty="0" err="1"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х</a:t>
            </a:r>
            <a:r>
              <a:rPr lang="ru-RU"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t>
            </a:r>
            <a:r>
              <a:rPr lang="ru-RU" sz="6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2=16</a:t>
            </a:r>
            <a:endParaRPr lang="ru-RU" sz="5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21" name="Овал 20"/>
          <p:cNvSpPr/>
          <p:nvPr/>
        </p:nvSpPr>
        <p:spPr>
          <a:xfrm>
            <a:off x="6858016" y="1643050"/>
            <a:ext cx="642942" cy="5715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chemeClr val="tx1"/>
                </a:solidFill>
              </a:rPr>
              <a:t>Г</a:t>
            </a:r>
            <a:endParaRPr lang="ru-RU" sz="2800" dirty="0">
              <a:solidFill>
                <a:schemeClr val="tx1"/>
              </a:solidFill>
            </a:endParaRPr>
          </a:p>
        </p:txBody>
      </p:sp>
      <p:sp>
        <p:nvSpPr>
          <p:cNvPr id="22" name="Прямоугольник 21"/>
          <p:cNvSpPr/>
          <p:nvPr/>
        </p:nvSpPr>
        <p:spPr>
          <a:xfrm>
            <a:off x="142844" y="1477020"/>
            <a:ext cx="1752403" cy="646331"/>
          </a:xfrm>
          <a:prstGeom prst="rect">
            <a:avLst/>
          </a:prstGeom>
          <a:noFill/>
        </p:spPr>
        <p:txBody>
          <a:bodyPr wrap="none" lIns="91440" tIns="45720" rIns="91440" bIns="45720">
            <a:spAutoFit/>
          </a:bodyPr>
          <a:lstStyle/>
          <a:p>
            <a:pPr algn="ctr"/>
            <a:r>
              <a:rPr lang="ru-RU" sz="3600" b="0" cap="none" spc="0" dirty="0" smtClean="0">
                <a:ln w="10160">
                  <a:solidFill>
                    <a:schemeClr val="accent1"/>
                  </a:solidFill>
                  <a:prstDash val="solid"/>
                </a:ln>
                <a:solidFill>
                  <a:schemeClr val="accent1"/>
                </a:solidFill>
                <a:effectLst>
                  <a:outerShdw blurRad="38100" dist="32000" dir="5400000" algn="tl">
                    <a:srgbClr val="000000">
                      <a:alpha val="30000"/>
                    </a:srgbClr>
                  </a:outerShdw>
                </a:effectLst>
              </a:rPr>
              <a:t>лошадь</a:t>
            </a:r>
            <a:endParaRPr lang="ru-RU" sz="3600" b="0" cap="none" spc="0" dirty="0">
              <a:ln w="10160">
                <a:solidFill>
                  <a:schemeClr val="accent1"/>
                </a:solidFill>
                <a:prstDash val="solid"/>
              </a:ln>
              <a:solidFill>
                <a:schemeClr val="accent1"/>
              </a:solidFill>
              <a:effectLst>
                <a:outerShdw blurRad="38100" dist="32000" dir="5400000" algn="tl">
                  <a:srgbClr val="000000">
                    <a:alpha val="30000"/>
                  </a:srgbClr>
                </a:outerShdw>
              </a:effectLst>
            </a:endParaRPr>
          </a:p>
        </p:txBody>
      </p:sp>
      <p:sp>
        <p:nvSpPr>
          <p:cNvPr id="23" name="Прямоугольник 22"/>
          <p:cNvSpPr/>
          <p:nvPr/>
        </p:nvSpPr>
        <p:spPr>
          <a:xfrm>
            <a:off x="142844" y="1977086"/>
            <a:ext cx="1368260" cy="646331"/>
          </a:xfrm>
          <a:prstGeom prst="rect">
            <a:avLst/>
          </a:prstGeom>
          <a:noFill/>
        </p:spPr>
        <p:txBody>
          <a:bodyPr wrap="none" lIns="91440" tIns="45720" rIns="91440" bIns="45720">
            <a:spAutoFit/>
          </a:bodyPr>
          <a:lstStyle/>
          <a:p>
            <a:pPr algn="ctr"/>
            <a:r>
              <a:rPr lang="ru-RU" sz="3600" b="0" cap="none" spc="0" dirty="0" smtClean="0">
                <a:ln w="10160">
                  <a:solidFill>
                    <a:schemeClr val="accent1"/>
                  </a:solidFill>
                  <a:prstDash val="solid"/>
                </a:ln>
                <a:solidFill>
                  <a:schemeClr val="accent1"/>
                </a:solidFill>
                <a:effectLst>
                  <a:outerShdw blurRad="38100" dist="32000" dir="5400000" algn="tl">
                    <a:srgbClr val="000000">
                      <a:alpha val="30000"/>
                    </a:srgbClr>
                  </a:outerShdw>
                </a:effectLst>
              </a:rPr>
              <a:t>седло</a:t>
            </a:r>
            <a:endParaRPr lang="ru-RU" sz="3600" b="0" cap="none" spc="0" dirty="0">
              <a:ln w="10160">
                <a:solidFill>
                  <a:schemeClr val="accent1"/>
                </a:solidFill>
                <a:prstDash val="solid"/>
              </a:ln>
              <a:solidFill>
                <a:schemeClr val="accent1"/>
              </a:solidFill>
              <a:effectLst>
                <a:outerShdw blurRad="38100" dist="32000" dir="5400000" algn="tl">
                  <a:srgbClr val="000000">
                    <a:alpha val="30000"/>
                  </a:srgbClr>
                </a:outerShdw>
              </a:effectLst>
            </a:endParaRPr>
          </a:p>
        </p:txBody>
      </p:sp>
      <p:sp>
        <p:nvSpPr>
          <p:cNvPr id="24" name="Прямоугольник 23"/>
          <p:cNvSpPr/>
          <p:nvPr/>
        </p:nvSpPr>
        <p:spPr>
          <a:xfrm>
            <a:off x="142844" y="2548590"/>
            <a:ext cx="1494320" cy="584775"/>
          </a:xfrm>
          <a:prstGeom prst="rect">
            <a:avLst/>
          </a:prstGeom>
          <a:noFill/>
        </p:spPr>
        <p:txBody>
          <a:bodyPr wrap="none" lIns="91440" tIns="45720" rIns="91440" bIns="45720">
            <a:spAutoFit/>
          </a:bodyPr>
          <a:lstStyle/>
          <a:p>
            <a:pPr algn="ctr"/>
            <a:r>
              <a:rPr lang="ru-RU" sz="3200" b="0" cap="none" spc="0" dirty="0" smtClean="0">
                <a:ln w="10160">
                  <a:solidFill>
                    <a:schemeClr val="accent1"/>
                  </a:solidFill>
                  <a:prstDash val="solid"/>
                </a:ln>
                <a:solidFill>
                  <a:schemeClr val="accent1"/>
                </a:solidFill>
                <a:effectLst>
                  <a:outerShdw blurRad="38100" dist="32000" dir="5400000" algn="tl">
                    <a:srgbClr val="000000">
                      <a:alpha val="30000"/>
                    </a:srgbClr>
                  </a:outerShdw>
                </a:effectLst>
              </a:rPr>
              <a:t>шпоры</a:t>
            </a:r>
            <a:endParaRPr lang="ru-RU" sz="3200" b="0" cap="none" spc="0" dirty="0">
              <a:ln w="10160">
                <a:solidFill>
                  <a:schemeClr val="accent1"/>
                </a:solidFill>
                <a:prstDash val="solid"/>
              </a:ln>
              <a:solidFill>
                <a:schemeClr val="accent1"/>
              </a:solidFill>
              <a:effectLst>
                <a:outerShdw blurRad="38100" dist="32000" dir="5400000" algn="tl">
                  <a:srgbClr val="000000">
                    <a:alpha val="30000"/>
                  </a:srgbClr>
                </a:outerShdw>
              </a:effectLst>
            </a:endParaRPr>
          </a:p>
        </p:txBody>
      </p:sp>
      <p:sp>
        <p:nvSpPr>
          <p:cNvPr id="25" name="Прямоугольник 24"/>
          <p:cNvSpPr/>
          <p:nvPr/>
        </p:nvSpPr>
        <p:spPr>
          <a:xfrm>
            <a:off x="0" y="3334408"/>
            <a:ext cx="2017155" cy="523220"/>
          </a:xfrm>
          <a:prstGeom prst="rect">
            <a:avLst/>
          </a:prstGeom>
          <a:noFill/>
        </p:spPr>
        <p:txBody>
          <a:bodyPr wrap="none" lIns="91440" tIns="45720" rIns="91440" bIns="45720">
            <a:spAutoFit/>
          </a:bodyPr>
          <a:lstStyle/>
          <a:p>
            <a:pPr algn="ctr"/>
            <a:r>
              <a:rPr lang="ru-RU" sz="2800" b="1" cap="none" spc="0" dirty="0" smtClean="0">
                <a:ln w="10160">
                  <a:solidFill>
                    <a:schemeClr val="accent1"/>
                  </a:solidFill>
                  <a:prstDash val="solid"/>
                </a:ln>
                <a:solidFill>
                  <a:schemeClr val="accent1"/>
                </a:solidFill>
                <a:effectLst>
                  <a:outerShdw blurRad="38100" dist="32000" dir="5400000" algn="tl">
                    <a:srgbClr val="000000">
                      <a:alpha val="30000"/>
                    </a:srgbClr>
                  </a:outerShdw>
                </a:effectLst>
              </a:rPr>
              <a:t>револьвер</a:t>
            </a:r>
            <a:endParaRPr lang="ru-RU" sz="2800" b="1" cap="none" spc="0" dirty="0">
              <a:ln w="10160">
                <a:solidFill>
                  <a:schemeClr val="accent1"/>
                </a:solidFill>
                <a:prstDash val="solid"/>
              </a:ln>
              <a:solidFill>
                <a:schemeClr val="accent1"/>
              </a:solidFill>
              <a:effectLst>
                <a:outerShdw blurRad="38100" dist="32000" dir="5400000" algn="tl">
                  <a:srgbClr val="000000">
                    <a:alpha val="30000"/>
                  </a:srgbClr>
                </a:outerShdw>
              </a:effectLst>
            </a:endParaRPr>
          </a:p>
        </p:txBody>
      </p:sp>
      <p:sp>
        <p:nvSpPr>
          <p:cNvPr id="26" name="Овал 25"/>
          <p:cNvSpPr/>
          <p:nvPr/>
        </p:nvSpPr>
        <p:spPr>
          <a:xfrm>
            <a:off x="7786710" y="2048524"/>
            <a:ext cx="500066" cy="50006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solidFill>
              </a:rPr>
              <a:t>З</a:t>
            </a:r>
            <a:endParaRPr lang="ru-RU" sz="2400" dirty="0">
              <a:solidFill>
                <a:schemeClr val="tx1"/>
              </a:solidFill>
            </a:endParaRPr>
          </a:p>
        </p:txBody>
      </p:sp>
      <p:sp>
        <p:nvSpPr>
          <p:cNvPr id="27" name="Овал 26"/>
          <p:cNvSpPr/>
          <p:nvPr/>
        </p:nvSpPr>
        <p:spPr>
          <a:xfrm>
            <a:off x="6143636" y="2048524"/>
            <a:ext cx="500066" cy="50006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8" name="Овал 27"/>
          <p:cNvSpPr/>
          <p:nvPr/>
        </p:nvSpPr>
        <p:spPr>
          <a:xfrm>
            <a:off x="5643570" y="2691466"/>
            <a:ext cx="428628" cy="4286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tx1"/>
                </a:solidFill>
              </a:rPr>
              <a:t>Д</a:t>
            </a:r>
            <a:endParaRPr lang="ru-RU" sz="2400" b="1" dirty="0">
              <a:solidFill>
                <a:schemeClr val="tx1"/>
              </a:solidFill>
            </a:endParaRPr>
          </a:p>
        </p:txBody>
      </p:sp>
      <p:sp>
        <p:nvSpPr>
          <p:cNvPr id="29" name="Овал 28"/>
          <p:cNvSpPr/>
          <p:nvPr/>
        </p:nvSpPr>
        <p:spPr>
          <a:xfrm>
            <a:off x="6500826" y="2691466"/>
            <a:ext cx="428628" cy="4286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tx1"/>
                </a:solidFill>
              </a:rPr>
              <a:t>К</a:t>
            </a:r>
            <a:endParaRPr lang="ru-RU" sz="2400" b="1" dirty="0">
              <a:solidFill>
                <a:schemeClr val="tx1"/>
              </a:solidFill>
            </a:endParaRPr>
          </a:p>
        </p:txBody>
      </p:sp>
      <p:sp>
        <p:nvSpPr>
          <p:cNvPr id="30" name="Овал 29"/>
          <p:cNvSpPr/>
          <p:nvPr/>
        </p:nvSpPr>
        <p:spPr>
          <a:xfrm>
            <a:off x="7429520" y="2691466"/>
            <a:ext cx="428628" cy="4286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tx1"/>
                </a:solidFill>
              </a:rPr>
              <a:t>З</a:t>
            </a:r>
            <a:endParaRPr lang="ru-RU" sz="2400" b="1" dirty="0">
              <a:solidFill>
                <a:schemeClr val="tx1"/>
              </a:solidFill>
            </a:endParaRPr>
          </a:p>
        </p:txBody>
      </p:sp>
      <p:sp>
        <p:nvSpPr>
          <p:cNvPr id="31" name="Овал 30"/>
          <p:cNvSpPr/>
          <p:nvPr/>
        </p:nvSpPr>
        <p:spPr>
          <a:xfrm>
            <a:off x="8286776" y="2691466"/>
            <a:ext cx="428628" cy="4286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tx1"/>
                </a:solidFill>
              </a:rPr>
              <a:t>К</a:t>
            </a:r>
            <a:endParaRPr lang="ru-RU" sz="2400" b="1" dirty="0">
              <a:solidFill>
                <a:schemeClr val="tx1"/>
              </a:solidFill>
            </a:endParaRPr>
          </a:p>
        </p:txBody>
      </p:sp>
      <p:sp>
        <p:nvSpPr>
          <p:cNvPr id="32" name="TextBox 31"/>
          <p:cNvSpPr txBox="1"/>
          <p:nvPr/>
        </p:nvSpPr>
        <p:spPr>
          <a:xfrm>
            <a:off x="6072198" y="2071678"/>
            <a:ext cx="559961" cy="461665"/>
          </a:xfrm>
          <a:prstGeom prst="rect">
            <a:avLst/>
          </a:prstGeom>
          <a:noFill/>
        </p:spPr>
        <p:txBody>
          <a:bodyPr wrap="none" rtlCol="0">
            <a:spAutoFit/>
          </a:bodyPr>
          <a:lstStyle/>
          <a:p>
            <a:r>
              <a:rPr lang="ru-RU" sz="2400" dirty="0" err="1" smtClean="0"/>
              <a:t>Кр</a:t>
            </a:r>
            <a:endParaRPr lang="ru-RU" sz="2400" dirty="0"/>
          </a:p>
        </p:txBody>
      </p:sp>
      <p:sp>
        <p:nvSpPr>
          <p:cNvPr id="33" name="Овал 32"/>
          <p:cNvSpPr/>
          <p:nvPr/>
        </p:nvSpPr>
        <p:spPr>
          <a:xfrm>
            <a:off x="5429256" y="3405846"/>
            <a:ext cx="428628" cy="4286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solidFill>
              </a:rPr>
              <a:t>С</a:t>
            </a:r>
            <a:endParaRPr lang="ru-RU" sz="2400" dirty="0">
              <a:solidFill>
                <a:schemeClr val="tx1"/>
              </a:solidFill>
            </a:endParaRPr>
          </a:p>
        </p:txBody>
      </p:sp>
      <p:sp>
        <p:nvSpPr>
          <p:cNvPr id="34" name="Овал 33"/>
          <p:cNvSpPr/>
          <p:nvPr/>
        </p:nvSpPr>
        <p:spPr>
          <a:xfrm>
            <a:off x="5715008" y="3405846"/>
            <a:ext cx="428628" cy="4286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solidFill>
              </a:rPr>
              <a:t>К</a:t>
            </a:r>
            <a:endParaRPr lang="ru-RU" sz="2400" dirty="0">
              <a:solidFill>
                <a:schemeClr val="tx1"/>
              </a:solidFill>
            </a:endParaRPr>
          </a:p>
        </p:txBody>
      </p:sp>
      <p:sp>
        <p:nvSpPr>
          <p:cNvPr id="35" name="Овал 34"/>
          <p:cNvSpPr/>
          <p:nvPr/>
        </p:nvSpPr>
        <p:spPr>
          <a:xfrm>
            <a:off x="6357950" y="3405846"/>
            <a:ext cx="428628" cy="4286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solidFill>
              </a:rPr>
              <a:t>С</a:t>
            </a:r>
            <a:endParaRPr lang="ru-RU" sz="2400" dirty="0">
              <a:solidFill>
                <a:schemeClr val="tx1"/>
              </a:solidFill>
            </a:endParaRPr>
          </a:p>
        </p:txBody>
      </p:sp>
      <p:sp>
        <p:nvSpPr>
          <p:cNvPr id="36" name="Овал 35"/>
          <p:cNvSpPr/>
          <p:nvPr/>
        </p:nvSpPr>
        <p:spPr>
          <a:xfrm>
            <a:off x="6643702" y="3405846"/>
            <a:ext cx="428628" cy="4286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solidFill>
              </a:rPr>
              <a:t>К</a:t>
            </a:r>
            <a:endParaRPr lang="ru-RU" sz="2400" dirty="0">
              <a:solidFill>
                <a:schemeClr val="tx1"/>
              </a:solidFill>
            </a:endParaRPr>
          </a:p>
        </p:txBody>
      </p:sp>
      <p:sp>
        <p:nvSpPr>
          <p:cNvPr id="37" name="Овал 36"/>
          <p:cNvSpPr/>
          <p:nvPr/>
        </p:nvSpPr>
        <p:spPr>
          <a:xfrm>
            <a:off x="7286644" y="3405846"/>
            <a:ext cx="428628" cy="4286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solidFill>
              </a:rPr>
              <a:t>С</a:t>
            </a:r>
            <a:endParaRPr lang="ru-RU" sz="2400" dirty="0">
              <a:solidFill>
                <a:schemeClr val="tx1"/>
              </a:solidFill>
            </a:endParaRPr>
          </a:p>
        </p:txBody>
      </p:sp>
      <p:sp>
        <p:nvSpPr>
          <p:cNvPr id="38" name="Овал 37"/>
          <p:cNvSpPr/>
          <p:nvPr/>
        </p:nvSpPr>
        <p:spPr>
          <a:xfrm>
            <a:off x="7572396" y="3405846"/>
            <a:ext cx="428628" cy="4286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solidFill>
              </a:rPr>
              <a:t>К</a:t>
            </a:r>
            <a:endParaRPr lang="ru-RU" sz="2400" dirty="0">
              <a:solidFill>
                <a:schemeClr val="tx1"/>
              </a:solidFill>
            </a:endParaRPr>
          </a:p>
        </p:txBody>
      </p:sp>
      <p:sp>
        <p:nvSpPr>
          <p:cNvPr id="39" name="Овал 38"/>
          <p:cNvSpPr/>
          <p:nvPr/>
        </p:nvSpPr>
        <p:spPr>
          <a:xfrm>
            <a:off x="8143900" y="3405846"/>
            <a:ext cx="428628" cy="4286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solidFill>
              </a:rPr>
              <a:t>С</a:t>
            </a:r>
            <a:endParaRPr lang="ru-RU" sz="2400" dirty="0">
              <a:solidFill>
                <a:schemeClr val="tx1"/>
              </a:solidFill>
            </a:endParaRPr>
          </a:p>
        </p:txBody>
      </p:sp>
      <p:sp>
        <p:nvSpPr>
          <p:cNvPr id="40" name="Овал 39"/>
          <p:cNvSpPr/>
          <p:nvPr/>
        </p:nvSpPr>
        <p:spPr>
          <a:xfrm>
            <a:off x="8429652" y="3405846"/>
            <a:ext cx="428628" cy="4286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solidFill>
              </a:rPr>
              <a:t>К</a:t>
            </a:r>
            <a:endParaRPr lang="ru-RU" sz="2400" dirty="0">
              <a:solidFill>
                <a:schemeClr val="tx1"/>
              </a:solidFill>
            </a:endParaRPr>
          </a:p>
        </p:txBody>
      </p:sp>
      <p:cxnSp>
        <p:nvCxnSpPr>
          <p:cNvPr id="41" name="Прямая соединительная линия 40"/>
          <p:cNvCxnSpPr>
            <a:stCxn id="3" idx="2"/>
            <a:endCxn id="4" idx="0"/>
          </p:cNvCxnSpPr>
          <p:nvPr/>
        </p:nvCxnSpPr>
        <p:spPr>
          <a:xfrm rot="10800000" flipV="1">
            <a:off x="3607588" y="1405582"/>
            <a:ext cx="821537" cy="308906"/>
          </a:xfrm>
          <a:prstGeom prst="line">
            <a:avLst/>
          </a:prstGeom>
          <a:ln w="34925" cmpd="sng">
            <a:prstDash val="sysDot"/>
          </a:ln>
        </p:spPr>
        <p:style>
          <a:lnRef idx="1">
            <a:schemeClr val="accent1"/>
          </a:lnRef>
          <a:fillRef idx="0">
            <a:schemeClr val="accent1"/>
          </a:fillRef>
          <a:effectRef idx="0">
            <a:schemeClr val="accent1"/>
          </a:effectRef>
          <a:fontRef idx="minor">
            <a:schemeClr val="tx1"/>
          </a:fontRef>
        </p:style>
      </p:cxnSp>
      <p:cxnSp>
        <p:nvCxnSpPr>
          <p:cNvPr id="42" name="Прямая соединительная линия 41"/>
          <p:cNvCxnSpPr>
            <a:stCxn id="3" idx="6"/>
            <a:endCxn id="21" idx="0"/>
          </p:cNvCxnSpPr>
          <p:nvPr/>
        </p:nvCxnSpPr>
        <p:spPr>
          <a:xfrm>
            <a:off x="6143636" y="1405582"/>
            <a:ext cx="1035851" cy="237468"/>
          </a:xfrm>
          <a:prstGeom prst="line">
            <a:avLst/>
          </a:prstGeom>
          <a:ln w="34925" cmpd="sng">
            <a:prstDash val="sysDot"/>
          </a:ln>
        </p:spPr>
        <p:style>
          <a:lnRef idx="1">
            <a:schemeClr val="accent1"/>
          </a:lnRef>
          <a:fillRef idx="0">
            <a:schemeClr val="accent1"/>
          </a:fillRef>
          <a:effectRef idx="0">
            <a:schemeClr val="accent1"/>
          </a:effectRef>
          <a:fontRef idx="minor">
            <a:schemeClr val="tx1"/>
          </a:fontRef>
        </p:style>
      </p:cxnSp>
      <p:cxnSp>
        <p:nvCxnSpPr>
          <p:cNvPr id="43" name="Прямая соединительная линия 42"/>
          <p:cNvCxnSpPr>
            <a:stCxn id="4" idx="2"/>
            <a:endCxn id="6" idx="0"/>
          </p:cNvCxnSpPr>
          <p:nvPr/>
        </p:nvCxnSpPr>
        <p:spPr>
          <a:xfrm rot="10800000" flipV="1">
            <a:off x="2750332" y="2000240"/>
            <a:ext cx="535785" cy="48284"/>
          </a:xfrm>
          <a:prstGeom prst="line">
            <a:avLst/>
          </a:prstGeom>
          <a:ln w="34925" cmpd="sng">
            <a:prstDash val="sysDot"/>
          </a:ln>
        </p:spPr>
        <p:style>
          <a:lnRef idx="1">
            <a:schemeClr val="accent1"/>
          </a:lnRef>
          <a:fillRef idx="0">
            <a:schemeClr val="accent1"/>
          </a:fillRef>
          <a:effectRef idx="0">
            <a:schemeClr val="accent1"/>
          </a:effectRef>
          <a:fontRef idx="minor">
            <a:schemeClr val="tx1"/>
          </a:fontRef>
        </p:style>
      </p:cxnSp>
      <p:cxnSp>
        <p:nvCxnSpPr>
          <p:cNvPr id="44" name="Прямая соединительная линия 43"/>
          <p:cNvCxnSpPr>
            <a:stCxn id="4" idx="6"/>
            <a:endCxn id="5" idx="0"/>
          </p:cNvCxnSpPr>
          <p:nvPr/>
        </p:nvCxnSpPr>
        <p:spPr>
          <a:xfrm>
            <a:off x="3929058" y="2000240"/>
            <a:ext cx="464347" cy="48284"/>
          </a:xfrm>
          <a:prstGeom prst="line">
            <a:avLst/>
          </a:prstGeom>
          <a:ln w="34925" cmpd="sng">
            <a:prstDash val="sysDot"/>
          </a:ln>
        </p:spPr>
        <p:style>
          <a:lnRef idx="1">
            <a:schemeClr val="accent1"/>
          </a:lnRef>
          <a:fillRef idx="0">
            <a:schemeClr val="accent1"/>
          </a:fillRef>
          <a:effectRef idx="0">
            <a:schemeClr val="accent1"/>
          </a:effectRef>
          <a:fontRef idx="minor">
            <a:schemeClr val="tx1"/>
          </a:fontRef>
        </p:style>
      </p:cxnSp>
      <p:cxnSp>
        <p:nvCxnSpPr>
          <p:cNvPr id="45" name="Прямая соединительная линия 44"/>
          <p:cNvCxnSpPr>
            <a:stCxn id="21" idx="2"/>
            <a:endCxn id="27" idx="0"/>
          </p:cNvCxnSpPr>
          <p:nvPr/>
        </p:nvCxnSpPr>
        <p:spPr>
          <a:xfrm rot="10800000" flipV="1">
            <a:off x="6393670" y="1928802"/>
            <a:ext cx="464347" cy="119722"/>
          </a:xfrm>
          <a:prstGeom prst="line">
            <a:avLst/>
          </a:prstGeom>
          <a:ln w="34925" cmpd="sng">
            <a:prstDash val="sysDot"/>
          </a:ln>
        </p:spPr>
        <p:style>
          <a:lnRef idx="1">
            <a:schemeClr val="accent1"/>
          </a:lnRef>
          <a:fillRef idx="0">
            <a:schemeClr val="accent1"/>
          </a:fillRef>
          <a:effectRef idx="0">
            <a:schemeClr val="accent1"/>
          </a:effectRef>
          <a:fontRef idx="minor">
            <a:schemeClr val="tx1"/>
          </a:fontRef>
        </p:style>
      </p:cxnSp>
      <p:cxnSp>
        <p:nvCxnSpPr>
          <p:cNvPr id="46" name="Прямая соединительная линия 45"/>
          <p:cNvCxnSpPr>
            <a:stCxn id="21" idx="6"/>
            <a:endCxn id="26" idx="0"/>
          </p:cNvCxnSpPr>
          <p:nvPr/>
        </p:nvCxnSpPr>
        <p:spPr>
          <a:xfrm>
            <a:off x="7500958" y="1928802"/>
            <a:ext cx="535785" cy="119722"/>
          </a:xfrm>
          <a:prstGeom prst="line">
            <a:avLst/>
          </a:prstGeom>
          <a:ln w="34925" cmpd="sng">
            <a:prstDash val="sysDot"/>
          </a:ln>
        </p:spPr>
        <p:style>
          <a:lnRef idx="1">
            <a:schemeClr val="accent1"/>
          </a:lnRef>
          <a:fillRef idx="0">
            <a:schemeClr val="accent1"/>
          </a:fillRef>
          <a:effectRef idx="0">
            <a:schemeClr val="accent1"/>
          </a:effectRef>
          <a:fontRef idx="minor">
            <a:schemeClr val="tx1"/>
          </a:fontRef>
        </p:style>
      </p:cxnSp>
      <p:cxnSp>
        <p:nvCxnSpPr>
          <p:cNvPr id="47" name="Прямая соединительная линия 46"/>
          <p:cNvCxnSpPr>
            <a:endCxn id="7" idx="0"/>
          </p:cNvCxnSpPr>
          <p:nvPr/>
        </p:nvCxnSpPr>
        <p:spPr>
          <a:xfrm rot="10800000" flipV="1">
            <a:off x="2214546" y="2477152"/>
            <a:ext cx="357190" cy="214314"/>
          </a:xfrm>
          <a:prstGeom prst="line">
            <a:avLst/>
          </a:prstGeom>
          <a:ln w="34925" cmpd="sng">
            <a:prstDash val="sysDot"/>
          </a:ln>
        </p:spPr>
        <p:style>
          <a:lnRef idx="1">
            <a:schemeClr val="accent1"/>
          </a:lnRef>
          <a:fillRef idx="0">
            <a:schemeClr val="accent1"/>
          </a:fillRef>
          <a:effectRef idx="0">
            <a:schemeClr val="accent1"/>
          </a:effectRef>
          <a:fontRef idx="minor">
            <a:schemeClr val="tx1"/>
          </a:fontRef>
        </p:style>
      </p:cxnSp>
      <p:cxnSp>
        <p:nvCxnSpPr>
          <p:cNvPr id="48" name="Прямая соединительная линия 47"/>
          <p:cNvCxnSpPr>
            <a:endCxn id="8" idx="0"/>
          </p:cNvCxnSpPr>
          <p:nvPr/>
        </p:nvCxnSpPr>
        <p:spPr>
          <a:xfrm rot="16200000" flipH="1">
            <a:off x="2893207" y="2512871"/>
            <a:ext cx="214314" cy="142876"/>
          </a:xfrm>
          <a:prstGeom prst="line">
            <a:avLst/>
          </a:prstGeom>
          <a:ln w="34925" cmpd="sng">
            <a:prstDash val="sysDot"/>
          </a:ln>
        </p:spPr>
        <p:style>
          <a:lnRef idx="1">
            <a:schemeClr val="accent1"/>
          </a:lnRef>
          <a:fillRef idx="0">
            <a:schemeClr val="accent1"/>
          </a:fillRef>
          <a:effectRef idx="0">
            <a:schemeClr val="accent1"/>
          </a:effectRef>
          <a:fontRef idx="minor">
            <a:schemeClr val="tx1"/>
          </a:fontRef>
        </p:style>
      </p:cxnSp>
      <p:cxnSp>
        <p:nvCxnSpPr>
          <p:cNvPr id="49" name="Прямая соединительная линия 48"/>
          <p:cNvCxnSpPr>
            <a:stCxn id="7" idx="4"/>
            <a:endCxn id="13" idx="1"/>
          </p:cNvCxnSpPr>
          <p:nvPr/>
        </p:nvCxnSpPr>
        <p:spPr>
          <a:xfrm rot="16200000" flipH="1">
            <a:off x="2071670" y="3262969"/>
            <a:ext cx="348523" cy="62771"/>
          </a:xfrm>
          <a:prstGeom prst="line">
            <a:avLst/>
          </a:prstGeom>
          <a:ln w="34925" cmpd="sng">
            <a:prstDash val="sysDot"/>
          </a:ln>
        </p:spPr>
        <p:style>
          <a:lnRef idx="1">
            <a:schemeClr val="accent1"/>
          </a:lnRef>
          <a:fillRef idx="0">
            <a:schemeClr val="accent1"/>
          </a:fillRef>
          <a:effectRef idx="0">
            <a:schemeClr val="accent1"/>
          </a:effectRef>
          <a:fontRef idx="minor">
            <a:schemeClr val="tx1"/>
          </a:fontRef>
        </p:style>
      </p:cxnSp>
      <p:cxnSp>
        <p:nvCxnSpPr>
          <p:cNvPr id="50" name="Прямая соединительная линия 49"/>
          <p:cNvCxnSpPr>
            <a:stCxn id="8" idx="4"/>
            <a:endCxn id="14" idx="7"/>
          </p:cNvCxnSpPr>
          <p:nvPr/>
        </p:nvCxnSpPr>
        <p:spPr>
          <a:xfrm rot="16200000" flipH="1">
            <a:off x="2901874" y="3290021"/>
            <a:ext cx="348523" cy="8667"/>
          </a:xfrm>
          <a:prstGeom prst="line">
            <a:avLst/>
          </a:prstGeom>
          <a:ln w="34925" cmpd="sng">
            <a:prstDash val="sysDot"/>
          </a:ln>
        </p:spPr>
        <p:style>
          <a:lnRef idx="1">
            <a:schemeClr val="accent1"/>
          </a:lnRef>
          <a:fillRef idx="0">
            <a:schemeClr val="accent1"/>
          </a:fillRef>
          <a:effectRef idx="0">
            <a:schemeClr val="accent1"/>
          </a:effectRef>
          <a:fontRef idx="minor">
            <a:schemeClr val="tx1"/>
          </a:fontRef>
        </p:style>
      </p:cxnSp>
      <p:cxnSp>
        <p:nvCxnSpPr>
          <p:cNvPr id="51" name="Прямая соединительная линия 50"/>
          <p:cNvCxnSpPr>
            <a:stCxn id="5" idx="3"/>
            <a:endCxn id="9" idx="0"/>
          </p:cNvCxnSpPr>
          <p:nvPr/>
        </p:nvCxnSpPr>
        <p:spPr>
          <a:xfrm rot="5400000">
            <a:off x="4000497" y="2475357"/>
            <a:ext cx="216109" cy="216109"/>
          </a:xfrm>
          <a:prstGeom prst="line">
            <a:avLst/>
          </a:prstGeom>
          <a:ln w="34925" cmpd="sng">
            <a:prstDash val="sysDot"/>
          </a:ln>
        </p:spPr>
        <p:style>
          <a:lnRef idx="1">
            <a:schemeClr val="accent1"/>
          </a:lnRef>
          <a:fillRef idx="0">
            <a:schemeClr val="accent1"/>
          </a:fillRef>
          <a:effectRef idx="0">
            <a:schemeClr val="accent1"/>
          </a:effectRef>
          <a:fontRef idx="minor">
            <a:schemeClr val="tx1"/>
          </a:fontRef>
        </p:style>
      </p:cxnSp>
      <p:cxnSp>
        <p:nvCxnSpPr>
          <p:cNvPr id="52" name="Прямая соединительная линия 51"/>
          <p:cNvCxnSpPr>
            <a:stCxn id="5" idx="5"/>
            <a:endCxn id="10" idx="0"/>
          </p:cNvCxnSpPr>
          <p:nvPr/>
        </p:nvCxnSpPr>
        <p:spPr>
          <a:xfrm rot="16200000" flipH="1">
            <a:off x="4605924" y="2439637"/>
            <a:ext cx="216109" cy="287547"/>
          </a:xfrm>
          <a:prstGeom prst="line">
            <a:avLst/>
          </a:prstGeom>
          <a:ln w="34925" cmpd="sng">
            <a:prstDash val="sysDot"/>
          </a:ln>
        </p:spPr>
        <p:style>
          <a:lnRef idx="1">
            <a:schemeClr val="accent1"/>
          </a:lnRef>
          <a:fillRef idx="0">
            <a:schemeClr val="accent1"/>
          </a:fillRef>
          <a:effectRef idx="0">
            <a:schemeClr val="accent1"/>
          </a:effectRef>
          <a:fontRef idx="minor">
            <a:schemeClr val="tx1"/>
          </a:fontRef>
        </p:style>
      </p:cxnSp>
      <p:cxnSp>
        <p:nvCxnSpPr>
          <p:cNvPr id="53" name="Прямая соединительная линия 52"/>
          <p:cNvCxnSpPr>
            <a:endCxn id="28" idx="0"/>
          </p:cNvCxnSpPr>
          <p:nvPr/>
        </p:nvCxnSpPr>
        <p:spPr>
          <a:xfrm rot="10800000" flipV="1">
            <a:off x="5857884" y="2477152"/>
            <a:ext cx="357190" cy="214314"/>
          </a:xfrm>
          <a:prstGeom prst="line">
            <a:avLst/>
          </a:prstGeom>
          <a:ln w="34925" cmpd="sng">
            <a:prstDash val="sysDot"/>
          </a:ln>
        </p:spPr>
        <p:style>
          <a:lnRef idx="1">
            <a:schemeClr val="accent1"/>
          </a:lnRef>
          <a:fillRef idx="0">
            <a:schemeClr val="accent1"/>
          </a:fillRef>
          <a:effectRef idx="0">
            <a:schemeClr val="accent1"/>
          </a:effectRef>
          <a:fontRef idx="minor">
            <a:schemeClr val="tx1"/>
          </a:fontRef>
        </p:style>
      </p:cxnSp>
      <p:cxnSp>
        <p:nvCxnSpPr>
          <p:cNvPr id="54" name="Прямая соединительная линия 53"/>
          <p:cNvCxnSpPr>
            <a:endCxn id="29" idx="0"/>
          </p:cNvCxnSpPr>
          <p:nvPr/>
        </p:nvCxnSpPr>
        <p:spPr>
          <a:xfrm rot="16200000" flipH="1">
            <a:off x="6536545" y="2512871"/>
            <a:ext cx="214314" cy="142876"/>
          </a:xfrm>
          <a:prstGeom prst="line">
            <a:avLst/>
          </a:prstGeom>
          <a:ln w="34925" cmpd="sng">
            <a:prstDash val="sysDot"/>
          </a:ln>
        </p:spPr>
        <p:style>
          <a:lnRef idx="1">
            <a:schemeClr val="accent1"/>
          </a:lnRef>
          <a:fillRef idx="0">
            <a:schemeClr val="accent1"/>
          </a:fillRef>
          <a:effectRef idx="0">
            <a:schemeClr val="accent1"/>
          </a:effectRef>
          <a:fontRef idx="minor">
            <a:schemeClr val="tx1"/>
          </a:fontRef>
        </p:style>
      </p:cxnSp>
      <p:cxnSp>
        <p:nvCxnSpPr>
          <p:cNvPr id="55" name="Прямая соединительная линия 54"/>
          <p:cNvCxnSpPr>
            <a:stCxn id="26" idx="3"/>
            <a:endCxn id="30" idx="0"/>
          </p:cNvCxnSpPr>
          <p:nvPr/>
        </p:nvCxnSpPr>
        <p:spPr>
          <a:xfrm rot="5400000">
            <a:off x="7643835" y="2475357"/>
            <a:ext cx="216109" cy="216109"/>
          </a:xfrm>
          <a:prstGeom prst="line">
            <a:avLst/>
          </a:prstGeom>
          <a:ln w="34925" cmpd="sng">
            <a:prstDash val="sysDot"/>
          </a:ln>
        </p:spPr>
        <p:style>
          <a:lnRef idx="1">
            <a:schemeClr val="accent1"/>
          </a:lnRef>
          <a:fillRef idx="0">
            <a:schemeClr val="accent1"/>
          </a:fillRef>
          <a:effectRef idx="0">
            <a:schemeClr val="accent1"/>
          </a:effectRef>
          <a:fontRef idx="minor">
            <a:schemeClr val="tx1"/>
          </a:fontRef>
        </p:style>
      </p:cxnSp>
      <p:cxnSp>
        <p:nvCxnSpPr>
          <p:cNvPr id="56" name="Прямая соединительная линия 55"/>
          <p:cNvCxnSpPr>
            <a:stCxn id="26" idx="5"/>
            <a:endCxn id="31" idx="0"/>
          </p:cNvCxnSpPr>
          <p:nvPr/>
        </p:nvCxnSpPr>
        <p:spPr>
          <a:xfrm rot="16200000" flipH="1">
            <a:off x="8249262" y="2439637"/>
            <a:ext cx="216109" cy="287547"/>
          </a:xfrm>
          <a:prstGeom prst="line">
            <a:avLst/>
          </a:prstGeom>
          <a:ln w="34925" cmpd="sng">
            <a:prstDash val="sysDot"/>
          </a:ln>
        </p:spPr>
        <p:style>
          <a:lnRef idx="1">
            <a:schemeClr val="accent1"/>
          </a:lnRef>
          <a:fillRef idx="0">
            <a:schemeClr val="accent1"/>
          </a:fillRef>
          <a:effectRef idx="0">
            <a:schemeClr val="accent1"/>
          </a:effectRef>
          <a:fontRef idx="minor">
            <a:schemeClr val="tx1"/>
          </a:fontRef>
        </p:style>
      </p:cxnSp>
      <p:cxnSp>
        <p:nvCxnSpPr>
          <p:cNvPr id="57" name="Прямая соединительная линия 56"/>
          <p:cNvCxnSpPr>
            <a:stCxn id="9" idx="4"/>
            <a:endCxn id="16" idx="7"/>
          </p:cNvCxnSpPr>
          <p:nvPr/>
        </p:nvCxnSpPr>
        <p:spPr>
          <a:xfrm rot="16200000" flipH="1">
            <a:off x="3830568" y="3290021"/>
            <a:ext cx="348523" cy="8667"/>
          </a:xfrm>
          <a:prstGeom prst="line">
            <a:avLst/>
          </a:prstGeom>
          <a:ln w="34925" cmpd="sng">
            <a:prstDash val="sysDot"/>
          </a:ln>
        </p:spPr>
        <p:style>
          <a:lnRef idx="1">
            <a:schemeClr val="accent1"/>
          </a:lnRef>
          <a:fillRef idx="0">
            <a:schemeClr val="accent1"/>
          </a:fillRef>
          <a:effectRef idx="0">
            <a:schemeClr val="accent1"/>
          </a:effectRef>
          <a:fontRef idx="minor">
            <a:schemeClr val="tx1"/>
          </a:fontRef>
        </p:style>
      </p:cxnSp>
      <p:cxnSp>
        <p:nvCxnSpPr>
          <p:cNvPr id="58" name="Прямая соединительная линия 57"/>
          <p:cNvCxnSpPr>
            <a:stCxn id="10" idx="4"/>
            <a:endCxn id="19" idx="1"/>
          </p:cNvCxnSpPr>
          <p:nvPr/>
        </p:nvCxnSpPr>
        <p:spPr>
          <a:xfrm rot="5400000">
            <a:off x="4679158" y="3290022"/>
            <a:ext cx="348523" cy="8667"/>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Прямая соединительная линия 58"/>
          <p:cNvCxnSpPr>
            <a:stCxn id="28" idx="4"/>
            <a:endCxn id="33" idx="7"/>
          </p:cNvCxnSpPr>
          <p:nvPr/>
        </p:nvCxnSpPr>
        <p:spPr>
          <a:xfrm rot="5400000">
            <a:off x="5652238" y="3262970"/>
            <a:ext cx="348523" cy="62771"/>
          </a:xfrm>
          <a:prstGeom prst="line">
            <a:avLst/>
          </a:prstGeom>
          <a:ln w="34925" cmpd="sng">
            <a:prstDash val="sysDot"/>
          </a:ln>
        </p:spPr>
        <p:style>
          <a:lnRef idx="1">
            <a:schemeClr val="accent1"/>
          </a:lnRef>
          <a:fillRef idx="0">
            <a:schemeClr val="accent1"/>
          </a:fillRef>
          <a:effectRef idx="0">
            <a:schemeClr val="accent1"/>
          </a:effectRef>
          <a:fontRef idx="minor">
            <a:schemeClr val="tx1"/>
          </a:fontRef>
        </p:style>
      </p:cxnSp>
      <p:cxnSp>
        <p:nvCxnSpPr>
          <p:cNvPr id="60" name="Прямая соединительная линия 59"/>
          <p:cNvCxnSpPr>
            <a:stCxn id="29" idx="4"/>
            <a:endCxn id="36" idx="1"/>
          </p:cNvCxnSpPr>
          <p:nvPr/>
        </p:nvCxnSpPr>
        <p:spPr>
          <a:xfrm rot="5400000">
            <a:off x="6536546" y="3290022"/>
            <a:ext cx="348523" cy="8667"/>
          </a:xfrm>
          <a:prstGeom prst="line">
            <a:avLst/>
          </a:prstGeom>
          <a:ln w="34925" cmpd="sng">
            <a:prstDash val="sysDot"/>
          </a:ln>
        </p:spPr>
        <p:style>
          <a:lnRef idx="1">
            <a:schemeClr val="accent1"/>
          </a:lnRef>
          <a:fillRef idx="0">
            <a:schemeClr val="accent1"/>
          </a:fillRef>
          <a:effectRef idx="0">
            <a:schemeClr val="accent1"/>
          </a:effectRef>
          <a:fontRef idx="minor">
            <a:schemeClr val="tx1"/>
          </a:fontRef>
        </p:style>
      </p:cxnSp>
      <p:cxnSp>
        <p:nvCxnSpPr>
          <p:cNvPr id="61" name="Прямая соединительная линия 60"/>
          <p:cNvCxnSpPr>
            <a:stCxn id="30" idx="4"/>
            <a:endCxn id="37" idx="7"/>
          </p:cNvCxnSpPr>
          <p:nvPr/>
        </p:nvCxnSpPr>
        <p:spPr>
          <a:xfrm rot="16200000" flipH="1">
            <a:off x="7473906" y="3290021"/>
            <a:ext cx="348523" cy="8667"/>
          </a:xfrm>
          <a:prstGeom prst="line">
            <a:avLst/>
          </a:prstGeom>
          <a:ln w="34925" cmpd="sng">
            <a:prstDash val="sysDot"/>
          </a:ln>
        </p:spPr>
        <p:style>
          <a:lnRef idx="1">
            <a:schemeClr val="accent1"/>
          </a:lnRef>
          <a:fillRef idx="0">
            <a:schemeClr val="accent1"/>
          </a:fillRef>
          <a:effectRef idx="0">
            <a:schemeClr val="accent1"/>
          </a:effectRef>
          <a:fontRef idx="minor">
            <a:schemeClr val="tx1"/>
          </a:fontRef>
        </p:style>
      </p:cxnSp>
      <p:cxnSp>
        <p:nvCxnSpPr>
          <p:cNvPr id="62" name="Прямая соединительная линия 61"/>
          <p:cNvCxnSpPr>
            <a:stCxn id="31" idx="4"/>
            <a:endCxn id="39" idx="7"/>
          </p:cNvCxnSpPr>
          <p:nvPr/>
        </p:nvCxnSpPr>
        <p:spPr>
          <a:xfrm rot="16200000" flipH="1">
            <a:off x="8331162" y="3290021"/>
            <a:ext cx="348523" cy="8667"/>
          </a:xfrm>
          <a:prstGeom prst="line">
            <a:avLst/>
          </a:prstGeom>
          <a:ln w="34925" cmpd="sng">
            <a:prstDash val="sysDot"/>
          </a:ln>
        </p:spPr>
        <p:style>
          <a:lnRef idx="1">
            <a:schemeClr val="accent1"/>
          </a:lnRef>
          <a:fillRef idx="0">
            <a:schemeClr val="accent1"/>
          </a:fillRef>
          <a:effectRef idx="0">
            <a:schemeClr val="accent1"/>
          </a:effectRef>
          <a:fontRef idx="minor">
            <a:schemeClr val="tx1"/>
          </a:fontRef>
        </p:style>
      </p:cxnSp>
      <p:cxnSp>
        <p:nvCxnSpPr>
          <p:cNvPr id="63" name="Прямая со стрелкой 62"/>
          <p:cNvCxnSpPr/>
          <p:nvPr/>
        </p:nvCxnSpPr>
        <p:spPr>
          <a:xfrm>
            <a:off x="214282" y="3120094"/>
            <a:ext cx="1714512" cy="1588"/>
          </a:xfrm>
          <a:prstGeom prst="straightConnector1">
            <a:avLst/>
          </a:prstGeom>
          <a:ln w="47625" cmpd="dbl">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4" name="Прямая со стрелкой 63"/>
          <p:cNvCxnSpPr/>
          <p:nvPr/>
        </p:nvCxnSpPr>
        <p:spPr>
          <a:xfrm>
            <a:off x="285720" y="2548590"/>
            <a:ext cx="1857388" cy="1588"/>
          </a:xfrm>
          <a:prstGeom prst="straightConnector1">
            <a:avLst/>
          </a:prstGeom>
          <a:ln w="47625" cmpd="dbl">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5" name="Прямая со стрелкой 64"/>
          <p:cNvCxnSpPr/>
          <p:nvPr/>
        </p:nvCxnSpPr>
        <p:spPr>
          <a:xfrm>
            <a:off x="214282" y="2048524"/>
            <a:ext cx="2857520" cy="1588"/>
          </a:xfrm>
          <a:prstGeom prst="straightConnector1">
            <a:avLst/>
          </a:prstGeom>
          <a:ln w="47625" cmpd="dbl">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6" name="Прямая со стрелкой 65"/>
          <p:cNvCxnSpPr/>
          <p:nvPr/>
        </p:nvCxnSpPr>
        <p:spPr>
          <a:xfrm>
            <a:off x="142844" y="3834474"/>
            <a:ext cx="1714512" cy="1588"/>
          </a:xfrm>
          <a:prstGeom prst="straightConnector1">
            <a:avLst/>
          </a:prstGeom>
          <a:ln w="47625" cmpd="dbl">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pic>
        <p:nvPicPr>
          <p:cNvPr id="67" name="Picture 2" descr="F:\Алина\r[1].gif"/>
          <p:cNvPicPr>
            <a:picLocks noChangeAspect="1" noChangeArrowheads="1" noCrop="1"/>
          </p:cNvPicPr>
          <p:nvPr/>
        </p:nvPicPr>
        <p:blipFill>
          <a:blip r:embed="rId3"/>
          <a:srcRect/>
          <a:stretch>
            <a:fillRect/>
          </a:stretch>
        </p:blipFill>
        <p:spPr bwMode="auto">
          <a:xfrm>
            <a:off x="6453178" y="4359380"/>
            <a:ext cx="2690822" cy="249862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6" presetClass="entr" presetSubtype="32"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circle(out)">
                                      <p:cBhvr>
                                        <p:cTn id="14" dur="2000"/>
                                        <p:tgtEl>
                                          <p:spTgt spid="3"/>
                                        </p:tgtEl>
                                      </p:cBhvr>
                                    </p:animEffect>
                                  </p:childTnLst>
                                </p:cTn>
                              </p:par>
                              <p:par>
                                <p:cTn id="15" presetID="6" presetClass="entr" presetSubtype="32"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circle(out)">
                                      <p:cBhvr>
                                        <p:cTn id="17" dur="2000"/>
                                        <p:tgtEl>
                                          <p:spTgt spid="4"/>
                                        </p:tgtEl>
                                      </p:cBhvr>
                                    </p:animEffect>
                                  </p:childTnLst>
                                </p:cTn>
                              </p:par>
                              <p:par>
                                <p:cTn id="18" presetID="6" presetClass="entr" presetSubtype="32"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circle(out)">
                                      <p:cBhvr>
                                        <p:cTn id="20" dur="2000"/>
                                        <p:tgtEl>
                                          <p:spTgt spid="5"/>
                                        </p:tgtEl>
                                      </p:cBhvr>
                                    </p:animEffect>
                                  </p:childTnLst>
                                </p:cTn>
                              </p:par>
                              <p:par>
                                <p:cTn id="21" presetID="6" presetClass="entr" presetSubtype="32"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circle(out)">
                                      <p:cBhvr>
                                        <p:cTn id="23" dur="2000"/>
                                        <p:tgtEl>
                                          <p:spTgt spid="6"/>
                                        </p:tgtEl>
                                      </p:cBhvr>
                                    </p:animEffect>
                                  </p:childTnLst>
                                </p:cTn>
                              </p:par>
                              <p:par>
                                <p:cTn id="24" presetID="6" presetClass="entr" presetSubtype="32"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circle(out)">
                                      <p:cBhvr>
                                        <p:cTn id="26" dur="2000"/>
                                        <p:tgtEl>
                                          <p:spTgt spid="7"/>
                                        </p:tgtEl>
                                      </p:cBhvr>
                                    </p:animEffect>
                                  </p:childTnLst>
                                </p:cTn>
                              </p:par>
                              <p:par>
                                <p:cTn id="27" presetID="6" presetClass="entr" presetSubtype="32"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circle(out)">
                                      <p:cBhvr>
                                        <p:cTn id="29" dur="2000"/>
                                        <p:tgtEl>
                                          <p:spTgt spid="8"/>
                                        </p:tgtEl>
                                      </p:cBhvr>
                                    </p:animEffect>
                                  </p:childTnLst>
                                </p:cTn>
                              </p:par>
                              <p:par>
                                <p:cTn id="30" presetID="6" presetClass="entr" presetSubtype="32"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circle(out)">
                                      <p:cBhvr>
                                        <p:cTn id="32" dur="2000"/>
                                        <p:tgtEl>
                                          <p:spTgt spid="9"/>
                                        </p:tgtEl>
                                      </p:cBhvr>
                                    </p:animEffect>
                                  </p:childTnLst>
                                </p:cTn>
                              </p:par>
                              <p:par>
                                <p:cTn id="33" presetID="6" presetClass="entr" presetSubtype="32"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circle(out)">
                                      <p:cBhvr>
                                        <p:cTn id="35" dur="2000"/>
                                        <p:tgtEl>
                                          <p:spTgt spid="10"/>
                                        </p:tgtEl>
                                      </p:cBhvr>
                                    </p:animEffect>
                                  </p:childTnLst>
                                </p:cTn>
                              </p:par>
                              <p:par>
                                <p:cTn id="36" presetID="6" presetClass="entr" presetSubtype="32"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circle(out)">
                                      <p:cBhvr>
                                        <p:cTn id="38" dur="2000"/>
                                        <p:tgtEl>
                                          <p:spTgt spid="11"/>
                                        </p:tgtEl>
                                      </p:cBhvr>
                                    </p:animEffect>
                                  </p:childTnLst>
                                </p:cTn>
                              </p:par>
                              <p:par>
                                <p:cTn id="39" presetID="6" presetClass="entr" presetSubtype="32"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circle(out)">
                                      <p:cBhvr>
                                        <p:cTn id="41" dur="2000"/>
                                        <p:tgtEl>
                                          <p:spTgt spid="12"/>
                                        </p:tgtEl>
                                      </p:cBhvr>
                                    </p:animEffect>
                                  </p:childTnLst>
                                </p:cTn>
                              </p:par>
                              <p:par>
                                <p:cTn id="42" presetID="6" presetClass="entr" presetSubtype="32"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circle(out)">
                                      <p:cBhvr>
                                        <p:cTn id="44" dur="2000"/>
                                        <p:tgtEl>
                                          <p:spTgt spid="13"/>
                                        </p:tgtEl>
                                      </p:cBhvr>
                                    </p:animEffect>
                                  </p:childTnLst>
                                </p:cTn>
                              </p:par>
                              <p:par>
                                <p:cTn id="45" presetID="6" presetClass="entr" presetSubtype="32"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circle(out)">
                                      <p:cBhvr>
                                        <p:cTn id="47" dur="2000"/>
                                        <p:tgtEl>
                                          <p:spTgt spid="14"/>
                                        </p:tgtEl>
                                      </p:cBhvr>
                                    </p:animEffect>
                                  </p:childTnLst>
                                </p:cTn>
                              </p:par>
                              <p:par>
                                <p:cTn id="48" presetID="6" presetClass="entr" presetSubtype="32" fill="hold" grpId="0" nodeType="with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circle(out)">
                                      <p:cBhvr>
                                        <p:cTn id="50" dur="2000"/>
                                        <p:tgtEl>
                                          <p:spTgt spid="15"/>
                                        </p:tgtEl>
                                      </p:cBhvr>
                                    </p:animEffect>
                                  </p:childTnLst>
                                </p:cTn>
                              </p:par>
                              <p:par>
                                <p:cTn id="51" presetID="6" presetClass="entr" presetSubtype="32"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circle(out)">
                                      <p:cBhvr>
                                        <p:cTn id="53" dur="2000"/>
                                        <p:tgtEl>
                                          <p:spTgt spid="16"/>
                                        </p:tgtEl>
                                      </p:cBhvr>
                                    </p:animEffect>
                                  </p:childTnLst>
                                </p:cTn>
                              </p:par>
                              <p:par>
                                <p:cTn id="54" presetID="6" presetClass="entr" presetSubtype="32"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circle(out)">
                                      <p:cBhvr>
                                        <p:cTn id="56" dur="2000"/>
                                        <p:tgtEl>
                                          <p:spTgt spid="17"/>
                                        </p:tgtEl>
                                      </p:cBhvr>
                                    </p:animEffect>
                                  </p:childTnLst>
                                </p:cTn>
                              </p:par>
                              <p:par>
                                <p:cTn id="57" presetID="6" presetClass="entr" presetSubtype="32" fill="hold" grpId="0" nodeType="with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circle(out)">
                                      <p:cBhvr>
                                        <p:cTn id="59" dur="2000"/>
                                        <p:tgtEl>
                                          <p:spTgt spid="18"/>
                                        </p:tgtEl>
                                      </p:cBhvr>
                                    </p:animEffect>
                                  </p:childTnLst>
                                </p:cTn>
                              </p:par>
                              <p:par>
                                <p:cTn id="60" presetID="6" presetClass="entr" presetSubtype="32"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circle(out)">
                                      <p:cBhvr>
                                        <p:cTn id="62" dur="2000"/>
                                        <p:tgtEl>
                                          <p:spTgt spid="19"/>
                                        </p:tgtEl>
                                      </p:cBhvr>
                                    </p:animEffect>
                                  </p:childTnLst>
                                </p:cTn>
                              </p:par>
                              <p:par>
                                <p:cTn id="63" presetID="6" presetClass="entr" presetSubtype="32" fill="hold" grpId="0" nodeType="with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circle(out)">
                                      <p:cBhvr>
                                        <p:cTn id="65" dur="2000"/>
                                        <p:tgtEl>
                                          <p:spTgt spid="21"/>
                                        </p:tgtEl>
                                      </p:cBhvr>
                                    </p:animEffect>
                                  </p:childTnLst>
                                </p:cTn>
                              </p:par>
                              <p:par>
                                <p:cTn id="66" presetID="6" presetClass="entr" presetSubtype="32" fill="hold" grpId="0" nodeType="with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circle(out)">
                                      <p:cBhvr>
                                        <p:cTn id="68" dur="2000"/>
                                        <p:tgtEl>
                                          <p:spTgt spid="26"/>
                                        </p:tgtEl>
                                      </p:cBhvr>
                                    </p:animEffect>
                                  </p:childTnLst>
                                </p:cTn>
                              </p:par>
                              <p:par>
                                <p:cTn id="69" presetID="6" presetClass="entr" presetSubtype="32" fill="hold" grpId="0" nodeType="with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circle(out)">
                                      <p:cBhvr>
                                        <p:cTn id="71" dur="2000"/>
                                        <p:tgtEl>
                                          <p:spTgt spid="27"/>
                                        </p:tgtEl>
                                      </p:cBhvr>
                                    </p:animEffect>
                                  </p:childTnLst>
                                </p:cTn>
                              </p:par>
                              <p:par>
                                <p:cTn id="72" presetID="6" presetClass="entr" presetSubtype="32" fill="hold" grpId="0" nodeType="withEffect">
                                  <p:stCondLst>
                                    <p:cond delay="0"/>
                                  </p:stCondLst>
                                  <p:childTnLst>
                                    <p:set>
                                      <p:cBhvr>
                                        <p:cTn id="73" dur="1" fill="hold">
                                          <p:stCondLst>
                                            <p:cond delay="0"/>
                                          </p:stCondLst>
                                        </p:cTn>
                                        <p:tgtEl>
                                          <p:spTgt spid="28"/>
                                        </p:tgtEl>
                                        <p:attrNameLst>
                                          <p:attrName>style.visibility</p:attrName>
                                        </p:attrNameLst>
                                      </p:cBhvr>
                                      <p:to>
                                        <p:strVal val="visible"/>
                                      </p:to>
                                    </p:set>
                                    <p:animEffect transition="in" filter="circle(out)">
                                      <p:cBhvr>
                                        <p:cTn id="74" dur="2000"/>
                                        <p:tgtEl>
                                          <p:spTgt spid="28"/>
                                        </p:tgtEl>
                                      </p:cBhvr>
                                    </p:animEffect>
                                  </p:childTnLst>
                                </p:cTn>
                              </p:par>
                              <p:par>
                                <p:cTn id="75" presetID="6" presetClass="entr" presetSubtype="32" fill="hold" grpId="0" nodeType="withEffect">
                                  <p:stCondLst>
                                    <p:cond delay="0"/>
                                  </p:stCondLst>
                                  <p:childTnLst>
                                    <p:set>
                                      <p:cBhvr>
                                        <p:cTn id="76" dur="1" fill="hold">
                                          <p:stCondLst>
                                            <p:cond delay="0"/>
                                          </p:stCondLst>
                                        </p:cTn>
                                        <p:tgtEl>
                                          <p:spTgt spid="29"/>
                                        </p:tgtEl>
                                        <p:attrNameLst>
                                          <p:attrName>style.visibility</p:attrName>
                                        </p:attrNameLst>
                                      </p:cBhvr>
                                      <p:to>
                                        <p:strVal val="visible"/>
                                      </p:to>
                                    </p:set>
                                    <p:animEffect transition="in" filter="circle(out)">
                                      <p:cBhvr>
                                        <p:cTn id="77" dur="2000"/>
                                        <p:tgtEl>
                                          <p:spTgt spid="29"/>
                                        </p:tgtEl>
                                      </p:cBhvr>
                                    </p:animEffect>
                                  </p:childTnLst>
                                </p:cTn>
                              </p:par>
                              <p:par>
                                <p:cTn id="78" presetID="6" presetClass="entr" presetSubtype="32" fill="hold" grpId="0" nodeType="withEffect">
                                  <p:stCondLst>
                                    <p:cond delay="0"/>
                                  </p:stCondLst>
                                  <p:childTnLst>
                                    <p:set>
                                      <p:cBhvr>
                                        <p:cTn id="79" dur="1" fill="hold">
                                          <p:stCondLst>
                                            <p:cond delay="0"/>
                                          </p:stCondLst>
                                        </p:cTn>
                                        <p:tgtEl>
                                          <p:spTgt spid="30"/>
                                        </p:tgtEl>
                                        <p:attrNameLst>
                                          <p:attrName>style.visibility</p:attrName>
                                        </p:attrNameLst>
                                      </p:cBhvr>
                                      <p:to>
                                        <p:strVal val="visible"/>
                                      </p:to>
                                    </p:set>
                                    <p:animEffect transition="in" filter="circle(out)">
                                      <p:cBhvr>
                                        <p:cTn id="80" dur="2000"/>
                                        <p:tgtEl>
                                          <p:spTgt spid="30"/>
                                        </p:tgtEl>
                                      </p:cBhvr>
                                    </p:animEffect>
                                  </p:childTnLst>
                                </p:cTn>
                              </p:par>
                              <p:par>
                                <p:cTn id="81" presetID="6" presetClass="entr" presetSubtype="32" fill="hold" grpId="0" nodeType="with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circle(out)">
                                      <p:cBhvr>
                                        <p:cTn id="83" dur="2000"/>
                                        <p:tgtEl>
                                          <p:spTgt spid="31"/>
                                        </p:tgtEl>
                                      </p:cBhvr>
                                    </p:animEffect>
                                  </p:childTnLst>
                                </p:cTn>
                              </p:par>
                              <p:par>
                                <p:cTn id="84" presetID="6" presetClass="entr" presetSubtype="32" fill="hold" grpId="0" nodeType="withEffect">
                                  <p:stCondLst>
                                    <p:cond delay="0"/>
                                  </p:stCondLst>
                                  <p:childTnLst>
                                    <p:set>
                                      <p:cBhvr>
                                        <p:cTn id="85" dur="1" fill="hold">
                                          <p:stCondLst>
                                            <p:cond delay="0"/>
                                          </p:stCondLst>
                                        </p:cTn>
                                        <p:tgtEl>
                                          <p:spTgt spid="32"/>
                                        </p:tgtEl>
                                        <p:attrNameLst>
                                          <p:attrName>style.visibility</p:attrName>
                                        </p:attrNameLst>
                                      </p:cBhvr>
                                      <p:to>
                                        <p:strVal val="visible"/>
                                      </p:to>
                                    </p:set>
                                    <p:animEffect transition="in" filter="circle(out)">
                                      <p:cBhvr>
                                        <p:cTn id="86" dur="2000"/>
                                        <p:tgtEl>
                                          <p:spTgt spid="32"/>
                                        </p:tgtEl>
                                      </p:cBhvr>
                                    </p:animEffect>
                                  </p:childTnLst>
                                </p:cTn>
                              </p:par>
                              <p:par>
                                <p:cTn id="87" presetID="6" presetClass="entr" presetSubtype="32" fill="hold" grpId="0" nodeType="withEffect">
                                  <p:stCondLst>
                                    <p:cond delay="0"/>
                                  </p:stCondLst>
                                  <p:childTnLst>
                                    <p:set>
                                      <p:cBhvr>
                                        <p:cTn id="88" dur="1" fill="hold">
                                          <p:stCondLst>
                                            <p:cond delay="0"/>
                                          </p:stCondLst>
                                        </p:cTn>
                                        <p:tgtEl>
                                          <p:spTgt spid="33"/>
                                        </p:tgtEl>
                                        <p:attrNameLst>
                                          <p:attrName>style.visibility</p:attrName>
                                        </p:attrNameLst>
                                      </p:cBhvr>
                                      <p:to>
                                        <p:strVal val="visible"/>
                                      </p:to>
                                    </p:set>
                                    <p:animEffect transition="in" filter="circle(out)">
                                      <p:cBhvr>
                                        <p:cTn id="89" dur="2000"/>
                                        <p:tgtEl>
                                          <p:spTgt spid="33"/>
                                        </p:tgtEl>
                                      </p:cBhvr>
                                    </p:animEffect>
                                  </p:childTnLst>
                                </p:cTn>
                              </p:par>
                              <p:par>
                                <p:cTn id="90" presetID="6" presetClass="entr" presetSubtype="32" fill="hold" grpId="0" nodeType="withEffect">
                                  <p:stCondLst>
                                    <p:cond delay="0"/>
                                  </p:stCondLst>
                                  <p:childTnLst>
                                    <p:set>
                                      <p:cBhvr>
                                        <p:cTn id="91" dur="1" fill="hold">
                                          <p:stCondLst>
                                            <p:cond delay="0"/>
                                          </p:stCondLst>
                                        </p:cTn>
                                        <p:tgtEl>
                                          <p:spTgt spid="34"/>
                                        </p:tgtEl>
                                        <p:attrNameLst>
                                          <p:attrName>style.visibility</p:attrName>
                                        </p:attrNameLst>
                                      </p:cBhvr>
                                      <p:to>
                                        <p:strVal val="visible"/>
                                      </p:to>
                                    </p:set>
                                    <p:animEffect transition="in" filter="circle(out)">
                                      <p:cBhvr>
                                        <p:cTn id="92" dur="2000"/>
                                        <p:tgtEl>
                                          <p:spTgt spid="34"/>
                                        </p:tgtEl>
                                      </p:cBhvr>
                                    </p:animEffect>
                                  </p:childTnLst>
                                </p:cTn>
                              </p:par>
                              <p:par>
                                <p:cTn id="93" presetID="6" presetClass="entr" presetSubtype="32" fill="hold" grpId="0" nodeType="withEffect">
                                  <p:stCondLst>
                                    <p:cond delay="0"/>
                                  </p:stCondLst>
                                  <p:childTnLst>
                                    <p:set>
                                      <p:cBhvr>
                                        <p:cTn id="94" dur="1" fill="hold">
                                          <p:stCondLst>
                                            <p:cond delay="0"/>
                                          </p:stCondLst>
                                        </p:cTn>
                                        <p:tgtEl>
                                          <p:spTgt spid="35"/>
                                        </p:tgtEl>
                                        <p:attrNameLst>
                                          <p:attrName>style.visibility</p:attrName>
                                        </p:attrNameLst>
                                      </p:cBhvr>
                                      <p:to>
                                        <p:strVal val="visible"/>
                                      </p:to>
                                    </p:set>
                                    <p:animEffect transition="in" filter="circle(out)">
                                      <p:cBhvr>
                                        <p:cTn id="95" dur="2000"/>
                                        <p:tgtEl>
                                          <p:spTgt spid="35"/>
                                        </p:tgtEl>
                                      </p:cBhvr>
                                    </p:animEffect>
                                  </p:childTnLst>
                                </p:cTn>
                              </p:par>
                              <p:par>
                                <p:cTn id="96" presetID="6" presetClass="entr" presetSubtype="32" fill="hold" grpId="0" nodeType="withEffect">
                                  <p:stCondLst>
                                    <p:cond delay="0"/>
                                  </p:stCondLst>
                                  <p:childTnLst>
                                    <p:set>
                                      <p:cBhvr>
                                        <p:cTn id="97" dur="1" fill="hold">
                                          <p:stCondLst>
                                            <p:cond delay="0"/>
                                          </p:stCondLst>
                                        </p:cTn>
                                        <p:tgtEl>
                                          <p:spTgt spid="36"/>
                                        </p:tgtEl>
                                        <p:attrNameLst>
                                          <p:attrName>style.visibility</p:attrName>
                                        </p:attrNameLst>
                                      </p:cBhvr>
                                      <p:to>
                                        <p:strVal val="visible"/>
                                      </p:to>
                                    </p:set>
                                    <p:animEffect transition="in" filter="circle(out)">
                                      <p:cBhvr>
                                        <p:cTn id="98" dur="2000"/>
                                        <p:tgtEl>
                                          <p:spTgt spid="36"/>
                                        </p:tgtEl>
                                      </p:cBhvr>
                                    </p:animEffect>
                                  </p:childTnLst>
                                </p:cTn>
                              </p:par>
                              <p:par>
                                <p:cTn id="99" presetID="6" presetClass="entr" presetSubtype="32" fill="hold" grpId="0" nodeType="withEffect">
                                  <p:stCondLst>
                                    <p:cond delay="0"/>
                                  </p:stCondLst>
                                  <p:childTnLst>
                                    <p:set>
                                      <p:cBhvr>
                                        <p:cTn id="100" dur="1" fill="hold">
                                          <p:stCondLst>
                                            <p:cond delay="0"/>
                                          </p:stCondLst>
                                        </p:cTn>
                                        <p:tgtEl>
                                          <p:spTgt spid="37"/>
                                        </p:tgtEl>
                                        <p:attrNameLst>
                                          <p:attrName>style.visibility</p:attrName>
                                        </p:attrNameLst>
                                      </p:cBhvr>
                                      <p:to>
                                        <p:strVal val="visible"/>
                                      </p:to>
                                    </p:set>
                                    <p:animEffect transition="in" filter="circle(out)">
                                      <p:cBhvr>
                                        <p:cTn id="101" dur="2000"/>
                                        <p:tgtEl>
                                          <p:spTgt spid="37"/>
                                        </p:tgtEl>
                                      </p:cBhvr>
                                    </p:animEffect>
                                  </p:childTnLst>
                                </p:cTn>
                              </p:par>
                              <p:par>
                                <p:cTn id="102" presetID="6" presetClass="entr" presetSubtype="32" fill="hold" grpId="0" nodeType="withEffect">
                                  <p:stCondLst>
                                    <p:cond delay="0"/>
                                  </p:stCondLst>
                                  <p:childTnLst>
                                    <p:set>
                                      <p:cBhvr>
                                        <p:cTn id="103" dur="1" fill="hold">
                                          <p:stCondLst>
                                            <p:cond delay="0"/>
                                          </p:stCondLst>
                                        </p:cTn>
                                        <p:tgtEl>
                                          <p:spTgt spid="38"/>
                                        </p:tgtEl>
                                        <p:attrNameLst>
                                          <p:attrName>style.visibility</p:attrName>
                                        </p:attrNameLst>
                                      </p:cBhvr>
                                      <p:to>
                                        <p:strVal val="visible"/>
                                      </p:to>
                                    </p:set>
                                    <p:animEffect transition="in" filter="circle(out)">
                                      <p:cBhvr>
                                        <p:cTn id="104" dur="2000"/>
                                        <p:tgtEl>
                                          <p:spTgt spid="38"/>
                                        </p:tgtEl>
                                      </p:cBhvr>
                                    </p:animEffect>
                                  </p:childTnLst>
                                </p:cTn>
                              </p:par>
                              <p:par>
                                <p:cTn id="105" presetID="6" presetClass="entr" presetSubtype="32" fill="hold" grpId="0" nodeType="withEffect">
                                  <p:stCondLst>
                                    <p:cond delay="0"/>
                                  </p:stCondLst>
                                  <p:childTnLst>
                                    <p:set>
                                      <p:cBhvr>
                                        <p:cTn id="106" dur="1" fill="hold">
                                          <p:stCondLst>
                                            <p:cond delay="0"/>
                                          </p:stCondLst>
                                        </p:cTn>
                                        <p:tgtEl>
                                          <p:spTgt spid="39"/>
                                        </p:tgtEl>
                                        <p:attrNameLst>
                                          <p:attrName>style.visibility</p:attrName>
                                        </p:attrNameLst>
                                      </p:cBhvr>
                                      <p:to>
                                        <p:strVal val="visible"/>
                                      </p:to>
                                    </p:set>
                                    <p:animEffect transition="in" filter="circle(out)">
                                      <p:cBhvr>
                                        <p:cTn id="107" dur="2000"/>
                                        <p:tgtEl>
                                          <p:spTgt spid="39"/>
                                        </p:tgtEl>
                                      </p:cBhvr>
                                    </p:animEffect>
                                  </p:childTnLst>
                                </p:cTn>
                              </p:par>
                              <p:par>
                                <p:cTn id="108" presetID="6" presetClass="entr" presetSubtype="32" fill="hold" grpId="0" nodeType="withEffect">
                                  <p:stCondLst>
                                    <p:cond delay="0"/>
                                  </p:stCondLst>
                                  <p:childTnLst>
                                    <p:set>
                                      <p:cBhvr>
                                        <p:cTn id="109" dur="1" fill="hold">
                                          <p:stCondLst>
                                            <p:cond delay="0"/>
                                          </p:stCondLst>
                                        </p:cTn>
                                        <p:tgtEl>
                                          <p:spTgt spid="40"/>
                                        </p:tgtEl>
                                        <p:attrNameLst>
                                          <p:attrName>style.visibility</p:attrName>
                                        </p:attrNameLst>
                                      </p:cBhvr>
                                      <p:to>
                                        <p:strVal val="visible"/>
                                      </p:to>
                                    </p:set>
                                    <p:animEffect transition="in" filter="circle(out)">
                                      <p:cBhvr>
                                        <p:cTn id="110" dur="2000"/>
                                        <p:tgtEl>
                                          <p:spTgt spid="40"/>
                                        </p:tgtEl>
                                      </p:cBhvr>
                                    </p:animEffect>
                                  </p:childTnLst>
                                </p:cTn>
                              </p:par>
                              <p:par>
                                <p:cTn id="111" presetID="6" presetClass="entr" presetSubtype="32" fill="hold" nodeType="withEffect">
                                  <p:stCondLst>
                                    <p:cond delay="0"/>
                                  </p:stCondLst>
                                  <p:childTnLst>
                                    <p:set>
                                      <p:cBhvr>
                                        <p:cTn id="112" dur="1" fill="hold">
                                          <p:stCondLst>
                                            <p:cond delay="0"/>
                                          </p:stCondLst>
                                        </p:cTn>
                                        <p:tgtEl>
                                          <p:spTgt spid="41"/>
                                        </p:tgtEl>
                                        <p:attrNameLst>
                                          <p:attrName>style.visibility</p:attrName>
                                        </p:attrNameLst>
                                      </p:cBhvr>
                                      <p:to>
                                        <p:strVal val="visible"/>
                                      </p:to>
                                    </p:set>
                                    <p:animEffect transition="in" filter="circle(out)">
                                      <p:cBhvr>
                                        <p:cTn id="113" dur="2000"/>
                                        <p:tgtEl>
                                          <p:spTgt spid="41"/>
                                        </p:tgtEl>
                                      </p:cBhvr>
                                    </p:animEffect>
                                  </p:childTnLst>
                                </p:cTn>
                              </p:par>
                              <p:par>
                                <p:cTn id="114" presetID="6" presetClass="entr" presetSubtype="32" fill="hold" nodeType="withEffect">
                                  <p:stCondLst>
                                    <p:cond delay="0"/>
                                  </p:stCondLst>
                                  <p:childTnLst>
                                    <p:set>
                                      <p:cBhvr>
                                        <p:cTn id="115" dur="1" fill="hold">
                                          <p:stCondLst>
                                            <p:cond delay="0"/>
                                          </p:stCondLst>
                                        </p:cTn>
                                        <p:tgtEl>
                                          <p:spTgt spid="42"/>
                                        </p:tgtEl>
                                        <p:attrNameLst>
                                          <p:attrName>style.visibility</p:attrName>
                                        </p:attrNameLst>
                                      </p:cBhvr>
                                      <p:to>
                                        <p:strVal val="visible"/>
                                      </p:to>
                                    </p:set>
                                    <p:animEffect transition="in" filter="circle(out)">
                                      <p:cBhvr>
                                        <p:cTn id="116" dur="2000"/>
                                        <p:tgtEl>
                                          <p:spTgt spid="42"/>
                                        </p:tgtEl>
                                      </p:cBhvr>
                                    </p:animEffect>
                                  </p:childTnLst>
                                </p:cTn>
                              </p:par>
                              <p:par>
                                <p:cTn id="117" presetID="6" presetClass="entr" presetSubtype="32" fill="hold" nodeType="withEffect">
                                  <p:stCondLst>
                                    <p:cond delay="0"/>
                                  </p:stCondLst>
                                  <p:childTnLst>
                                    <p:set>
                                      <p:cBhvr>
                                        <p:cTn id="118" dur="1" fill="hold">
                                          <p:stCondLst>
                                            <p:cond delay="0"/>
                                          </p:stCondLst>
                                        </p:cTn>
                                        <p:tgtEl>
                                          <p:spTgt spid="43"/>
                                        </p:tgtEl>
                                        <p:attrNameLst>
                                          <p:attrName>style.visibility</p:attrName>
                                        </p:attrNameLst>
                                      </p:cBhvr>
                                      <p:to>
                                        <p:strVal val="visible"/>
                                      </p:to>
                                    </p:set>
                                    <p:animEffect transition="in" filter="circle(out)">
                                      <p:cBhvr>
                                        <p:cTn id="119" dur="2000"/>
                                        <p:tgtEl>
                                          <p:spTgt spid="43"/>
                                        </p:tgtEl>
                                      </p:cBhvr>
                                    </p:animEffect>
                                  </p:childTnLst>
                                </p:cTn>
                              </p:par>
                              <p:par>
                                <p:cTn id="120" presetID="6" presetClass="entr" presetSubtype="32" fill="hold" nodeType="withEffect">
                                  <p:stCondLst>
                                    <p:cond delay="0"/>
                                  </p:stCondLst>
                                  <p:childTnLst>
                                    <p:set>
                                      <p:cBhvr>
                                        <p:cTn id="121" dur="1" fill="hold">
                                          <p:stCondLst>
                                            <p:cond delay="0"/>
                                          </p:stCondLst>
                                        </p:cTn>
                                        <p:tgtEl>
                                          <p:spTgt spid="44"/>
                                        </p:tgtEl>
                                        <p:attrNameLst>
                                          <p:attrName>style.visibility</p:attrName>
                                        </p:attrNameLst>
                                      </p:cBhvr>
                                      <p:to>
                                        <p:strVal val="visible"/>
                                      </p:to>
                                    </p:set>
                                    <p:animEffect transition="in" filter="circle(out)">
                                      <p:cBhvr>
                                        <p:cTn id="122" dur="2000"/>
                                        <p:tgtEl>
                                          <p:spTgt spid="44"/>
                                        </p:tgtEl>
                                      </p:cBhvr>
                                    </p:animEffect>
                                  </p:childTnLst>
                                </p:cTn>
                              </p:par>
                              <p:par>
                                <p:cTn id="123" presetID="6" presetClass="entr" presetSubtype="32" fill="hold" nodeType="withEffect">
                                  <p:stCondLst>
                                    <p:cond delay="0"/>
                                  </p:stCondLst>
                                  <p:childTnLst>
                                    <p:set>
                                      <p:cBhvr>
                                        <p:cTn id="124" dur="1" fill="hold">
                                          <p:stCondLst>
                                            <p:cond delay="0"/>
                                          </p:stCondLst>
                                        </p:cTn>
                                        <p:tgtEl>
                                          <p:spTgt spid="45"/>
                                        </p:tgtEl>
                                        <p:attrNameLst>
                                          <p:attrName>style.visibility</p:attrName>
                                        </p:attrNameLst>
                                      </p:cBhvr>
                                      <p:to>
                                        <p:strVal val="visible"/>
                                      </p:to>
                                    </p:set>
                                    <p:animEffect transition="in" filter="circle(out)">
                                      <p:cBhvr>
                                        <p:cTn id="125" dur="2000"/>
                                        <p:tgtEl>
                                          <p:spTgt spid="45"/>
                                        </p:tgtEl>
                                      </p:cBhvr>
                                    </p:animEffect>
                                  </p:childTnLst>
                                </p:cTn>
                              </p:par>
                              <p:par>
                                <p:cTn id="126" presetID="6" presetClass="entr" presetSubtype="32" fill="hold" nodeType="withEffect">
                                  <p:stCondLst>
                                    <p:cond delay="0"/>
                                  </p:stCondLst>
                                  <p:childTnLst>
                                    <p:set>
                                      <p:cBhvr>
                                        <p:cTn id="127" dur="1" fill="hold">
                                          <p:stCondLst>
                                            <p:cond delay="0"/>
                                          </p:stCondLst>
                                        </p:cTn>
                                        <p:tgtEl>
                                          <p:spTgt spid="46"/>
                                        </p:tgtEl>
                                        <p:attrNameLst>
                                          <p:attrName>style.visibility</p:attrName>
                                        </p:attrNameLst>
                                      </p:cBhvr>
                                      <p:to>
                                        <p:strVal val="visible"/>
                                      </p:to>
                                    </p:set>
                                    <p:animEffect transition="in" filter="circle(out)">
                                      <p:cBhvr>
                                        <p:cTn id="128" dur="2000"/>
                                        <p:tgtEl>
                                          <p:spTgt spid="46"/>
                                        </p:tgtEl>
                                      </p:cBhvr>
                                    </p:animEffect>
                                  </p:childTnLst>
                                </p:cTn>
                              </p:par>
                              <p:par>
                                <p:cTn id="129" presetID="6" presetClass="entr" presetSubtype="32" fill="hold" nodeType="withEffect">
                                  <p:stCondLst>
                                    <p:cond delay="0"/>
                                  </p:stCondLst>
                                  <p:childTnLst>
                                    <p:set>
                                      <p:cBhvr>
                                        <p:cTn id="130" dur="1" fill="hold">
                                          <p:stCondLst>
                                            <p:cond delay="0"/>
                                          </p:stCondLst>
                                        </p:cTn>
                                        <p:tgtEl>
                                          <p:spTgt spid="47"/>
                                        </p:tgtEl>
                                        <p:attrNameLst>
                                          <p:attrName>style.visibility</p:attrName>
                                        </p:attrNameLst>
                                      </p:cBhvr>
                                      <p:to>
                                        <p:strVal val="visible"/>
                                      </p:to>
                                    </p:set>
                                    <p:animEffect transition="in" filter="circle(out)">
                                      <p:cBhvr>
                                        <p:cTn id="131" dur="2000"/>
                                        <p:tgtEl>
                                          <p:spTgt spid="47"/>
                                        </p:tgtEl>
                                      </p:cBhvr>
                                    </p:animEffect>
                                  </p:childTnLst>
                                </p:cTn>
                              </p:par>
                              <p:par>
                                <p:cTn id="132" presetID="6" presetClass="entr" presetSubtype="32" fill="hold" nodeType="withEffect">
                                  <p:stCondLst>
                                    <p:cond delay="0"/>
                                  </p:stCondLst>
                                  <p:childTnLst>
                                    <p:set>
                                      <p:cBhvr>
                                        <p:cTn id="133" dur="1" fill="hold">
                                          <p:stCondLst>
                                            <p:cond delay="0"/>
                                          </p:stCondLst>
                                        </p:cTn>
                                        <p:tgtEl>
                                          <p:spTgt spid="48"/>
                                        </p:tgtEl>
                                        <p:attrNameLst>
                                          <p:attrName>style.visibility</p:attrName>
                                        </p:attrNameLst>
                                      </p:cBhvr>
                                      <p:to>
                                        <p:strVal val="visible"/>
                                      </p:to>
                                    </p:set>
                                    <p:animEffect transition="in" filter="circle(out)">
                                      <p:cBhvr>
                                        <p:cTn id="134" dur="2000"/>
                                        <p:tgtEl>
                                          <p:spTgt spid="48"/>
                                        </p:tgtEl>
                                      </p:cBhvr>
                                    </p:animEffect>
                                  </p:childTnLst>
                                </p:cTn>
                              </p:par>
                              <p:par>
                                <p:cTn id="135" presetID="6" presetClass="entr" presetSubtype="32" fill="hold" nodeType="withEffect">
                                  <p:stCondLst>
                                    <p:cond delay="0"/>
                                  </p:stCondLst>
                                  <p:childTnLst>
                                    <p:set>
                                      <p:cBhvr>
                                        <p:cTn id="136" dur="1" fill="hold">
                                          <p:stCondLst>
                                            <p:cond delay="0"/>
                                          </p:stCondLst>
                                        </p:cTn>
                                        <p:tgtEl>
                                          <p:spTgt spid="49"/>
                                        </p:tgtEl>
                                        <p:attrNameLst>
                                          <p:attrName>style.visibility</p:attrName>
                                        </p:attrNameLst>
                                      </p:cBhvr>
                                      <p:to>
                                        <p:strVal val="visible"/>
                                      </p:to>
                                    </p:set>
                                    <p:animEffect transition="in" filter="circle(out)">
                                      <p:cBhvr>
                                        <p:cTn id="137" dur="2000"/>
                                        <p:tgtEl>
                                          <p:spTgt spid="49"/>
                                        </p:tgtEl>
                                      </p:cBhvr>
                                    </p:animEffect>
                                  </p:childTnLst>
                                </p:cTn>
                              </p:par>
                              <p:par>
                                <p:cTn id="138" presetID="6" presetClass="entr" presetSubtype="32" fill="hold" nodeType="withEffect">
                                  <p:stCondLst>
                                    <p:cond delay="0"/>
                                  </p:stCondLst>
                                  <p:childTnLst>
                                    <p:set>
                                      <p:cBhvr>
                                        <p:cTn id="139" dur="1" fill="hold">
                                          <p:stCondLst>
                                            <p:cond delay="0"/>
                                          </p:stCondLst>
                                        </p:cTn>
                                        <p:tgtEl>
                                          <p:spTgt spid="50"/>
                                        </p:tgtEl>
                                        <p:attrNameLst>
                                          <p:attrName>style.visibility</p:attrName>
                                        </p:attrNameLst>
                                      </p:cBhvr>
                                      <p:to>
                                        <p:strVal val="visible"/>
                                      </p:to>
                                    </p:set>
                                    <p:animEffect transition="in" filter="circle(out)">
                                      <p:cBhvr>
                                        <p:cTn id="140" dur="2000"/>
                                        <p:tgtEl>
                                          <p:spTgt spid="50"/>
                                        </p:tgtEl>
                                      </p:cBhvr>
                                    </p:animEffect>
                                  </p:childTnLst>
                                </p:cTn>
                              </p:par>
                              <p:par>
                                <p:cTn id="141" presetID="6" presetClass="entr" presetSubtype="32" fill="hold" nodeType="withEffect">
                                  <p:stCondLst>
                                    <p:cond delay="0"/>
                                  </p:stCondLst>
                                  <p:childTnLst>
                                    <p:set>
                                      <p:cBhvr>
                                        <p:cTn id="142" dur="1" fill="hold">
                                          <p:stCondLst>
                                            <p:cond delay="0"/>
                                          </p:stCondLst>
                                        </p:cTn>
                                        <p:tgtEl>
                                          <p:spTgt spid="51"/>
                                        </p:tgtEl>
                                        <p:attrNameLst>
                                          <p:attrName>style.visibility</p:attrName>
                                        </p:attrNameLst>
                                      </p:cBhvr>
                                      <p:to>
                                        <p:strVal val="visible"/>
                                      </p:to>
                                    </p:set>
                                    <p:animEffect transition="in" filter="circle(out)">
                                      <p:cBhvr>
                                        <p:cTn id="143" dur="2000"/>
                                        <p:tgtEl>
                                          <p:spTgt spid="51"/>
                                        </p:tgtEl>
                                      </p:cBhvr>
                                    </p:animEffect>
                                  </p:childTnLst>
                                </p:cTn>
                              </p:par>
                              <p:par>
                                <p:cTn id="144" presetID="6" presetClass="entr" presetSubtype="32" fill="hold" nodeType="withEffect">
                                  <p:stCondLst>
                                    <p:cond delay="0"/>
                                  </p:stCondLst>
                                  <p:childTnLst>
                                    <p:set>
                                      <p:cBhvr>
                                        <p:cTn id="145" dur="1" fill="hold">
                                          <p:stCondLst>
                                            <p:cond delay="0"/>
                                          </p:stCondLst>
                                        </p:cTn>
                                        <p:tgtEl>
                                          <p:spTgt spid="52"/>
                                        </p:tgtEl>
                                        <p:attrNameLst>
                                          <p:attrName>style.visibility</p:attrName>
                                        </p:attrNameLst>
                                      </p:cBhvr>
                                      <p:to>
                                        <p:strVal val="visible"/>
                                      </p:to>
                                    </p:set>
                                    <p:animEffect transition="in" filter="circle(out)">
                                      <p:cBhvr>
                                        <p:cTn id="146" dur="2000"/>
                                        <p:tgtEl>
                                          <p:spTgt spid="52"/>
                                        </p:tgtEl>
                                      </p:cBhvr>
                                    </p:animEffect>
                                  </p:childTnLst>
                                </p:cTn>
                              </p:par>
                              <p:par>
                                <p:cTn id="147" presetID="6" presetClass="entr" presetSubtype="32" fill="hold" nodeType="withEffect">
                                  <p:stCondLst>
                                    <p:cond delay="0"/>
                                  </p:stCondLst>
                                  <p:childTnLst>
                                    <p:set>
                                      <p:cBhvr>
                                        <p:cTn id="148" dur="1" fill="hold">
                                          <p:stCondLst>
                                            <p:cond delay="0"/>
                                          </p:stCondLst>
                                        </p:cTn>
                                        <p:tgtEl>
                                          <p:spTgt spid="53"/>
                                        </p:tgtEl>
                                        <p:attrNameLst>
                                          <p:attrName>style.visibility</p:attrName>
                                        </p:attrNameLst>
                                      </p:cBhvr>
                                      <p:to>
                                        <p:strVal val="visible"/>
                                      </p:to>
                                    </p:set>
                                    <p:animEffect transition="in" filter="circle(out)">
                                      <p:cBhvr>
                                        <p:cTn id="149" dur="2000"/>
                                        <p:tgtEl>
                                          <p:spTgt spid="53"/>
                                        </p:tgtEl>
                                      </p:cBhvr>
                                    </p:animEffect>
                                  </p:childTnLst>
                                </p:cTn>
                              </p:par>
                              <p:par>
                                <p:cTn id="150" presetID="6" presetClass="entr" presetSubtype="32" fill="hold" nodeType="withEffect">
                                  <p:stCondLst>
                                    <p:cond delay="0"/>
                                  </p:stCondLst>
                                  <p:childTnLst>
                                    <p:set>
                                      <p:cBhvr>
                                        <p:cTn id="151" dur="1" fill="hold">
                                          <p:stCondLst>
                                            <p:cond delay="0"/>
                                          </p:stCondLst>
                                        </p:cTn>
                                        <p:tgtEl>
                                          <p:spTgt spid="54"/>
                                        </p:tgtEl>
                                        <p:attrNameLst>
                                          <p:attrName>style.visibility</p:attrName>
                                        </p:attrNameLst>
                                      </p:cBhvr>
                                      <p:to>
                                        <p:strVal val="visible"/>
                                      </p:to>
                                    </p:set>
                                    <p:animEffect transition="in" filter="circle(out)">
                                      <p:cBhvr>
                                        <p:cTn id="152" dur="2000"/>
                                        <p:tgtEl>
                                          <p:spTgt spid="54"/>
                                        </p:tgtEl>
                                      </p:cBhvr>
                                    </p:animEffect>
                                  </p:childTnLst>
                                </p:cTn>
                              </p:par>
                              <p:par>
                                <p:cTn id="153" presetID="6" presetClass="entr" presetSubtype="32" fill="hold" nodeType="withEffect">
                                  <p:stCondLst>
                                    <p:cond delay="0"/>
                                  </p:stCondLst>
                                  <p:childTnLst>
                                    <p:set>
                                      <p:cBhvr>
                                        <p:cTn id="154" dur="1" fill="hold">
                                          <p:stCondLst>
                                            <p:cond delay="0"/>
                                          </p:stCondLst>
                                        </p:cTn>
                                        <p:tgtEl>
                                          <p:spTgt spid="55"/>
                                        </p:tgtEl>
                                        <p:attrNameLst>
                                          <p:attrName>style.visibility</p:attrName>
                                        </p:attrNameLst>
                                      </p:cBhvr>
                                      <p:to>
                                        <p:strVal val="visible"/>
                                      </p:to>
                                    </p:set>
                                    <p:animEffect transition="in" filter="circle(out)">
                                      <p:cBhvr>
                                        <p:cTn id="155" dur="2000"/>
                                        <p:tgtEl>
                                          <p:spTgt spid="55"/>
                                        </p:tgtEl>
                                      </p:cBhvr>
                                    </p:animEffect>
                                  </p:childTnLst>
                                </p:cTn>
                              </p:par>
                              <p:par>
                                <p:cTn id="156" presetID="6" presetClass="entr" presetSubtype="32" fill="hold" nodeType="withEffect">
                                  <p:stCondLst>
                                    <p:cond delay="0"/>
                                  </p:stCondLst>
                                  <p:childTnLst>
                                    <p:set>
                                      <p:cBhvr>
                                        <p:cTn id="157" dur="1" fill="hold">
                                          <p:stCondLst>
                                            <p:cond delay="0"/>
                                          </p:stCondLst>
                                        </p:cTn>
                                        <p:tgtEl>
                                          <p:spTgt spid="56"/>
                                        </p:tgtEl>
                                        <p:attrNameLst>
                                          <p:attrName>style.visibility</p:attrName>
                                        </p:attrNameLst>
                                      </p:cBhvr>
                                      <p:to>
                                        <p:strVal val="visible"/>
                                      </p:to>
                                    </p:set>
                                    <p:animEffect transition="in" filter="circle(out)">
                                      <p:cBhvr>
                                        <p:cTn id="158" dur="2000"/>
                                        <p:tgtEl>
                                          <p:spTgt spid="56"/>
                                        </p:tgtEl>
                                      </p:cBhvr>
                                    </p:animEffect>
                                  </p:childTnLst>
                                </p:cTn>
                              </p:par>
                              <p:par>
                                <p:cTn id="159" presetID="6" presetClass="entr" presetSubtype="32" fill="hold" nodeType="withEffect">
                                  <p:stCondLst>
                                    <p:cond delay="0"/>
                                  </p:stCondLst>
                                  <p:childTnLst>
                                    <p:set>
                                      <p:cBhvr>
                                        <p:cTn id="160" dur="1" fill="hold">
                                          <p:stCondLst>
                                            <p:cond delay="0"/>
                                          </p:stCondLst>
                                        </p:cTn>
                                        <p:tgtEl>
                                          <p:spTgt spid="57"/>
                                        </p:tgtEl>
                                        <p:attrNameLst>
                                          <p:attrName>style.visibility</p:attrName>
                                        </p:attrNameLst>
                                      </p:cBhvr>
                                      <p:to>
                                        <p:strVal val="visible"/>
                                      </p:to>
                                    </p:set>
                                    <p:animEffect transition="in" filter="circle(out)">
                                      <p:cBhvr>
                                        <p:cTn id="161" dur="2000"/>
                                        <p:tgtEl>
                                          <p:spTgt spid="57"/>
                                        </p:tgtEl>
                                      </p:cBhvr>
                                    </p:animEffect>
                                  </p:childTnLst>
                                </p:cTn>
                              </p:par>
                              <p:par>
                                <p:cTn id="162" presetID="6" presetClass="entr" presetSubtype="32" fill="hold" nodeType="withEffect">
                                  <p:stCondLst>
                                    <p:cond delay="0"/>
                                  </p:stCondLst>
                                  <p:childTnLst>
                                    <p:set>
                                      <p:cBhvr>
                                        <p:cTn id="163" dur="1" fill="hold">
                                          <p:stCondLst>
                                            <p:cond delay="0"/>
                                          </p:stCondLst>
                                        </p:cTn>
                                        <p:tgtEl>
                                          <p:spTgt spid="58"/>
                                        </p:tgtEl>
                                        <p:attrNameLst>
                                          <p:attrName>style.visibility</p:attrName>
                                        </p:attrNameLst>
                                      </p:cBhvr>
                                      <p:to>
                                        <p:strVal val="visible"/>
                                      </p:to>
                                    </p:set>
                                    <p:animEffect transition="in" filter="circle(out)">
                                      <p:cBhvr>
                                        <p:cTn id="164" dur="2000"/>
                                        <p:tgtEl>
                                          <p:spTgt spid="58"/>
                                        </p:tgtEl>
                                      </p:cBhvr>
                                    </p:animEffect>
                                  </p:childTnLst>
                                </p:cTn>
                              </p:par>
                              <p:par>
                                <p:cTn id="165" presetID="6" presetClass="entr" presetSubtype="32" fill="hold" nodeType="withEffect">
                                  <p:stCondLst>
                                    <p:cond delay="0"/>
                                  </p:stCondLst>
                                  <p:childTnLst>
                                    <p:set>
                                      <p:cBhvr>
                                        <p:cTn id="166" dur="1" fill="hold">
                                          <p:stCondLst>
                                            <p:cond delay="0"/>
                                          </p:stCondLst>
                                        </p:cTn>
                                        <p:tgtEl>
                                          <p:spTgt spid="59"/>
                                        </p:tgtEl>
                                        <p:attrNameLst>
                                          <p:attrName>style.visibility</p:attrName>
                                        </p:attrNameLst>
                                      </p:cBhvr>
                                      <p:to>
                                        <p:strVal val="visible"/>
                                      </p:to>
                                    </p:set>
                                    <p:animEffect transition="in" filter="circle(out)">
                                      <p:cBhvr>
                                        <p:cTn id="167" dur="2000"/>
                                        <p:tgtEl>
                                          <p:spTgt spid="59"/>
                                        </p:tgtEl>
                                      </p:cBhvr>
                                    </p:animEffect>
                                  </p:childTnLst>
                                </p:cTn>
                              </p:par>
                              <p:par>
                                <p:cTn id="168" presetID="6" presetClass="entr" presetSubtype="32" fill="hold" nodeType="withEffect">
                                  <p:stCondLst>
                                    <p:cond delay="0"/>
                                  </p:stCondLst>
                                  <p:childTnLst>
                                    <p:set>
                                      <p:cBhvr>
                                        <p:cTn id="169" dur="1" fill="hold">
                                          <p:stCondLst>
                                            <p:cond delay="0"/>
                                          </p:stCondLst>
                                        </p:cTn>
                                        <p:tgtEl>
                                          <p:spTgt spid="60"/>
                                        </p:tgtEl>
                                        <p:attrNameLst>
                                          <p:attrName>style.visibility</p:attrName>
                                        </p:attrNameLst>
                                      </p:cBhvr>
                                      <p:to>
                                        <p:strVal val="visible"/>
                                      </p:to>
                                    </p:set>
                                    <p:animEffect transition="in" filter="circle(out)">
                                      <p:cBhvr>
                                        <p:cTn id="170" dur="2000"/>
                                        <p:tgtEl>
                                          <p:spTgt spid="60"/>
                                        </p:tgtEl>
                                      </p:cBhvr>
                                    </p:animEffect>
                                  </p:childTnLst>
                                </p:cTn>
                              </p:par>
                              <p:par>
                                <p:cTn id="171" presetID="6" presetClass="entr" presetSubtype="32" fill="hold" nodeType="withEffect">
                                  <p:stCondLst>
                                    <p:cond delay="0"/>
                                  </p:stCondLst>
                                  <p:childTnLst>
                                    <p:set>
                                      <p:cBhvr>
                                        <p:cTn id="172" dur="1" fill="hold">
                                          <p:stCondLst>
                                            <p:cond delay="0"/>
                                          </p:stCondLst>
                                        </p:cTn>
                                        <p:tgtEl>
                                          <p:spTgt spid="61"/>
                                        </p:tgtEl>
                                        <p:attrNameLst>
                                          <p:attrName>style.visibility</p:attrName>
                                        </p:attrNameLst>
                                      </p:cBhvr>
                                      <p:to>
                                        <p:strVal val="visible"/>
                                      </p:to>
                                    </p:set>
                                    <p:animEffect transition="in" filter="circle(out)">
                                      <p:cBhvr>
                                        <p:cTn id="173" dur="2000"/>
                                        <p:tgtEl>
                                          <p:spTgt spid="61"/>
                                        </p:tgtEl>
                                      </p:cBhvr>
                                    </p:animEffect>
                                  </p:childTnLst>
                                </p:cTn>
                              </p:par>
                              <p:par>
                                <p:cTn id="174" presetID="6" presetClass="entr" presetSubtype="32" fill="hold" nodeType="withEffect">
                                  <p:stCondLst>
                                    <p:cond delay="0"/>
                                  </p:stCondLst>
                                  <p:childTnLst>
                                    <p:set>
                                      <p:cBhvr>
                                        <p:cTn id="175" dur="1" fill="hold">
                                          <p:stCondLst>
                                            <p:cond delay="0"/>
                                          </p:stCondLst>
                                        </p:cTn>
                                        <p:tgtEl>
                                          <p:spTgt spid="62"/>
                                        </p:tgtEl>
                                        <p:attrNameLst>
                                          <p:attrName>style.visibility</p:attrName>
                                        </p:attrNameLst>
                                      </p:cBhvr>
                                      <p:to>
                                        <p:strVal val="visible"/>
                                      </p:to>
                                    </p:set>
                                    <p:animEffect transition="in" filter="circle(out)">
                                      <p:cBhvr>
                                        <p:cTn id="176" dur="2000"/>
                                        <p:tgtEl>
                                          <p:spTgt spid="62"/>
                                        </p:tgtEl>
                                      </p:cBhvr>
                                    </p:animEffect>
                                  </p:childTnLst>
                                </p:cTn>
                              </p:par>
                            </p:childTnLst>
                          </p:cTn>
                        </p:par>
                      </p:childTnLst>
                    </p:cTn>
                  </p:par>
                  <p:par>
                    <p:cTn id="177" fill="hold">
                      <p:stCondLst>
                        <p:cond delay="indefinite"/>
                      </p:stCondLst>
                      <p:childTnLst>
                        <p:par>
                          <p:cTn id="178" fill="hold">
                            <p:stCondLst>
                              <p:cond delay="0"/>
                            </p:stCondLst>
                            <p:childTnLst>
                              <p:par>
                                <p:cTn id="179" presetID="34" presetClass="entr" presetSubtype="0" fill="hold" nodeType="clickEffect">
                                  <p:stCondLst>
                                    <p:cond delay="0"/>
                                  </p:stCondLst>
                                  <p:childTnLst>
                                    <p:set>
                                      <p:cBhvr>
                                        <p:cTn id="180" dur="1" fill="hold">
                                          <p:stCondLst>
                                            <p:cond delay="0"/>
                                          </p:stCondLst>
                                        </p:cTn>
                                        <p:tgtEl>
                                          <p:spTgt spid="65"/>
                                        </p:tgtEl>
                                        <p:attrNameLst>
                                          <p:attrName>style.visibility</p:attrName>
                                        </p:attrNameLst>
                                      </p:cBhvr>
                                      <p:to>
                                        <p:strVal val="visible"/>
                                      </p:to>
                                    </p:set>
                                    <p:anim from="(-#ppt_w/2)" to="(#ppt_x)" calcmode="lin" valueType="num">
                                      <p:cBhvr>
                                        <p:cTn id="181" dur="600" fill="hold">
                                          <p:stCondLst>
                                            <p:cond delay="0"/>
                                          </p:stCondLst>
                                        </p:cTn>
                                        <p:tgtEl>
                                          <p:spTgt spid="65"/>
                                        </p:tgtEl>
                                        <p:attrNameLst>
                                          <p:attrName>ppt_x</p:attrName>
                                        </p:attrNameLst>
                                      </p:cBhvr>
                                    </p:anim>
                                    <p:anim from="0" to="-1.0" calcmode="lin" valueType="num">
                                      <p:cBhvr>
                                        <p:cTn id="182" dur="200" decel="50000" autoRev="1" fill="hold">
                                          <p:stCondLst>
                                            <p:cond delay="600"/>
                                          </p:stCondLst>
                                        </p:cTn>
                                        <p:tgtEl>
                                          <p:spTgt spid="65"/>
                                        </p:tgtEl>
                                        <p:attrNameLst>
                                          <p:attrName>xshear</p:attrName>
                                        </p:attrNameLst>
                                      </p:cBhvr>
                                    </p:anim>
                                    <p:animScale>
                                      <p:cBhvr>
                                        <p:cTn id="183" dur="200" decel="100000" autoRev="1" fill="hold">
                                          <p:stCondLst>
                                            <p:cond delay="600"/>
                                          </p:stCondLst>
                                        </p:cTn>
                                        <p:tgtEl>
                                          <p:spTgt spid="65"/>
                                        </p:tgtEl>
                                      </p:cBhvr>
                                      <p:from x="100000" y="100000"/>
                                      <p:to x="80000" y="100000"/>
                                    </p:animScale>
                                    <p:anim by="(#ppt_h/3+#ppt_w*0.1)" calcmode="lin" valueType="num">
                                      <p:cBhvr additive="sum">
                                        <p:cTn id="184" dur="200" decel="100000" autoRev="1" fill="hold">
                                          <p:stCondLst>
                                            <p:cond delay="600"/>
                                          </p:stCondLst>
                                        </p:cTn>
                                        <p:tgtEl>
                                          <p:spTgt spid="65"/>
                                        </p:tgtEl>
                                        <p:attrNameLst>
                                          <p:attrName>ppt_x</p:attrName>
                                        </p:attrNameLst>
                                      </p:cBhvr>
                                    </p:anim>
                                  </p:childTnLst>
                                </p:cTn>
                              </p:par>
                              <p:par>
                                <p:cTn id="185" presetID="34" presetClass="entr" presetSubtype="0" fill="hold" grpId="0" nodeType="withEffect">
                                  <p:stCondLst>
                                    <p:cond delay="0"/>
                                  </p:stCondLst>
                                  <p:childTnLst>
                                    <p:set>
                                      <p:cBhvr>
                                        <p:cTn id="186" dur="1" fill="hold">
                                          <p:stCondLst>
                                            <p:cond delay="0"/>
                                          </p:stCondLst>
                                        </p:cTn>
                                        <p:tgtEl>
                                          <p:spTgt spid="22"/>
                                        </p:tgtEl>
                                        <p:attrNameLst>
                                          <p:attrName>style.visibility</p:attrName>
                                        </p:attrNameLst>
                                      </p:cBhvr>
                                      <p:to>
                                        <p:strVal val="visible"/>
                                      </p:to>
                                    </p:set>
                                    <p:anim from="(-#ppt_w/2)" to="(#ppt_x)" calcmode="lin" valueType="num">
                                      <p:cBhvr>
                                        <p:cTn id="187" dur="600" fill="hold">
                                          <p:stCondLst>
                                            <p:cond delay="0"/>
                                          </p:stCondLst>
                                        </p:cTn>
                                        <p:tgtEl>
                                          <p:spTgt spid="22"/>
                                        </p:tgtEl>
                                        <p:attrNameLst>
                                          <p:attrName>ppt_x</p:attrName>
                                        </p:attrNameLst>
                                      </p:cBhvr>
                                    </p:anim>
                                    <p:anim from="0" to="-1.0" calcmode="lin" valueType="num">
                                      <p:cBhvr>
                                        <p:cTn id="188" dur="200" decel="50000" autoRev="1" fill="hold">
                                          <p:stCondLst>
                                            <p:cond delay="600"/>
                                          </p:stCondLst>
                                        </p:cTn>
                                        <p:tgtEl>
                                          <p:spTgt spid="22"/>
                                        </p:tgtEl>
                                        <p:attrNameLst>
                                          <p:attrName>xshear</p:attrName>
                                        </p:attrNameLst>
                                      </p:cBhvr>
                                    </p:anim>
                                    <p:animScale>
                                      <p:cBhvr>
                                        <p:cTn id="189" dur="200" decel="100000" autoRev="1" fill="hold">
                                          <p:stCondLst>
                                            <p:cond delay="600"/>
                                          </p:stCondLst>
                                        </p:cTn>
                                        <p:tgtEl>
                                          <p:spTgt spid="22"/>
                                        </p:tgtEl>
                                      </p:cBhvr>
                                      <p:from x="100000" y="100000"/>
                                      <p:to x="80000" y="100000"/>
                                    </p:animScale>
                                    <p:anim by="(#ppt_h/3+#ppt_w*0.1)" calcmode="lin" valueType="num">
                                      <p:cBhvr additive="sum">
                                        <p:cTn id="190" dur="200" decel="100000" autoRev="1" fill="hold">
                                          <p:stCondLst>
                                            <p:cond delay="600"/>
                                          </p:stCondLst>
                                        </p:cTn>
                                        <p:tgtEl>
                                          <p:spTgt spid="22"/>
                                        </p:tgtEl>
                                        <p:attrNameLst>
                                          <p:attrName>ppt_x</p:attrName>
                                        </p:attrNameLst>
                                      </p:cBhvr>
                                    </p:anim>
                                  </p:childTnLst>
                                </p:cTn>
                              </p:par>
                              <p:par>
                                <p:cTn id="191" presetID="34" presetClass="entr" presetSubtype="0" fill="hold" nodeType="withEffect">
                                  <p:stCondLst>
                                    <p:cond delay="0"/>
                                  </p:stCondLst>
                                  <p:childTnLst>
                                    <p:set>
                                      <p:cBhvr>
                                        <p:cTn id="192" dur="1" fill="hold">
                                          <p:stCondLst>
                                            <p:cond delay="0"/>
                                          </p:stCondLst>
                                        </p:cTn>
                                        <p:tgtEl>
                                          <p:spTgt spid="64"/>
                                        </p:tgtEl>
                                        <p:attrNameLst>
                                          <p:attrName>style.visibility</p:attrName>
                                        </p:attrNameLst>
                                      </p:cBhvr>
                                      <p:to>
                                        <p:strVal val="visible"/>
                                      </p:to>
                                    </p:set>
                                    <p:anim from="(-#ppt_w/2)" to="(#ppt_x)" calcmode="lin" valueType="num">
                                      <p:cBhvr>
                                        <p:cTn id="193" dur="600" fill="hold">
                                          <p:stCondLst>
                                            <p:cond delay="0"/>
                                          </p:stCondLst>
                                        </p:cTn>
                                        <p:tgtEl>
                                          <p:spTgt spid="64"/>
                                        </p:tgtEl>
                                        <p:attrNameLst>
                                          <p:attrName>ppt_x</p:attrName>
                                        </p:attrNameLst>
                                      </p:cBhvr>
                                    </p:anim>
                                    <p:anim from="0" to="-1.0" calcmode="lin" valueType="num">
                                      <p:cBhvr>
                                        <p:cTn id="194" dur="200" decel="50000" autoRev="1" fill="hold">
                                          <p:stCondLst>
                                            <p:cond delay="600"/>
                                          </p:stCondLst>
                                        </p:cTn>
                                        <p:tgtEl>
                                          <p:spTgt spid="64"/>
                                        </p:tgtEl>
                                        <p:attrNameLst>
                                          <p:attrName>xshear</p:attrName>
                                        </p:attrNameLst>
                                      </p:cBhvr>
                                    </p:anim>
                                    <p:animScale>
                                      <p:cBhvr>
                                        <p:cTn id="195" dur="200" decel="100000" autoRev="1" fill="hold">
                                          <p:stCondLst>
                                            <p:cond delay="600"/>
                                          </p:stCondLst>
                                        </p:cTn>
                                        <p:tgtEl>
                                          <p:spTgt spid="64"/>
                                        </p:tgtEl>
                                      </p:cBhvr>
                                      <p:from x="100000" y="100000"/>
                                      <p:to x="80000" y="100000"/>
                                    </p:animScale>
                                    <p:anim by="(#ppt_h/3+#ppt_w*0.1)" calcmode="lin" valueType="num">
                                      <p:cBhvr additive="sum">
                                        <p:cTn id="196" dur="200" decel="100000" autoRev="1" fill="hold">
                                          <p:stCondLst>
                                            <p:cond delay="600"/>
                                          </p:stCondLst>
                                        </p:cTn>
                                        <p:tgtEl>
                                          <p:spTgt spid="64"/>
                                        </p:tgtEl>
                                        <p:attrNameLst>
                                          <p:attrName>ppt_x</p:attrName>
                                        </p:attrNameLst>
                                      </p:cBhvr>
                                    </p:anim>
                                  </p:childTnLst>
                                </p:cTn>
                              </p:par>
                              <p:par>
                                <p:cTn id="197" presetID="34" presetClass="entr" presetSubtype="0" fill="hold" grpId="0" nodeType="withEffect">
                                  <p:stCondLst>
                                    <p:cond delay="0"/>
                                  </p:stCondLst>
                                  <p:childTnLst>
                                    <p:set>
                                      <p:cBhvr>
                                        <p:cTn id="198" dur="1" fill="hold">
                                          <p:stCondLst>
                                            <p:cond delay="0"/>
                                          </p:stCondLst>
                                        </p:cTn>
                                        <p:tgtEl>
                                          <p:spTgt spid="23"/>
                                        </p:tgtEl>
                                        <p:attrNameLst>
                                          <p:attrName>style.visibility</p:attrName>
                                        </p:attrNameLst>
                                      </p:cBhvr>
                                      <p:to>
                                        <p:strVal val="visible"/>
                                      </p:to>
                                    </p:set>
                                    <p:anim from="(-#ppt_w/2)" to="(#ppt_x)" calcmode="lin" valueType="num">
                                      <p:cBhvr>
                                        <p:cTn id="199" dur="600" fill="hold">
                                          <p:stCondLst>
                                            <p:cond delay="0"/>
                                          </p:stCondLst>
                                        </p:cTn>
                                        <p:tgtEl>
                                          <p:spTgt spid="23"/>
                                        </p:tgtEl>
                                        <p:attrNameLst>
                                          <p:attrName>ppt_x</p:attrName>
                                        </p:attrNameLst>
                                      </p:cBhvr>
                                    </p:anim>
                                    <p:anim from="0" to="-1.0" calcmode="lin" valueType="num">
                                      <p:cBhvr>
                                        <p:cTn id="200" dur="200" decel="50000" autoRev="1" fill="hold">
                                          <p:stCondLst>
                                            <p:cond delay="600"/>
                                          </p:stCondLst>
                                        </p:cTn>
                                        <p:tgtEl>
                                          <p:spTgt spid="23"/>
                                        </p:tgtEl>
                                        <p:attrNameLst>
                                          <p:attrName>xshear</p:attrName>
                                        </p:attrNameLst>
                                      </p:cBhvr>
                                    </p:anim>
                                    <p:animScale>
                                      <p:cBhvr>
                                        <p:cTn id="201" dur="200" decel="100000" autoRev="1" fill="hold">
                                          <p:stCondLst>
                                            <p:cond delay="600"/>
                                          </p:stCondLst>
                                        </p:cTn>
                                        <p:tgtEl>
                                          <p:spTgt spid="23"/>
                                        </p:tgtEl>
                                      </p:cBhvr>
                                      <p:from x="100000" y="100000"/>
                                      <p:to x="80000" y="100000"/>
                                    </p:animScale>
                                    <p:anim by="(#ppt_h/3+#ppt_w*0.1)" calcmode="lin" valueType="num">
                                      <p:cBhvr additive="sum">
                                        <p:cTn id="202" dur="200" decel="100000" autoRev="1" fill="hold">
                                          <p:stCondLst>
                                            <p:cond delay="600"/>
                                          </p:stCondLst>
                                        </p:cTn>
                                        <p:tgtEl>
                                          <p:spTgt spid="23"/>
                                        </p:tgtEl>
                                        <p:attrNameLst>
                                          <p:attrName>ppt_x</p:attrName>
                                        </p:attrNameLst>
                                      </p:cBhvr>
                                    </p:anim>
                                  </p:childTnLst>
                                </p:cTn>
                              </p:par>
                              <p:par>
                                <p:cTn id="203" presetID="34" presetClass="entr" presetSubtype="0" fill="hold" nodeType="withEffect">
                                  <p:stCondLst>
                                    <p:cond delay="0"/>
                                  </p:stCondLst>
                                  <p:childTnLst>
                                    <p:set>
                                      <p:cBhvr>
                                        <p:cTn id="204" dur="1" fill="hold">
                                          <p:stCondLst>
                                            <p:cond delay="0"/>
                                          </p:stCondLst>
                                        </p:cTn>
                                        <p:tgtEl>
                                          <p:spTgt spid="63"/>
                                        </p:tgtEl>
                                        <p:attrNameLst>
                                          <p:attrName>style.visibility</p:attrName>
                                        </p:attrNameLst>
                                      </p:cBhvr>
                                      <p:to>
                                        <p:strVal val="visible"/>
                                      </p:to>
                                    </p:set>
                                    <p:anim from="(-#ppt_w/2)" to="(#ppt_x)" calcmode="lin" valueType="num">
                                      <p:cBhvr>
                                        <p:cTn id="205" dur="600" fill="hold">
                                          <p:stCondLst>
                                            <p:cond delay="0"/>
                                          </p:stCondLst>
                                        </p:cTn>
                                        <p:tgtEl>
                                          <p:spTgt spid="63"/>
                                        </p:tgtEl>
                                        <p:attrNameLst>
                                          <p:attrName>ppt_x</p:attrName>
                                        </p:attrNameLst>
                                      </p:cBhvr>
                                    </p:anim>
                                    <p:anim from="0" to="-1.0" calcmode="lin" valueType="num">
                                      <p:cBhvr>
                                        <p:cTn id="206" dur="200" decel="50000" autoRev="1" fill="hold">
                                          <p:stCondLst>
                                            <p:cond delay="600"/>
                                          </p:stCondLst>
                                        </p:cTn>
                                        <p:tgtEl>
                                          <p:spTgt spid="63"/>
                                        </p:tgtEl>
                                        <p:attrNameLst>
                                          <p:attrName>xshear</p:attrName>
                                        </p:attrNameLst>
                                      </p:cBhvr>
                                    </p:anim>
                                    <p:animScale>
                                      <p:cBhvr>
                                        <p:cTn id="207" dur="200" decel="100000" autoRev="1" fill="hold">
                                          <p:stCondLst>
                                            <p:cond delay="600"/>
                                          </p:stCondLst>
                                        </p:cTn>
                                        <p:tgtEl>
                                          <p:spTgt spid="63"/>
                                        </p:tgtEl>
                                      </p:cBhvr>
                                      <p:from x="100000" y="100000"/>
                                      <p:to x="80000" y="100000"/>
                                    </p:animScale>
                                    <p:anim by="(#ppt_h/3+#ppt_w*0.1)" calcmode="lin" valueType="num">
                                      <p:cBhvr additive="sum">
                                        <p:cTn id="208" dur="200" decel="100000" autoRev="1" fill="hold">
                                          <p:stCondLst>
                                            <p:cond delay="600"/>
                                          </p:stCondLst>
                                        </p:cTn>
                                        <p:tgtEl>
                                          <p:spTgt spid="63"/>
                                        </p:tgtEl>
                                        <p:attrNameLst>
                                          <p:attrName>ppt_x</p:attrName>
                                        </p:attrNameLst>
                                      </p:cBhvr>
                                    </p:anim>
                                  </p:childTnLst>
                                </p:cTn>
                              </p:par>
                              <p:par>
                                <p:cTn id="209" presetID="34" presetClass="entr" presetSubtype="0" fill="hold" grpId="0" nodeType="withEffect">
                                  <p:stCondLst>
                                    <p:cond delay="0"/>
                                  </p:stCondLst>
                                  <p:childTnLst>
                                    <p:set>
                                      <p:cBhvr>
                                        <p:cTn id="210" dur="1" fill="hold">
                                          <p:stCondLst>
                                            <p:cond delay="0"/>
                                          </p:stCondLst>
                                        </p:cTn>
                                        <p:tgtEl>
                                          <p:spTgt spid="24"/>
                                        </p:tgtEl>
                                        <p:attrNameLst>
                                          <p:attrName>style.visibility</p:attrName>
                                        </p:attrNameLst>
                                      </p:cBhvr>
                                      <p:to>
                                        <p:strVal val="visible"/>
                                      </p:to>
                                    </p:set>
                                    <p:anim from="(-#ppt_w/2)" to="(#ppt_x)" calcmode="lin" valueType="num">
                                      <p:cBhvr>
                                        <p:cTn id="211" dur="600" fill="hold">
                                          <p:stCondLst>
                                            <p:cond delay="0"/>
                                          </p:stCondLst>
                                        </p:cTn>
                                        <p:tgtEl>
                                          <p:spTgt spid="24"/>
                                        </p:tgtEl>
                                        <p:attrNameLst>
                                          <p:attrName>ppt_x</p:attrName>
                                        </p:attrNameLst>
                                      </p:cBhvr>
                                    </p:anim>
                                    <p:anim from="0" to="-1.0" calcmode="lin" valueType="num">
                                      <p:cBhvr>
                                        <p:cTn id="212" dur="200" decel="50000" autoRev="1" fill="hold">
                                          <p:stCondLst>
                                            <p:cond delay="600"/>
                                          </p:stCondLst>
                                        </p:cTn>
                                        <p:tgtEl>
                                          <p:spTgt spid="24"/>
                                        </p:tgtEl>
                                        <p:attrNameLst>
                                          <p:attrName>xshear</p:attrName>
                                        </p:attrNameLst>
                                      </p:cBhvr>
                                    </p:anim>
                                    <p:animScale>
                                      <p:cBhvr>
                                        <p:cTn id="213" dur="200" decel="100000" autoRev="1" fill="hold">
                                          <p:stCondLst>
                                            <p:cond delay="600"/>
                                          </p:stCondLst>
                                        </p:cTn>
                                        <p:tgtEl>
                                          <p:spTgt spid="24"/>
                                        </p:tgtEl>
                                      </p:cBhvr>
                                      <p:from x="100000" y="100000"/>
                                      <p:to x="80000" y="100000"/>
                                    </p:animScale>
                                    <p:anim by="(#ppt_h/3+#ppt_w*0.1)" calcmode="lin" valueType="num">
                                      <p:cBhvr additive="sum">
                                        <p:cTn id="214" dur="200" decel="100000" autoRev="1" fill="hold">
                                          <p:stCondLst>
                                            <p:cond delay="600"/>
                                          </p:stCondLst>
                                        </p:cTn>
                                        <p:tgtEl>
                                          <p:spTgt spid="24"/>
                                        </p:tgtEl>
                                        <p:attrNameLst>
                                          <p:attrName>ppt_x</p:attrName>
                                        </p:attrNameLst>
                                      </p:cBhvr>
                                    </p:anim>
                                  </p:childTnLst>
                                </p:cTn>
                              </p:par>
                              <p:par>
                                <p:cTn id="215" presetID="34" presetClass="entr" presetSubtype="0" fill="hold" nodeType="withEffect">
                                  <p:stCondLst>
                                    <p:cond delay="0"/>
                                  </p:stCondLst>
                                  <p:childTnLst>
                                    <p:set>
                                      <p:cBhvr>
                                        <p:cTn id="216" dur="1" fill="hold">
                                          <p:stCondLst>
                                            <p:cond delay="0"/>
                                          </p:stCondLst>
                                        </p:cTn>
                                        <p:tgtEl>
                                          <p:spTgt spid="66"/>
                                        </p:tgtEl>
                                        <p:attrNameLst>
                                          <p:attrName>style.visibility</p:attrName>
                                        </p:attrNameLst>
                                      </p:cBhvr>
                                      <p:to>
                                        <p:strVal val="visible"/>
                                      </p:to>
                                    </p:set>
                                    <p:anim from="(-#ppt_w/2)" to="(#ppt_x)" calcmode="lin" valueType="num">
                                      <p:cBhvr>
                                        <p:cTn id="217" dur="600" fill="hold">
                                          <p:stCondLst>
                                            <p:cond delay="0"/>
                                          </p:stCondLst>
                                        </p:cTn>
                                        <p:tgtEl>
                                          <p:spTgt spid="66"/>
                                        </p:tgtEl>
                                        <p:attrNameLst>
                                          <p:attrName>ppt_x</p:attrName>
                                        </p:attrNameLst>
                                      </p:cBhvr>
                                    </p:anim>
                                    <p:anim from="0" to="-1.0" calcmode="lin" valueType="num">
                                      <p:cBhvr>
                                        <p:cTn id="218" dur="200" decel="50000" autoRev="1" fill="hold">
                                          <p:stCondLst>
                                            <p:cond delay="600"/>
                                          </p:stCondLst>
                                        </p:cTn>
                                        <p:tgtEl>
                                          <p:spTgt spid="66"/>
                                        </p:tgtEl>
                                        <p:attrNameLst>
                                          <p:attrName>xshear</p:attrName>
                                        </p:attrNameLst>
                                      </p:cBhvr>
                                    </p:anim>
                                    <p:animScale>
                                      <p:cBhvr>
                                        <p:cTn id="219" dur="200" decel="100000" autoRev="1" fill="hold">
                                          <p:stCondLst>
                                            <p:cond delay="600"/>
                                          </p:stCondLst>
                                        </p:cTn>
                                        <p:tgtEl>
                                          <p:spTgt spid="66"/>
                                        </p:tgtEl>
                                      </p:cBhvr>
                                      <p:from x="100000" y="100000"/>
                                      <p:to x="80000" y="100000"/>
                                    </p:animScale>
                                    <p:anim by="(#ppt_h/3+#ppt_w*0.1)" calcmode="lin" valueType="num">
                                      <p:cBhvr additive="sum">
                                        <p:cTn id="220" dur="200" decel="100000" autoRev="1" fill="hold">
                                          <p:stCondLst>
                                            <p:cond delay="600"/>
                                          </p:stCondLst>
                                        </p:cTn>
                                        <p:tgtEl>
                                          <p:spTgt spid="66"/>
                                        </p:tgtEl>
                                        <p:attrNameLst>
                                          <p:attrName>ppt_x</p:attrName>
                                        </p:attrNameLst>
                                      </p:cBhvr>
                                    </p:anim>
                                  </p:childTnLst>
                                </p:cTn>
                              </p:par>
                              <p:par>
                                <p:cTn id="221" presetID="34" presetClass="entr" presetSubtype="0" fill="hold" grpId="0" nodeType="withEffect">
                                  <p:stCondLst>
                                    <p:cond delay="0"/>
                                  </p:stCondLst>
                                  <p:childTnLst>
                                    <p:set>
                                      <p:cBhvr>
                                        <p:cTn id="222" dur="1" fill="hold">
                                          <p:stCondLst>
                                            <p:cond delay="0"/>
                                          </p:stCondLst>
                                        </p:cTn>
                                        <p:tgtEl>
                                          <p:spTgt spid="25"/>
                                        </p:tgtEl>
                                        <p:attrNameLst>
                                          <p:attrName>style.visibility</p:attrName>
                                        </p:attrNameLst>
                                      </p:cBhvr>
                                      <p:to>
                                        <p:strVal val="visible"/>
                                      </p:to>
                                    </p:set>
                                    <p:anim from="(-#ppt_w/2)" to="(#ppt_x)" calcmode="lin" valueType="num">
                                      <p:cBhvr>
                                        <p:cTn id="223" dur="600" fill="hold">
                                          <p:stCondLst>
                                            <p:cond delay="0"/>
                                          </p:stCondLst>
                                        </p:cTn>
                                        <p:tgtEl>
                                          <p:spTgt spid="25"/>
                                        </p:tgtEl>
                                        <p:attrNameLst>
                                          <p:attrName>ppt_x</p:attrName>
                                        </p:attrNameLst>
                                      </p:cBhvr>
                                    </p:anim>
                                    <p:anim from="0" to="-1.0" calcmode="lin" valueType="num">
                                      <p:cBhvr>
                                        <p:cTn id="224" dur="200" decel="50000" autoRev="1" fill="hold">
                                          <p:stCondLst>
                                            <p:cond delay="600"/>
                                          </p:stCondLst>
                                        </p:cTn>
                                        <p:tgtEl>
                                          <p:spTgt spid="25"/>
                                        </p:tgtEl>
                                        <p:attrNameLst>
                                          <p:attrName>xshear</p:attrName>
                                        </p:attrNameLst>
                                      </p:cBhvr>
                                    </p:anim>
                                    <p:animScale>
                                      <p:cBhvr>
                                        <p:cTn id="225" dur="200" decel="100000" autoRev="1" fill="hold">
                                          <p:stCondLst>
                                            <p:cond delay="600"/>
                                          </p:stCondLst>
                                        </p:cTn>
                                        <p:tgtEl>
                                          <p:spTgt spid="25"/>
                                        </p:tgtEl>
                                      </p:cBhvr>
                                      <p:from x="100000" y="100000"/>
                                      <p:to x="80000" y="100000"/>
                                    </p:animScale>
                                    <p:anim by="(#ppt_h/3+#ppt_w*0.1)" calcmode="lin" valueType="num">
                                      <p:cBhvr additive="sum">
                                        <p:cTn id="226" dur="200" decel="100000" autoRev="1" fill="hold">
                                          <p:stCondLst>
                                            <p:cond delay="600"/>
                                          </p:stCondLst>
                                        </p:cTn>
                                        <p:tgtEl>
                                          <p:spTgt spid="25"/>
                                        </p:tgtEl>
                                        <p:attrNameLst>
                                          <p:attrName>ppt_x</p:attrName>
                                        </p:attrNameLst>
                                      </p:cBhvr>
                                    </p:anim>
                                  </p:childTnLst>
                                </p:cTn>
                              </p:par>
                            </p:childTnLst>
                          </p:cTn>
                        </p:par>
                      </p:childTnLst>
                    </p:cTn>
                  </p:par>
                  <p:par>
                    <p:cTn id="227" fill="hold">
                      <p:stCondLst>
                        <p:cond delay="indefinite"/>
                      </p:stCondLst>
                      <p:childTnLst>
                        <p:par>
                          <p:cTn id="228" fill="hold">
                            <p:stCondLst>
                              <p:cond delay="0"/>
                            </p:stCondLst>
                            <p:childTnLst>
                              <p:par>
                                <p:cTn id="229" presetID="23" presetClass="entr" presetSubtype="16" fill="hold" grpId="0" nodeType="clickEffect">
                                  <p:stCondLst>
                                    <p:cond delay="0"/>
                                  </p:stCondLst>
                                  <p:childTnLst>
                                    <p:set>
                                      <p:cBhvr>
                                        <p:cTn id="230" dur="1" fill="hold">
                                          <p:stCondLst>
                                            <p:cond delay="0"/>
                                          </p:stCondLst>
                                        </p:cTn>
                                        <p:tgtEl>
                                          <p:spTgt spid="20"/>
                                        </p:tgtEl>
                                        <p:attrNameLst>
                                          <p:attrName>style.visibility</p:attrName>
                                        </p:attrNameLst>
                                      </p:cBhvr>
                                      <p:to>
                                        <p:strVal val="visible"/>
                                      </p:to>
                                    </p:set>
                                    <p:anim calcmode="lin" valueType="num">
                                      <p:cBhvr>
                                        <p:cTn id="231" dur="500" fill="hold"/>
                                        <p:tgtEl>
                                          <p:spTgt spid="20"/>
                                        </p:tgtEl>
                                        <p:attrNameLst>
                                          <p:attrName>ppt_w</p:attrName>
                                        </p:attrNameLst>
                                      </p:cBhvr>
                                      <p:tavLst>
                                        <p:tav tm="0">
                                          <p:val>
                                            <p:fltVal val="0"/>
                                          </p:val>
                                        </p:tav>
                                        <p:tav tm="100000">
                                          <p:val>
                                            <p:strVal val="#ppt_w"/>
                                          </p:val>
                                        </p:tav>
                                      </p:tavLst>
                                    </p:anim>
                                    <p:anim calcmode="lin" valueType="num">
                                      <p:cBhvr>
                                        <p:cTn id="232" dur="500" fill="hold"/>
                                        <p:tgtEl>
                                          <p:spTgt spid="20"/>
                                        </p:tgtEl>
                                        <p:attrNameLst>
                                          <p:attrName>ppt_h</p:attrName>
                                        </p:attrNameLst>
                                      </p:cBhvr>
                                      <p:tavLst>
                                        <p:tav tm="0">
                                          <p:val>
                                            <p:fltVal val="0"/>
                                          </p:val>
                                        </p:tav>
                                        <p:tav tm="100000">
                                          <p:val>
                                            <p:strVal val="#ppt_h"/>
                                          </p:val>
                                        </p:tav>
                                      </p:tavLst>
                                    </p:anim>
                                  </p:childTnLst>
                                </p:cTn>
                              </p:par>
                            </p:childTnLst>
                          </p:cTn>
                        </p:par>
                      </p:childTnLst>
                    </p:cTn>
                  </p:par>
                  <p:par>
                    <p:cTn id="233" fill="hold">
                      <p:stCondLst>
                        <p:cond delay="indefinite"/>
                      </p:stCondLst>
                      <p:childTnLst>
                        <p:par>
                          <p:cTn id="234" fill="hold">
                            <p:stCondLst>
                              <p:cond delay="0"/>
                            </p:stCondLst>
                            <p:childTnLst>
                              <p:par>
                                <p:cTn id="235" presetID="8" presetClass="entr" presetSubtype="16" fill="hold" nodeType="clickEffect">
                                  <p:stCondLst>
                                    <p:cond delay="0"/>
                                  </p:stCondLst>
                                  <p:childTnLst>
                                    <p:set>
                                      <p:cBhvr>
                                        <p:cTn id="236" dur="1" fill="hold">
                                          <p:stCondLst>
                                            <p:cond delay="0"/>
                                          </p:stCondLst>
                                        </p:cTn>
                                        <p:tgtEl>
                                          <p:spTgt spid="67"/>
                                        </p:tgtEl>
                                        <p:attrNameLst>
                                          <p:attrName>style.visibility</p:attrName>
                                        </p:attrNameLst>
                                      </p:cBhvr>
                                      <p:to>
                                        <p:strVal val="visible"/>
                                      </p:to>
                                    </p:set>
                                    <p:animEffect transition="in" filter="diamond(in)">
                                      <p:cBhvr>
                                        <p:cTn id="237" dur="20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p:bldP spid="12" grpId="0" animBg="1"/>
      <p:bldP spid="13" grpId="0" animBg="1"/>
      <p:bldP spid="14" grpId="0" animBg="1"/>
      <p:bldP spid="15" grpId="0" animBg="1"/>
      <p:bldP spid="16" grpId="0" animBg="1"/>
      <p:bldP spid="17" grpId="0" animBg="1"/>
      <p:bldP spid="18" grpId="0" animBg="1"/>
      <p:bldP spid="19" grpId="0" animBg="1"/>
      <p:bldP spid="20" grpId="0"/>
      <p:bldP spid="21" grpId="0" animBg="1"/>
      <p:bldP spid="22" grpId="0"/>
      <p:bldP spid="23" grpId="0"/>
      <p:bldP spid="24" grpId="0"/>
      <p:bldP spid="25" grpId="0"/>
      <p:bldP spid="26" grpId="0" animBg="1"/>
      <p:bldP spid="27" grpId="0" animBg="1"/>
      <p:bldP spid="28" grpId="0" animBg="1"/>
      <p:bldP spid="29" grpId="0" animBg="1"/>
      <p:bldP spid="30" grpId="0" animBg="1"/>
      <p:bldP spid="31" grpId="0" animBg="1"/>
      <p:bldP spid="32" grpId="0"/>
      <p:bldP spid="33" grpId="0" animBg="1"/>
      <p:bldP spid="34" grpId="0" animBg="1"/>
      <p:bldP spid="35" grpId="0" animBg="1"/>
      <p:bldP spid="36" grpId="0" animBg="1"/>
      <p:bldP spid="37" grpId="0" animBg="1"/>
      <p:bldP spid="38" grpId="0" animBg="1"/>
      <p:bldP spid="39" grpId="0" animBg="1"/>
      <p:bldP spid="4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00100" y="285728"/>
            <a:ext cx="3298980" cy="830997"/>
          </a:xfrm>
          <a:prstGeom prst="rect">
            <a:avLst/>
          </a:prstGeom>
          <a:noFill/>
        </p:spPr>
        <p:txBody>
          <a:bodyPr wrap="none" lIns="91440" tIns="45720" rIns="91440" bIns="45720">
            <a:spAutoFit/>
          </a:bodyPr>
          <a:lstStyle/>
          <a:p>
            <a:pPr algn="ctr"/>
            <a:r>
              <a:rPr lang="ru-RU" sz="48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Задача №3</a:t>
            </a:r>
            <a:endParaRPr lang="ru-RU" sz="48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pic>
        <p:nvPicPr>
          <p:cNvPr id="6" name="Picture 2" descr="F:\АНИМАШКИ\мышь с флажком.gif"/>
          <p:cNvPicPr>
            <a:picLocks noChangeAspect="1" noChangeArrowheads="1" noCrop="1"/>
          </p:cNvPicPr>
          <p:nvPr/>
        </p:nvPicPr>
        <p:blipFill>
          <a:blip r:embed="rId3"/>
          <a:srcRect/>
          <a:stretch>
            <a:fillRect/>
          </a:stretch>
        </p:blipFill>
        <p:spPr bwMode="auto">
          <a:xfrm flipH="1">
            <a:off x="6715140" y="4288247"/>
            <a:ext cx="2786050" cy="2569753"/>
          </a:xfrm>
          <a:prstGeom prst="rect">
            <a:avLst/>
          </a:prstGeom>
          <a:noFill/>
        </p:spPr>
      </p:pic>
      <p:sp>
        <p:nvSpPr>
          <p:cNvPr id="7" name="TextBox 6"/>
          <p:cNvSpPr txBox="1"/>
          <p:nvPr/>
        </p:nvSpPr>
        <p:spPr>
          <a:xfrm>
            <a:off x="214282" y="1345718"/>
            <a:ext cx="7929618" cy="4154984"/>
          </a:xfrm>
          <a:prstGeom prst="rect">
            <a:avLst/>
          </a:prstGeom>
          <a:noFill/>
        </p:spPr>
        <p:txBody>
          <a:bodyPr wrap="square" rtlCol="0">
            <a:spAutoFit/>
          </a:bodyPr>
          <a:lstStyle/>
          <a:p>
            <a:r>
              <a:rPr lang="ru-RU" sz="2400" b="1" dirty="0" smtClean="0">
                <a:solidFill>
                  <a:schemeClr val="tx2">
                    <a:lumMod val="50000"/>
                  </a:schemeClr>
                </a:solidFill>
              </a:rPr>
              <a:t>В распоряжении имеется 5 флажков: синий, белый, красный, оранжевый, зелёный. Для передачи некоторого сообщения на мачте вывешивают три флажка, причём имеют значение не только цвета флажков, но и порядок, в котором они вывешены: если сверху находиться красный флажок, ниже - синий, ещё ниже – зелёный, это одно сообщение, а если сверху синий потом красный, а затем зелёный – совсем другое.(Повторяться не должны!!!)</a:t>
            </a:r>
          </a:p>
          <a:p>
            <a:r>
              <a:rPr lang="ru-RU" sz="2400" b="1" dirty="0" smtClean="0">
                <a:solidFill>
                  <a:schemeClr val="tx2">
                    <a:lumMod val="50000"/>
                  </a:schemeClr>
                </a:solidFill>
              </a:rPr>
              <a:t>Сколько различных сообщений можно закодировать таким образом?</a:t>
            </a:r>
            <a:endParaRPr lang="ru-RU" sz="2400" b="1" dirty="0">
              <a:solidFill>
                <a:schemeClr val="tx2">
                  <a:lumMod val="50000"/>
                </a:schemeClr>
              </a:solidFill>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checkerboard(across)">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Другая 5">
      <a:dk1>
        <a:sysClr val="windowText" lastClr="000000"/>
      </a:dk1>
      <a:lt1>
        <a:srgbClr val="660066"/>
      </a:lt1>
      <a:dk2>
        <a:srgbClr val="FF00FF"/>
      </a:dk2>
      <a:lt2>
        <a:srgbClr val="CC99FF"/>
      </a:lt2>
      <a:accent1>
        <a:srgbClr val="CC00CC"/>
      </a:accent1>
      <a:accent2>
        <a:srgbClr val="9933FF"/>
      </a:accent2>
      <a:accent3>
        <a:srgbClr val="6600CC"/>
      </a:accent3>
      <a:accent4>
        <a:srgbClr val="FFCCFF"/>
      </a:accent4>
      <a:accent5>
        <a:srgbClr val="FF66CC"/>
      </a:accent5>
      <a:accent6>
        <a:srgbClr val="CC99FF"/>
      </a:accent6>
      <a:hlink>
        <a:srgbClr val="FF99CC"/>
      </a:hlink>
      <a:folHlink>
        <a:srgbClr val="FFFFFF"/>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162</TotalTime>
  <Words>1080</Words>
  <PresentationFormat>Экран (4:3)</PresentationFormat>
  <Paragraphs>170</Paragraphs>
  <Slides>18</Slides>
  <Notes>18</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Поток</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завхоз</cp:lastModifiedBy>
  <cp:revision>23</cp:revision>
  <dcterms:modified xsi:type="dcterms:W3CDTF">2010-01-29T13:34:49Z</dcterms:modified>
</cp:coreProperties>
</file>