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D8BD0C-8765-4DB0-9AB4-96F93E943A1F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FF58E0-19B3-4813-981A-F3D5938621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D8BD0C-8765-4DB0-9AB4-96F93E943A1F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FF58E0-19B3-4813-981A-F3D5938621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D8BD0C-8765-4DB0-9AB4-96F93E943A1F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FF58E0-19B3-4813-981A-F3D5938621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D8BD0C-8765-4DB0-9AB4-96F93E943A1F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FF58E0-19B3-4813-981A-F3D5938621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D8BD0C-8765-4DB0-9AB4-96F93E943A1F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FF58E0-19B3-4813-981A-F3D5938621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D8BD0C-8765-4DB0-9AB4-96F93E943A1F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FF58E0-19B3-4813-981A-F3D5938621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D8BD0C-8765-4DB0-9AB4-96F93E943A1F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FF58E0-19B3-4813-981A-F3D5938621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D8BD0C-8765-4DB0-9AB4-96F93E943A1F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FF58E0-19B3-4813-981A-F3D5938621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D8BD0C-8765-4DB0-9AB4-96F93E943A1F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FF58E0-19B3-4813-981A-F3D5938621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D8BD0C-8765-4DB0-9AB4-96F93E943A1F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FF58E0-19B3-4813-981A-F3D5938621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D8BD0C-8765-4DB0-9AB4-96F93E943A1F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FF58E0-19B3-4813-981A-F3D5938621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7D8BD0C-8765-4DB0-9AB4-96F93E943A1F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5FF58E0-19B3-4813-981A-F3D5938621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Сколько весит школьный рюкзак?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32888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B0F0"/>
                </a:solidFill>
              </a:rPr>
              <a:t>Презентацию подготовили:                    ученица 3 «В» класса МОУ «НОШ № 33» г. Оренбурга и классный руководитель Головина Л. В.</a:t>
            </a:r>
            <a:endParaRPr lang="ru-RU" sz="2800" dirty="0">
              <a:solidFill>
                <a:srgbClr val="00B0F0"/>
              </a:solidFill>
            </a:endParaRPr>
          </a:p>
        </p:txBody>
      </p:sp>
      <p:pic>
        <p:nvPicPr>
          <p:cNvPr id="1026" name="Picture 2" descr="C:\Documents and Settings\Loner\Мои документы\КАРТИНКИ\портфель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7" y="1214422"/>
            <a:ext cx="2786083" cy="2928957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4440564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Здравствуйте!</a:t>
            </a:r>
            <a:endParaRPr lang="ru-RU" sz="80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 descr="C:\Documents and Settings\Loner\Мои документы\КАРТИНКИ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3240462"/>
            <a:ext cx="5902565" cy="340324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Давайте познакомимся!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1026" name="Picture 2" descr="H:\Фото\P102058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4872" y="1524000"/>
            <a:ext cx="3498056" cy="4664075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Ученица 3 «В» </a:t>
            </a:r>
            <a:r>
              <a:rPr lang="ru-RU" dirty="0" err="1" smtClean="0">
                <a:solidFill>
                  <a:srgbClr val="00B050"/>
                </a:solidFill>
              </a:rPr>
              <a:t>кл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школы № 33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г. Оренбурга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Сидякина Екатерина. 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Мой любимый педагог!</a:t>
            </a:r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Учитель начальных классов                 школы № 33 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    г. Оренбурга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    Головина Лариса Викторовна.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1026" name="Picture 2" descr="H:\Фото\P107083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571612"/>
            <a:ext cx="3663972" cy="464347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257568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«Здоровье до того перевешивает все остальные блага жизни, что поистине здоровый нищий счастливее больного короля».</a:t>
            </a:r>
          </a:p>
          <a:p>
            <a:pPr algn="r"/>
            <a:r>
              <a:rPr lang="ru-RU" dirty="0" smtClean="0"/>
              <a:t>А. Шопенгауэр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Мысль в подарок…</a:t>
            </a:r>
            <a:endParaRPr lang="ru-RU" dirty="0"/>
          </a:p>
        </p:txBody>
      </p:sp>
      <p:pic>
        <p:nvPicPr>
          <p:cNvPr id="8" name="Рисунок 7" descr="кор2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16" y="285728"/>
            <a:ext cx="971550" cy="1143000"/>
          </a:xfrm>
          <a:prstGeom prst="rect">
            <a:avLst/>
          </a:prstGeom>
        </p:spPr>
      </p:pic>
      <p:pic>
        <p:nvPicPr>
          <p:cNvPr id="9" name="Рисунок 8" descr="бегун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3214686"/>
            <a:ext cx="1214446" cy="1357322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выбираем ЗОЖ!!!</a:t>
            </a:r>
            <a:endParaRPr lang="ru-RU" dirty="0"/>
          </a:p>
        </p:txBody>
      </p:sp>
      <p:pic>
        <p:nvPicPr>
          <p:cNvPr id="6" name="Содержимое 5" descr="R001-04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4282" y="1643050"/>
            <a:ext cx="3886200" cy="26202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Содержимое 6" descr="R001-049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857752" y="1643050"/>
            <a:ext cx="3886200" cy="26202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R001-04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0298" y="3857628"/>
            <a:ext cx="4148190" cy="27968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128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224" y="4857760"/>
            <a:ext cx="952500" cy="952500"/>
          </a:xfrm>
          <a:prstGeom prst="rect">
            <a:avLst/>
          </a:prstGeom>
        </p:spPr>
      </p:pic>
      <p:pic>
        <p:nvPicPr>
          <p:cNvPr id="10" name="Рисунок 9" descr="мелк11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98792" y="5001334"/>
            <a:ext cx="573670" cy="927996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Будьте здоровы!</a:t>
            </a:r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idx="2"/>
          </p:nvPr>
        </p:nvSpPr>
        <p:spPr>
          <a:xfrm>
            <a:off x="357158" y="1752600"/>
            <a:ext cx="5286412" cy="4676796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Mistral" pitchFamily="66" charset="0"/>
              </a:rPr>
              <a:t>Если нельзя вырастить ребёнка, чтобы он совсем не болел, то, во всяком случае, поддерживать у него высокий уровень здоровья вполне возможно.</a:t>
            </a:r>
          </a:p>
          <a:p>
            <a:pPr algn="r"/>
            <a:r>
              <a:rPr lang="ru-RU" sz="4000" dirty="0" smtClean="0">
                <a:latin typeface="Mistral" pitchFamily="66" charset="0"/>
              </a:rPr>
              <a:t>Н.М.Амосов</a:t>
            </a:r>
            <a:endParaRPr lang="ru-RU" sz="4000" dirty="0">
              <a:latin typeface="Mistral" pitchFamily="66" charset="0"/>
            </a:endParaRPr>
          </a:p>
        </p:txBody>
      </p:sp>
      <p:pic>
        <p:nvPicPr>
          <p:cNvPr id="13" name="Содержимое 12" descr="Silence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786446" y="1785926"/>
            <a:ext cx="3000396" cy="4000528"/>
          </a:xfrm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28728" y="285728"/>
            <a:ext cx="7498080" cy="4654878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00B0F0"/>
                </a:solidFill>
              </a:rPr>
              <a:t>Спасибо </a:t>
            </a:r>
            <a:br>
              <a:rPr lang="ru-RU" sz="8000" dirty="0" smtClean="0">
                <a:solidFill>
                  <a:srgbClr val="00B0F0"/>
                </a:solidFill>
              </a:rPr>
            </a:br>
            <a:r>
              <a:rPr lang="ru-RU" sz="8000" dirty="0" smtClean="0">
                <a:solidFill>
                  <a:srgbClr val="00B0F0"/>
                </a:solidFill>
              </a:rPr>
              <a:t>за внимание!!!</a:t>
            </a:r>
            <a:endParaRPr lang="ru-RU" sz="8000" dirty="0">
              <a:solidFill>
                <a:srgbClr val="00B0F0"/>
              </a:solidFill>
            </a:endParaRPr>
          </a:p>
        </p:txBody>
      </p:sp>
      <p:pic>
        <p:nvPicPr>
          <p:cNvPr id="1026" name="Picture 2" descr="C:\Documents and Settings\Loner\Мои документы\КАРТИНКИ\ропроро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4478343"/>
            <a:ext cx="2928958" cy="2379656"/>
          </a:xfrm>
          <a:prstGeom prst="rect">
            <a:avLst/>
          </a:prstGeom>
          <a:noFill/>
        </p:spPr>
      </p:pic>
      <p:pic>
        <p:nvPicPr>
          <p:cNvPr id="1027" name="Picture 3" descr="C:\Documents and Settings\Loner\Мои документы\КАРТИНКИ\порт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4500570"/>
            <a:ext cx="2500298" cy="235743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33</TotalTime>
  <Words>131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Сколько весит школьный рюкзак?</vt:lpstr>
      <vt:lpstr>Здравствуйте!</vt:lpstr>
      <vt:lpstr>Давайте познакомимся!</vt:lpstr>
      <vt:lpstr>Мой любимый педагог!</vt:lpstr>
      <vt:lpstr>Мысль в подарок…</vt:lpstr>
      <vt:lpstr>Мы выбираем ЗОЖ!!!</vt:lpstr>
      <vt:lpstr>Будьте здоровы!</vt:lpstr>
      <vt:lpstr>Спасибо  за внимание!!!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Сколько весит школьный рюкзак?</dc:title>
  <dc:creator>Loner-XP</dc:creator>
  <cp:lastModifiedBy>Loner-XP</cp:lastModifiedBy>
  <cp:revision>6</cp:revision>
  <dcterms:created xsi:type="dcterms:W3CDTF">2010-01-31T07:51:28Z</dcterms:created>
  <dcterms:modified xsi:type="dcterms:W3CDTF">2010-01-31T08:36:28Z</dcterms:modified>
</cp:coreProperties>
</file>