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7" r:id="rId2"/>
    <p:sldId id="290" r:id="rId3"/>
    <p:sldId id="277" r:id="rId4"/>
    <p:sldId id="259" r:id="rId5"/>
    <p:sldId id="261" r:id="rId6"/>
    <p:sldId id="262" r:id="rId7"/>
    <p:sldId id="263" r:id="rId8"/>
    <p:sldId id="264" r:id="rId9"/>
    <p:sldId id="267" r:id="rId10"/>
    <p:sldId id="276" r:id="rId11"/>
    <p:sldId id="266" r:id="rId12"/>
    <p:sldId id="265" r:id="rId13"/>
    <p:sldId id="270" r:id="rId14"/>
    <p:sldId id="278" r:id="rId15"/>
    <p:sldId id="279" r:id="rId16"/>
    <p:sldId id="271" r:id="rId17"/>
    <p:sldId id="272" r:id="rId18"/>
    <p:sldId id="273" r:id="rId19"/>
    <p:sldId id="280" r:id="rId20"/>
    <p:sldId id="274" r:id="rId21"/>
    <p:sldId id="281" r:id="rId22"/>
    <p:sldId id="284" r:id="rId23"/>
    <p:sldId id="288" r:id="rId24"/>
    <p:sldId id="287" r:id="rId25"/>
    <p:sldId id="286" r:id="rId26"/>
    <p:sldId id="285" r:id="rId27"/>
    <p:sldId id="289" r:id="rId28"/>
    <p:sldId id="25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60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0799F-4BA9-47CD-A1A4-ED9F3D4D7973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FF5F-8B1F-4361-8CAC-B958ACE30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DFF5F-8B1F-4361-8CAC-B958ACE30DE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B3A99-C662-47F6-8A49-91018FE54AC1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3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1941-1945.net.ru/" TargetMode="External"/><Relationship Id="rId7" Type="http://schemas.openxmlformats.org/officeDocument/2006/relationships/image" Target="../media/image5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hyperlink" Target="http://www.bosonogoe.ru/blog/good/page92/" TargetMode="External"/><Relationship Id="rId4" Type="http://schemas.openxmlformats.org/officeDocument/2006/relationships/hyperlink" Target="http://goup32441.narod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Дмитрий\Рабочий стол\1941-1945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Дмитрий\Рабочий стол\yak-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0"/>
            <a:ext cx="7500958" cy="26937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42" y="2357430"/>
            <a:ext cx="56251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Истребитель Як-3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Documents and Settings\Дмитрий\Рабочий стол\Валеры\самолеты\як 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214818"/>
            <a:ext cx="4114800" cy="1371600"/>
          </a:xfrm>
          <a:prstGeom prst="rect">
            <a:avLst/>
          </a:prstGeom>
          <a:noFill/>
        </p:spPr>
      </p:pic>
      <p:pic>
        <p:nvPicPr>
          <p:cNvPr id="7" name="Picture 3" descr="C:\Documents and Settings\Дмитрий\Рабочий стол\Валеры\самолеты\yak-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4214818"/>
            <a:ext cx="4367641" cy="15001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28794" y="5572140"/>
            <a:ext cx="13740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Як-7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5429264"/>
            <a:ext cx="13740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Як-9</a:t>
            </a:r>
            <a:endParaRPr lang="ru-RU" sz="4400" dirty="0"/>
          </a:p>
        </p:txBody>
      </p:sp>
      <p:pic>
        <p:nvPicPr>
          <p:cNvPr id="10" name="Picture 1" descr="C:\Documents and Settings\Дмитрий\Рабочий стол\Валеры\1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11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6072206"/>
            <a:ext cx="600079" cy="4286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Дмитрий\Рабочий стол\Валеры\самолеты\La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0"/>
            <a:ext cx="6572296" cy="2453229"/>
          </a:xfrm>
          <a:prstGeom prst="rect">
            <a:avLst/>
          </a:prstGeom>
          <a:noFill/>
        </p:spPr>
      </p:pic>
      <p:pic>
        <p:nvPicPr>
          <p:cNvPr id="11267" name="Picture 3" descr="C:\Documents and Settings\Дмитрий\Рабочий стол\Валеры\самолеты\La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3F5"/>
              </a:clrFrom>
              <a:clrTo>
                <a:srgbClr val="F9F3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786058"/>
            <a:ext cx="6399229" cy="204091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2071678"/>
            <a:ext cx="5664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Истребитель Ла-5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5072074"/>
            <a:ext cx="5664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Истребитель Ла-7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6072206"/>
            <a:ext cx="600079" cy="4286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Documents and Settings\Дмитрий\Рабочий стол\Валеры\танк\T-6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642918"/>
            <a:ext cx="6822026" cy="5072098"/>
          </a:xfrm>
          <a:prstGeom prst="rect">
            <a:avLst/>
          </a:prstGeom>
          <a:noFill/>
        </p:spPr>
      </p:pic>
      <p:pic>
        <p:nvPicPr>
          <p:cNvPr id="3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4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6072206"/>
            <a:ext cx="642942" cy="4592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Дмитрий\Рабочий стол\Валеры\танк\b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8321492" cy="3471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500430" y="500042"/>
            <a:ext cx="25440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БТ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Дмитрий\Рабочий стол\Валеры\танк\isu-15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7993235" cy="2636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86050" y="857232"/>
            <a:ext cx="45790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ИСУ - 152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Дмитрий\Рабочий стол\Валеры\танк\isu-12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714620"/>
            <a:ext cx="800524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071802" y="1285860"/>
            <a:ext cx="45790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ИСУ - 122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Дмитрий\Рабочий стол\Валеры\танк\su8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643050"/>
            <a:ext cx="6567518" cy="3290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143240" y="857232"/>
            <a:ext cx="3793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СУ - 85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Дмитрий\Рабочий стол\Валеры\танк\su12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8174" y="1285860"/>
            <a:ext cx="6948176" cy="3706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857488" y="500042"/>
            <a:ext cx="4308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Танк СУ - 122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Дмитрий\Рабочий стол\Валеры\танк\su15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857364"/>
            <a:ext cx="8530223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86050" y="857232"/>
            <a:ext cx="4136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СУ - 152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Дмитрий\Рабочий стол\Валеры\танк\kv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143116"/>
            <a:ext cx="7915448" cy="3005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86116" y="857232"/>
            <a:ext cx="2559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КВ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техника Великой Отечественной войны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1941 – 1945 гг.</a:t>
            </a:r>
          </a:p>
          <a:p>
            <a:endParaRPr lang="ru-RU" sz="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Цель: познакомиться с различными материалами о Великой Отечественной войне; узнать какая боевая техника помогла нашему народу одержать победу.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5" name="Picture 3" descr="C:\Documents and Settings\Дмитрий\Рабочий стол\Валеры\head_1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134469" y="2143116"/>
            <a:ext cx="8875058" cy="47148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3504" y="5657671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66010"/>
                </a:solidFill>
                <a:latin typeface="Arial" pitchFamily="34" charset="0"/>
                <a:cs typeface="Arial" pitchFamily="34" charset="0"/>
              </a:rPr>
              <a:t>Выполнил : Дуданов Валера</a:t>
            </a:r>
          </a:p>
          <a:p>
            <a:pPr algn="ctr"/>
            <a:r>
              <a:rPr lang="ru-RU" b="1" dirty="0" smtClean="0">
                <a:solidFill>
                  <a:srgbClr val="766010"/>
                </a:solidFill>
                <a:latin typeface="Arial" pitchFamily="34" charset="0"/>
                <a:cs typeface="Arial" pitchFamily="34" charset="0"/>
              </a:rPr>
              <a:t>ученик 4-б класса</a:t>
            </a:r>
          </a:p>
          <a:p>
            <a:pPr algn="ctr"/>
            <a:r>
              <a:rPr lang="ru-RU" b="1" dirty="0" smtClean="0">
                <a:solidFill>
                  <a:srgbClr val="766010"/>
                </a:solidFill>
                <a:latin typeface="Arial" pitchFamily="34" charset="0"/>
                <a:cs typeface="Arial" pitchFamily="34" charset="0"/>
              </a:rPr>
              <a:t>Руководитель: Матящук</a:t>
            </a:r>
          </a:p>
          <a:p>
            <a:pPr algn="ctr"/>
            <a:r>
              <a:rPr lang="ru-RU" b="1" dirty="0" smtClean="0">
                <a:solidFill>
                  <a:srgbClr val="766010"/>
                </a:solidFill>
                <a:latin typeface="Arial" pitchFamily="34" charset="0"/>
                <a:cs typeface="Arial" pitchFamily="34" charset="0"/>
              </a:rPr>
              <a:t>Лариса Григорьевн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Дмитрий\Рабочий стол\Валеры\танк\T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6"/>
              </a:clrFrom>
              <a:clrTo>
                <a:srgbClr val="F4F4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785926"/>
            <a:ext cx="8048207" cy="3348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786182" y="857232"/>
            <a:ext cx="3351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Т - 34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Дмитрий\Рабочий стол\Валеры\бронеавт\ba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0"/>
            <a:ext cx="5756234" cy="2928958"/>
          </a:xfrm>
          <a:prstGeom prst="rect">
            <a:avLst/>
          </a:prstGeom>
          <a:noFill/>
        </p:spPr>
      </p:pic>
      <p:pic>
        <p:nvPicPr>
          <p:cNvPr id="21507" name="Picture 3" descr="C:\Documents and Settings\Дмитрий\Рабочий стол\Валеры\бронеавт\ba6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3000372"/>
            <a:ext cx="5533318" cy="3143272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57158" y="2928934"/>
            <a:ext cx="47574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Бронеавтомобиль БА-10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28596" y="6000768"/>
            <a:ext cx="53316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Бронеавтомобиль БА-64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442645" y="5165758"/>
            <a:ext cx="790513" cy="564652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6072206"/>
            <a:ext cx="714380" cy="51027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Documents and Settings\Дмитрий\Рабочий стол\Валеры\катюша\artBM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 r="1508"/>
          <a:stretch>
            <a:fillRect/>
          </a:stretch>
        </p:blipFill>
        <p:spPr bwMode="auto">
          <a:xfrm>
            <a:off x="1142976" y="571480"/>
            <a:ext cx="6500858" cy="3497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14348" y="4071942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БМ-31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Дмитрий\Рабочий стол\Валеры\катюша\bm-8-3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214414" y="714356"/>
            <a:ext cx="6321467" cy="2908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4071942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БМ-8-36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Дмитрий\Рабочий стол\Валеры\катюша\bm-8-2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214414" y="928670"/>
            <a:ext cx="6397127" cy="3671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14348" y="5000636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БМ-8-</a:t>
            </a:r>
            <a:r>
              <a:rPr lang="en-US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24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Дмитрий\Рабочий стол\Валеры\катюша\m-3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643042" y="1000108"/>
            <a:ext cx="5961091" cy="3821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71472" y="450057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М-30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Documents and Settings\Дмитрий\Рабочий стол\Валеры\катюша\bm-13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643042" y="428604"/>
            <a:ext cx="5929354" cy="4888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5357826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 - 13Н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Documents and Settings\Дмитрий\Рабочий стол\Валеры\катюша\artBM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500166" y="857232"/>
            <a:ext cx="6205151" cy="3195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42910" y="4429132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БМ-13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митрий\Рабочий стол\voo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62069" cy="5572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143504" y="6000768"/>
            <a:ext cx="40004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http://1941-1945.net.ru/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http://goup32441.narod.ru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http://www.bosonogoe.ru/blog/good/page92/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368938" y="6160440"/>
            <a:ext cx="662862" cy="47347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357158" y="3714752"/>
            <a:ext cx="52255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Бронемашины</a:t>
            </a:r>
            <a:endParaRPr lang="ru-RU" sz="5400" b="1" dirty="0">
              <a:solidFill>
                <a:schemeClr val="bg1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357158" y="5357826"/>
            <a:ext cx="84657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Другая военная техника</a:t>
            </a:r>
            <a:endParaRPr lang="ru-RU" sz="5400" b="1" dirty="0">
              <a:solidFill>
                <a:schemeClr val="bg1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272341" y="2285992"/>
            <a:ext cx="88716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Танки и самоходные орудия</a:t>
            </a:r>
            <a:endParaRPr lang="ru-RU" sz="4800" b="1" dirty="0">
              <a:solidFill>
                <a:schemeClr val="bg1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428596" y="714356"/>
            <a:ext cx="3179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Авиация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митрий\Рабочий стол\Валеры\самолеты\yak-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0"/>
            <a:ext cx="8049228" cy="25003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2214554"/>
            <a:ext cx="16882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Як1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Дмитрий\Рабочий стол\Валеры\самолеты\yak-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714620"/>
            <a:ext cx="7572428" cy="27193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5286388"/>
            <a:ext cx="16882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Як3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49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Дмитрий\Рабочий стол\Валеры\самолеты\LaGG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714356"/>
            <a:ext cx="8278250" cy="28575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00364" y="3929066"/>
            <a:ext cx="2982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ЛаГГ-3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Дмитрий\Рабочий стол\Валеры\самолеты\I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6643734" cy="2948258"/>
          </a:xfrm>
          <a:prstGeom prst="rect">
            <a:avLst/>
          </a:prstGeom>
          <a:noFill/>
        </p:spPr>
      </p:pic>
      <p:pic>
        <p:nvPicPr>
          <p:cNvPr id="3" name="Picture 3" descr="C:\Documents and Settings\Дмитрий\Рабочий стол\Валеры\самолеты\I16p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214818"/>
            <a:ext cx="8786842" cy="181702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2786058"/>
            <a:ext cx="811517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Штурмовик Ил - 16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6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6000768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Дмитрий\Рабочий стол\Валеры\самолеты\ил 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0"/>
            <a:ext cx="7790258" cy="2500306"/>
          </a:xfrm>
          <a:prstGeom prst="rect">
            <a:avLst/>
          </a:prstGeom>
          <a:noFill/>
        </p:spPr>
      </p:pic>
      <p:pic>
        <p:nvPicPr>
          <p:cNvPr id="3" name="Picture 2" descr="C:\Documents and Settings\Дмитрий\Рабочий стол\Валеры\самолеты\IL-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071810"/>
            <a:ext cx="7429552" cy="246576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034" y="2143116"/>
            <a:ext cx="76438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Штурмовик Ил - 2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5214950"/>
            <a:ext cx="811517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Штурмовик Ил - 10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297768" y="6245654"/>
            <a:ext cx="677965" cy="484261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2462" y="6215082"/>
            <a:ext cx="600079" cy="4286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Дмитрий\Рабочий стол\Валеры\самолеты\Pe-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0"/>
            <a:ext cx="7671053" cy="22145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643446"/>
            <a:ext cx="7138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Бомбардировщик Пе-8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Дмитрий\Рабочий стол\Валеры\самолеты\Pe-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500306"/>
            <a:ext cx="6493844" cy="208927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1928802"/>
            <a:ext cx="7138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Бомбардировщик Пе-2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6000768"/>
            <a:ext cx="600079" cy="4286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Дмитрий\Рабочий стол\Валеры\самолеты\Tu-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714488"/>
            <a:ext cx="7846546" cy="22952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4572008"/>
            <a:ext cx="7049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Бомбардировщик Ту-2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6000768"/>
            <a:ext cx="642942" cy="4592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-33">
      <a:dk1>
        <a:sysClr val="windowText" lastClr="000000"/>
      </a:dk1>
      <a:lt1>
        <a:srgbClr val="C6D9F0"/>
      </a:lt1>
      <a:dk2>
        <a:srgbClr val="1F497D"/>
      </a:dk2>
      <a:lt2>
        <a:srgbClr val="C6D9F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162</Words>
  <Application>Microsoft Office PowerPoint</Application>
  <PresentationFormat>Экран (4:3)</PresentationFormat>
  <Paragraphs>46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27</cp:revision>
  <dcterms:created xsi:type="dcterms:W3CDTF">2010-01-25T11:52:47Z</dcterms:created>
  <dcterms:modified xsi:type="dcterms:W3CDTF">2010-01-27T16:27:21Z</dcterms:modified>
</cp:coreProperties>
</file>