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9" r:id="rId3"/>
    <p:sldId id="261" r:id="rId4"/>
    <p:sldId id="263" r:id="rId5"/>
    <p:sldId id="264" r:id="rId6"/>
    <p:sldId id="265" r:id="rId7"/>
    <p:sldId id="266" r:id="rId8"/>
    <p:sldId id="267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729D96-8A18-40FD-A5F1-3C53709E330D}" type="datetimeFigureOut">
              <a:rPr lang="ru-RU" smtClean="0"/>
              <a:t>03.11.2010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8BB7D9B-724E-49C3-AE52-18C7499BF7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990600" y="838200"/>
            <a:ext cx="7653366" cy="4038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B050"/>
                </a:solidFill>
                <a:latin typeface="Times New Roman"/>
                <a:cs typeface="Times New Roman"/>
              </a:rPr>
              <a:t>Гимнастика для глаз</a:t>
            </a: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5105400" y="5334001"/>
            <a:ext cx="2375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928934"/>
            <a:ext cx="393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977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8280400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7086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Берегите зрение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9b21043f2f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76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aimi_ru_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324139">
            <a:off x="5105400" y="2133600"/>
            <a:ext cx="1676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8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04800"/>
            <a:ext cx="14478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0009c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5029200"/>
            <a:ext cx="16986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3165d8963c6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9800" y="4733925"/>
            <a:ext cx="16097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0" descr="0009c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45375" y="5029200"/>
            <a:ext cx="16986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22222E-6 0 C 0.04288 -0.0412 0.10052 -0.03356 0.1283 0.01782 C 0.16077 0.07801 0.13351 0.13681 0.11511 0.16875 L 0.08854 0.20787 C 0.07031 0.23981 0.04445 0.30023 0.08091 0.36875 C 0.10417 0.41227 0.16632 0.42778 0.20938 0.38657 C 0.25209 0.34514 0.26059 0.26227 0.23698 0.21852 C 0.2 0.15093 0.14861 0.16505 0.12014 0.1787 L 0.0842 0.19861 C 0.05538 0.21204 0.00504 0.22731 -0.02778 0.16782 C -0.05521 0.11574 -0.04253 0.04097 -2.22222E-6 0 Z " pathEditMode="relative" rAng="-2144459" ptsTypes="ffFffffFfff">
                                      <p:cBhvr>
                                        <p:cTn id="6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repeatCount="indefinite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C 0.23282 -3.33333E-6 0.42292 0.16505 0.42292 0.36875 C 0.42292 0.57199 0.23282 0.7375 -3.33333E-6 0.7375 C -0.23333 0.7375 -0.42291 0.57199 -0.42291 0.36875 C -0.42291 0.16505 -0.23333 -3.33333E-6 -3.33333E-6 -3.33333E-6 Z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CCC0"/>
              </a:clrFrom>
              <a:clrTo>
                <a:srgbClr val="F6CC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773238"/>
            <a:ext cx="4032250" cy="4464050"/>
          </a:xfrm>
          <a:prstGeom prst="rect">
            <a:avLst/>
          </a:prstGeom>
          <a:noFill/>
        </p:spPr>
      </p:pic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642910" y="214290"/>
            <a:ext cx="6408738" cy="1223962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Вращение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427538" y="1844675"/>
            <a:ext cx="3573486" cy="4392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Не двигая головой, 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начинайте </a:t>
            </a:r>
            <a:endParaRPr lang="ru-RU" sz="2400" dirty="0"/>
          </a:p>
          <a:p>
            <a:r>
              <a:rPr lang="ru-RU" sz="2400" dirty="0"/>
              <a:t>вращать глазами </a:t>
            </a:r>
            <a:endParaRPr lang="ru-RU" sz="2400" dirty="0" smtClean="0"/>
          </a:p>
          <a:p>
            <a:r>
              <a:rPr lang="ru-RU" sz="2400" dirty="0" smtClean="0"/>
              <a:t>сначала</a:t>
            </a:r>
            <a:endParaRPr lang="ru-RU" sz="2400" dirty="0"/>
          </a:p>
          <a:p>
            <a:r>
              <a:rPr lang="ru-RU" sz="2400" dirty="0"/>
              <a:t>по часовой стрелке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потом </a:t>
            </a:r>
          </a:p>
          <a:p>
            <a:r>
              <a:rPr lang="ru-RU" sz="2400" dirty="0"/>
              <a:t>в обратную сторону. </a:t>
            </a:r>
            <a:endParaRPr lang="ru-RU" sz="2400" dirty="0" smtClean="0"/>
          </a:p>
          <a:p>
            <a:r>
              <a:rPr lang="ru-RU" sz="2400" dirty="0" smtClean="0"/>
              <a:t>По </a:t>
            </a:r>
            <a:r>
              <a:rPr lang="ru-RU" sz="2400" dirty="0"/>
              <a:t>10 </a:t>
            </a:r>
          </a:p>
          <a:p>
            <a:r>
              <a:rPr lang="ru-RU" sz="2400" dirty="0"/>
              <a:t>раз туда и обратно. </a:t>
            </a:r>
            <a:r>
              <a:rPr lang="ru-RU" sz="2400" dirty="0" smtClean="0"/>
              <a:t>А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теперь</a:t>
            </a:r>
          </a:p>
          <a:p>
            <a:r>
              <a:rPr lang="ru-RU" sz="2400" dirty="0"/>
              <a:t>то же самое, только с </a:t>
            </a:r>
          </a:p>
          <a:p>
            <a:r>
              <a:rPr lang="ru-RU" sz="2400" dirty="0"/>
              <a:t>закрытыми глазами.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30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5BAB3"/>
              </a:clrFrom>
              <a:clrTo>
                <a:srgbClr val="E5BAB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700213"/>
            <a:ext cx="4402138" cy="4681537"/>
          </a:xfrm>
          <a:prstGeom prst="rect">
            <a:avLst/>
          </a:prstGeom>
          <a:noFill/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642910" y="214290"/>
            <a:ext cx="6551613" cy="115252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Во все стороны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003801" y="1773238"/>
            <a:ext cx="3140100" cy="460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Не поворачивая </a:t>
            </a:r>
          </a:p>
          <a:p>
            <a:r>
              <a:rPr lang="ru-RU" sz="2400" dirty="0"/>
              <a:t>головы, двигайте </a:t>
            </a:r>
          </a:p>
          <a:p>
            <a:r>
              <a:rPr lang="ru-RU" sz="2400" dirty="0"/>
              <a:t>глазами вверх – вниз,</a:t>
            </a:r>
          </a:p>
          <a:p>
            <a:r>
              <a:rPr lang="ru-RU" sz="2400" dirty="0"/>
              <a:t>вправо – влево. </a:t>
            </a:r>
          </a:p>
          <a:p>
            <a:r>
              <a:rPr lang="ru-RU" sz="2400" dirty="0"/>
              <a:t>По 10 – 15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 l="3583" r="-1811" b="1663"/>
          <a:stretch>
            <a:fillRect/>
          </a:stretch>
        </p:blipFill>
        <p:spPr bwMode="auto">
          <a:xfrm>
            <a:off x="323850" y="1773238"/>
            <a:ext cx="3960813" cy="4319587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642910" y="142852"/>
            <a:ext cx="6337300" cy="12954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Пальчик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48" y="1785926"/>
            <a:ext cx="3786214" cy="459265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Прижмите палец к </a:t>
            </a:r>
          </a:p>
          <a:p>
            <a:r>
              <a:rPr lang="ru-RU" sz="2400" dirty="0"/>
              <a:t>переносице и </a:t>
            </a:r>
            <a:endParaRPr lang="ru-RU" sz="2400" dirty="0" smtClean="0"/>
          </a:p>
          <a:p>
            <a:r>
              <a:rPr lang="ru-RU" sz="2400" dirty="0" smtClean="0"/>
              <a:t>посмотрите</a:t>
            </a:r>
            <a:endParaRPr lang="ru-RU" sz="2400" dirty="0"/>
          </a:p>
          <a:p>
            <a:r>
              <a:rPr lang="ru-RU" sz="2400" dirty="0"/>
              <a:t>на него. </a:t>
            </a:r>
            <a:r>
              <a:rPr lang="ru-RU" sz="2400" dirty="0" smtClean="0"/>
              <a:t>Затем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медленно</a:t>
            </a:r>
          </a:p>
          <a:p>
            <a:r>
              <a:rPr lang="ru-RU" sz="2400" dirty="0"/>
              <a:t>отводите палец от </a:t>
            </a:r>
            <a:endParaRPr lang="ru-RU" sz="2400" dirty="0" smtClean="0"/>
          </a:p>
          <a:p>
            <a:r>
              <a:rPr lang="ru-RU" sz="2400" dirty="0" smtClean="0"/>
              <a:t>себя</a:t>
            </a:r>
            <a:r>
              <a:rPr lang="ru-RU" sz="2400" dirty="0"/>
              <a:t>,</a:t>
            </a:r>
          </a:p>
          <a:p>
            <a:r>
              <a:rPr lang="ru-RU" sz="2400" dirty="0"/>
              <a:t>продолжая следить за </a:t>
            </a:r>
          </a:p>
          <a:p>
            <a:r>
              <a:rPr lang="ru-RU" sz="2400" dirty="0"/>
              <a:t>ним глазами. </a:t>
            </a:r>
            <a:endParaRPr lang="ru-RU" sz="2400" dirty="0" smtClean="0"/>
          </a:p>
          <a:p>
            <a:r>
              <a:rPr lang="ru-RU" sz="2400" dirty="0" smtClean="0"/>
              <a:t>Повторите </a:t>
            </a:r>
            <a:r>
              <a:rPr lang="ru-RU" sz="2400" dirty="0"/>
              <a:t>это</a:t>
            </a:r>
          </a:p>
          <a:p>
            <a:r>
              <a:rPr lang="ru-RU" sz="2400" dirty="0"/>
              <a:t>упражнение </a:t>
            </a:r>
            <a:r>
              <a:rPr lang="ru-RU" sz="2400" dirty="0" smtClean="0"/>
              <a:t>несколько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раз.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FE4E7"/>
              </a:clrFrom>
              <a:clrTo>
                <a:srgbClr val="CFE4E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2133600"/>
            <a:ext cx="4751388" cy="4248150"/>
          </a:xfrm>
          <a:prstGeom prst="rect">
            <a:avLst/>
          </a:prstGeom>
          <a:noFill/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57158" y="428604"/>
            <a:ext cx="6696075" cy="12954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Кто там?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072066" y="2143116"/>
            <a:ext cx="3000396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Зажмурьтесь</a:t>
            </a:r>
          </a:p>
          <a:p>
            <a:r>
              <a:rPr lang="ru-RU" sz="2400" dirty="0"/>
              <a:t>посильнее, а затем</a:t>
            </a:r>
          </a:p>
          <a:p>
            <a:r>
              <a:rPr lang="ru-RU" sz="2400" dirty="0"/>
              <a:t>широко откройте </a:t>
            </a:r>
          </a:p>
          <a:p>
            <a:r>
              <a:rPr lang="ru-RU" sz="2400" dirty="0"/>
              <a:t>глаза, словно вы</a:t>
            </a:r>
          </a:p>
          <a:p>
            <a:r>
              <a:rPr lang="ru-RU" sz="2400" dirty="0"/>
              <a:t>чему-то очень</a:t>
            </a:r>
          </a:p>
          <a:p>
            <a:r>
              <a:rPr lang="ru-RU" sz="2400" dirty="0"/>
              <a:t>удивились. </a:t>
            </a:r>
            <a:endParaRPr lang="ru-RU" sz="2400" dirty="0" smtClean="0"/>
          </a:p>
          <a:p>
            <a:r>
              <a:rPr lang="ru-RU" sz="2400" dirty="0" smtClean="0"/>
              <a:t>Повторите</a:t>
            </a:r>
            <a:endParaRPr lang="ru-RU" sz="2400" dirty="0"/>
          </a:p>
          <a:p>
            <a:r>
              <a:rPr lang="ru-RU" sz="2400" dirty="0"/>
              <a:t>это еще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122488"/>
            <a:ext cx="4321174" cy="3827462"/>
          </a:xfrm>
          <a:prstGeom prst="rect">
            <a:avLst/>
          </a:prstGeom>
          <a:noFill/>
        </p:spPr>
      </p:pic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71472" y="500042"/>
            <a:ext cx="6624638" cy="12239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Моргание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786314" y="2071678"/>
            <a:ext cx="3384550" cy="3816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/>
              <a:t>Поморгай, быстро и </a:t>
            </a:r>
          </a:p>
          <a:p>
            <a:pPr algn="ctr"/>
            <a:r>
              <a:rPr lang="ru-RU" sz="2400" dirty="0"/>
              <a:t>сильно сжимая веки.</a:t>
            </a:r>
          </a:p>
          <a:p>
            <a:pPr algn="ctr"/>
            <a:r>
              <a:rPr lang="ru-RU" sz="2400" dirty="0"/>
              <a:t>Как можно больше и</a:t>
            </a:r>
          </a:p>
          <a:p>
            <a:pPr algn="ctr"/>
            <a:r>
              <a:rPr lang="ru-RU" sz="2400" dirty="0"/>
              <a:t>быстрее.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9C2BD"/>
              </a:clrFrom>
              <a:clrTo>
                <a:srgbClr val="E9C2B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700213"/>
            <a:ext cx="3960812" cy="4608512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214414" y="357166"/>
            <a:ext cx="5400675" cy="1150938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>
                <a:solidFill>
                  <a:srgbClr val="3399FF"/>
                </a:solidFill>
              </a:rPr>
              <a:t>Сон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500562" y="1714488"/>
            <a:ext cx="3673475" cy="460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/>
              <a:t>А теперь закройте глаза </a:t>
            </a:r>
          </a:p>
          <a:p>
            <a:pPr algn="ctr"/>
            <a:r>
              <a:rPr lang="ru-RU" sz="2400" dirty="0"/>
              <a:t>и расслабьтесь, будто</a:t>
            </a:r>
          </a:p>
          <a:p>
            <a:pPr algn="ctr"/>
            <a:r>
              <a:rPr lang="ru-RU" sz="2400" dirty="0"/>
              <a:t>собираетесь спать.</a:t>
            </a:r>
          </a:p>
          <a:p>
            <a:pPr algn="ctr"/>
            <a:r>
              <a:rPr lang="ru-RU" sz="2400" dirty="0"/>
              <a:t>Подумайте о чем-нибудь</a:t>
            </a:r>
          </a:p>
          <a:p>
            <a:pPr algn="ctr"/>
            <a:r>
              <a:rPr lang="ru-RU" sz="2400" dirty="0"/>
              <a:t>очень приятном.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447800" y="2209800"/>
            <a:ext cx="4038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45000"/>
              </a:lnSpc>
              <a:spcBef>
                <a:spcPct val="20000"/>
              </a:spcBef>
            </a:pPr>
            <a:r>
              <a:rPr lang="ru-RU" sz="2400" b="1" i="1" dirty="0"/>
              <a:t>Работая на компьютере помни: через каждые 15 минут  необходимо сделать </a:t>
            </a:r>
            <a:r>
              <a:rPr lang="ru-RU" sz="2400" b="1" i="1" dirty="0" err="1"/>
              <a:t>физминутку</a:t>
            </a:r>
            <a:r>
              <a:rPr lang="ru-RU" sz="2400" b="1" i="1" dirty="0"/>
              <a:t> для глаз!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170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для глаз</dc:title>
  <dc:creator>Я</dc:creator>
  <cp:lastModifiedBy>Я</cp:lastModifiedBy>
  <cp:revision>5</cp:revision>
  <dcterms:created xsi:type="dcterms:W3CDTF">2010-11-03T14:12:07Z</dcterms:created>
  <dcterms:modified xsi:type="dcterms:W3CDTF">2010-11-03T15:02:16Z</dcterms:modified>
</cp:coreProperties>
</file>