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65" r:id="rId3"/>
    <p:sldId id="267" r:id="rId4"/>
    <p:sldId id="271" r:id="rId5"/>
    <p:sldId id="273" r:id="rId6"/>
    <p:sldId id="276" r:id="rId7"/>
    <p:sldId id="277" r:id="rId8"/>
    <p:sldId id="27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565" autoAdjust="0"/>
    <p:restoredTop sz="94660"/>
  </p:normalViewPr>
  <p:slideViewPr>
    <p:cSldViewPr>
      <p:cViewPr varScale="1">
        <p:scale>
          <a:sx n="74" d="100"/>
          <a:sy n="74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67B8D-0C38-4851-AEE7-D69AF9CF46CA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B705B-B452-4AE7-9476-3180DE2E0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2053C-9795-4DE6-A690-4E77484BAE73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214D8-4C43-4C0B-BF32-7D37ED98F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9147C-A516-4867-BB95-B7DAAAA865E5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64C55-C6D0-49C3-A26B-CB58F37D5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3F2F-66BA-4428-8B2E-434FF3DFBDED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15343-BCF0-48EE-BA9C-984E9516A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898AC-2238-4231-B0B0-BDEA977EE407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91528-B8F1-4D56-9EF9-BBB6A3E43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95BB7-A49A-4C6B-8692-11A0E53ADB7F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8A919-0D86-4259-9F56-227841854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9460B-FEF3-41F7-A85A-C1D927EF5D5E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AA864-EE0A-4DAB-8D86-4FBBFB9C5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AD1C9-2D9C-44E9-BB20-5FB62E461702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C4896-4276-4B93-8582-767C0564F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636D4-CD3F-4BCD-AFA9-5FC6BE4E11A5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275C8-D923-420F-BD09-52F03E994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E28EB-9C0E-4FA9-B26A-A5F78F8BE9EB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DBF3A-E190-4441-9D74-278486013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77C55-F774-4CDC-813C-FC1BE1CD9A4B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7A0F6-4005-45E8-A03A-FBF281366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4092603-B118-47C3-84D2-5D9576FE05A3}" type="datetimeFigureOut">
              <a:rPr lang="en-US"/>
              <a:pPr>
                <a:defRPr/>
              </a:pPr>
              <a:t>12/21/2010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C0761082-510F-4D39-B965-CD37E4C6F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9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391400" cy="3810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2400" u="sng" smtClean="0"/>
              <a:t/>
            </a:r>
            <a:br>
              <a:rPr sz="2400" u="sng" smtClean="0"/>
            </a:br>
            <a:r>
              <a:rPr sz="2400" u="sng" smtClean="0"/>
              <a:t/>
            </a:r>
            <a:br>
              <a:rPr sz="2400" u="sng" smtClean="0"/>
            </a:br>
            <a:r>
              <a:rPr sz="2400" u="sng" smtClean="0"/>
              <a:t/>
            </a:r>
            <a:br>
              <a:rPr sz="2400" u="sng" smtClean="0"/>
            </a:br>
            <a:r>
              <a:rPr sz="2400" u="sng" smtClean="0"/>
              <a:t/>
            </a:r>
            <a:br>
              <a:rPr sz="2400" u="sng" smtClean="0"/>
            </a:br>
            <a:r>
              <a:rPr sz="2400" u="sng" smtClean="0"/>
              <a:t/>
            </a:r>
            <a:br>
              <a:rPr sz="2400" u="sng" smtClean="0"/>
            </a:br>
            <a:r>
              <a:rPr sz="2400" u="sng" smtClean="0"/>
              <a:t/>
            </a:r>
            <a:br>
              <a:rPr sz="2400" u="sng" smtClean="0"/>
            </a:br>
            <a:r>
              <a:rPr sz="2400" u="sng" smtClean="0"/>
              <a:t/>
            </a:r>
            <a:br>
              <a:rPr sz="2400" u="sng" smtClean="0"/>
            </a:br>
            <a:r>
              <a:rPr sz="2400" u="sng" smtClean="0">
                <a:effectLst/>
              </a:rPr>
              <a:t/>
            </a:r>
            <a:br>
              <a:rPr sz="2400" u="sng" smtClean="0">
                <a:effectLst/>
              </a:rPr>
            </a:br>
            <a:r>
              <a:rPr lang="ru-RU" sz="2400" u="sng" dirty="0" smtClean="0">
                <a:effectLst/>
              </a:rPr>
              <a:t/>
            </a:r>
            <a:br>
              <a:rPr lang="ru-RU" sz="2400" u="sng" dirty="0" smtClean="0">
                <a:effectLst/>
              </a:rPr>
            </a:br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 – исследовательская работа по истории на тему:</a:t>
            </a:r>
            <a:b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sz="24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sz="24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«Величайший из </a:t>
            </a:r>
            <a:r>
              <a:rPr lang="ru-RU" sz="4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великих </a:t>
            </a:r>
            <a:r>
              <a:rPr lang="ru-RU" sz="4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…»</a:t>
            </a:r>
            <a:r>
              <a:rPr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sz="2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(Александр Македонский, Гай Юлий Цезарь и Наполеон </a:t>
            </a:r>
            <a:r>
              <a:rPr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Бонапарт</a:t>
            </a:r>
            <a:r>
              <a:rPr lang="ru-RU" sz="2000" dirty="0" smtClean="0">
                <a:effectLst/>
              </a:rPr>
              <a:t>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2057400"/>
          </a:xfrm>
        </p:spPr>
        <p:txBody>
          <a:bodyPr>
            <a:normAutofit lnSpcReduction="10000"/>
          </a:bodyPr>
          <a:lstStyle/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sz="2400" dirty="0" smtClean="0"/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Ученика 9 «Б» класс</a:t>
            </a:r>
            <a:endParaRPr lang="en-US" sz="2400" dirty="0" smtClean="0"/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МОУ «СОШ»   №93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                      </a:t>
            </a:r>
            <a:r>
              <a:rPr lang="ru-RU" sz="2400" dirty="0" err="1" smtClean="0"/>
              <a:t>Клубкова</a:t>
            </a:r>
            <a:r>
              <a:rPr lang="ru-RU" sz="2400" dirty="0" smtClean="0"/>
              <a:t> Владислава </a:t>
            </a:r>
            <a:endParaRPr lang="en-US" sz="2400" dirty="0" smtClean="0"/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Юрьевича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Наследие Александра Великого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5908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/>
              <a:t>Погублено неисчислимое количество людей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/>
              <a:t>Разрушено множество городов и сел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/>
              <a:t>Огромная империя распалась сразу же после смерти ее создателя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/>
              <a:t>Дан героический пример создания мировой империи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/>
              <a:t>Неоднозначная оценка потомками</a:t>
            </a:r>
          </a:p>
        </p:txBody>
      </p:sp>
      <p:pic>
        <p:nvPicPr>
          <p:cNvPr id="11268" name="Picture 5" descr="C:\Documents and Settings\Администратор\Рабочий стол\История\800px-MacedonEmpi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95400"/>
            <a:ext cx="57150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Documents and Settings\Администратор\Рабочий стол\История\09750f303aba0934e4ceedefc9d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28600"/>
            <a:ext cx="4105275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Деятельность Юлия Цезаря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429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Цель жизни: </a:t>
            </a:r>
            <a:r>
              <a:rPr lang="ru-RU" dirty="0" smtClean="0"/>
              <a:t>укрепление римского государства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Завоевания: </a:t>
            </a:r>
            <a:r>
              <a:rPr lang="ru-RU" dirty="0" smtClean="0"/>
              <a:t>Египет, Галлия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Военные действия </a:t>
            </a:r>
            <a:r>
              <a:rPr lang="ru-RU" dirty="0" smtClean="0"/>
              <a:t>в Британии, Германии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Расширение границ греко-римской культуры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Централизованное управление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Установление диктаторской власти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C:\Documents and Settings\Администратор\Рабочий стол\История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00200"/>
            <a:ext cx="5384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Наследие Цезаря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59080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Невероятное расширение границ римского государства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«Цезарь – раб обстоятельств»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Гражданская война закончилась созданием Империи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Итоги наполеоновских войн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33400" y="4191000"/>
            <a:ext cx="8229600" cy="2438400"/>
          </a:xfrm>
        </p:spPr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mtClean="0"/>
              <a:t>Разорение покоренных стран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mtClean="0"/>
              <a:t>Сокрушение феодального строя в Европе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mtClean="0"/>
              <a:t>Рост недовольства «налогом крови» во Франции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mtClean="0"/>
              <a:t>Подъем национально-освободительного патриотического движения в покоренных странах</a:t>
            </a:r>
          </a:p>
        </p:txBody>
      </p:sp>
      <p:pic>
        <p:nvPicPr>
          <p:cNvPr id="17412" name="Picture 4" descr="C:\Documents and Settings\Администратор\Рабочий стол\История\Abensberg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274763"/>
            <a:ext cx="41910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Александр Великий. Выводы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057400"/>
          </a:xfrm>
        </p:spPr>
        <p:txBody>
          <a:bodyPr/>
          <a:lstStyle/>
          <a:p>
            <a:pPr eaLnBrk="1" hangingPunct="1"/>
            <a:r>
              <a:rPr lang="ru-RU" smtClean="0"/>
              <a:t>Злой гений истории</a:t>
            </a:r>
          </a:p>
          <a:p>
            <a:pPr eaLnBrk="1" hangingPunct="1"/>
            <a:r>
              <a:rPr lang="ru-RU" smtClean="0"/>
              <a:t>Разгром городов, убийства людей, разрушение древних цивилизаций</a:t>
            </a:r>
          </a:p>
          <a:p>
            <a:pPr eaLnBrk="1" hangingPunct="1"/>
            <a:r>
              <a:rPr lang="ru-RU" smtClean="0"/>
              <a:t>Неуклюжее орудие исторического процесса</a:t>
            </a:r>
          </a:p>
          <a:p>
            <a:pPr eaLnBrk="1" hangingPunct="1"/>
            <a:endParaRPr lang="ru-RU" smtClean="0"/>
          </a:p>
        </p:txBody>
      </p:sp>
      <p:pic>
        <p:nvPicPr>
          <p:cNvPr id="19460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447800"/>
            <a:ext cx="3124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Наполеон Бонапарт. Выводы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1752600" y="1524000"/>
            <a:ext cx="6934200" cy="4572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Нетерпеливый и заносчивый </a:t>
            </a:r>
            <a:r>
              <a:rPr lang="ru-RU" dirty="0" smtClean="0"/>
              <a:t>– причина величайших европейских войн 19 века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endParaRPr lang="ru-RU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Великий политик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/>
              <a:t>Властелин Европы, законотворческая и государственная деятельность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endParaRPr lang="ru-RU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Слепое орудие в руках истории</a:t>
            </a:r>
          </a:p>
        </p:txBody>
      </p:sp>
      <p:pic>
        <p:nvPicPr>
          <p:cNvPr id="2048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743200"/>
            <a:ext cx="1676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Юлий Цезарь. Выводы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3429000" y="1524000"/>
            <a:ext cx="5257800" cy="4572000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Дальновидная политика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Умение разбираться в государственных делах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Долговечность достижений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Высокие человеческие качества</a:t>
            </a:r>
          </a:p>
        </p:txBody>
      </p:sp>
      <p:pic>
        <p:nvPicPr>
          <p:cNvPr id="21508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057400"/>
            <a:ext cx="2590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375</TotalTime>
  <Words>183</Words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         Научно – исследовательская работа по истории на тему:  «Величайший из великих …» (Александр Македонский, Гай Юлий Цезарь и Наполеон I Бонапарт)</vt:lpstr>
      <vt:lpstr>Наследие Александра Великого</vt:lpstr>
      <vt:lpstr>Деятельность Юлия Цезаря</vt:lpstr>
      <vt:lpstr>Наследие Цезаря</vt:lpstr>
      <vt:lpstr>Итоги наполеоновских войн</vt:lpstr>
      <vt:lpstr>Александр Великий. Выводы</vt:lpstr>
      <vt:lpstr>Наполеон Бонапарт. Выводы</vt:lpstr>
      <vt:lpstr>Юлий Цезарь. 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42</cp:revision>
  <dcterms:modified xsi:type="dcterms:W3CDTF">2010-12-21T03:37:36Z</dcterms:modified>
</cp:coreProperties>
</file>