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92171-B03D-476A-8D5C-20F96F34D40A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ADD54-CA1E-4CC7-8133-93F0C2F3DB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ADD54-CA1E-4CC7-8133-93F0C2F3DBE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5.gif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357166"/>
            <a:ext cx="7851648" cy="1643074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>
          <a:xfrm>
            <a:off x="500034" y="2500306"/>
            <a:ext cx="7854950" cy="1143008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algn="ctr"/>
            <a:r>
              <a:rPr lang="ru-RU" sz="6000" dirty="0" smtClean="0">
                <a:latin typeface="Monotype Corsiva" pitchFamily="66" charset="0"/>
              </a:rPr>
              <a:t>«Здоровью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надо</a:t>
            </a:r>
            <a:r>
              <a:rPr lang="ru-RU" sz="6000" dirty="0" smtClean="0">
                <a:latin typeface="Monotype Corsiva" pitchFamily="66" charset="0"/>
              </a:rPr>
              <a:t> учиться»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648438" y="2551837"/>
            <a:ext cx="1444087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85728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</a:t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«Северо-Енисейский детско-юношеский центр»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5715016"/>
            <a:ext cx="6762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Северо-Енисейский 2010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09876"/>
            <a:ext cx="3071834" cy="214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714620"/>
            <a:ext cx="3539753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1928802"/>
            <a:ext cx="3445000" cy="75039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ru-RU" sz="36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«Движение- </a:t>
            </a:r>
            <a:b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это жизнь»</a:t>
            </a:r>
            <a:b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</a:br>
            <a:endParaRPr lang="ru-RU" sz="36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214686"/>
            <a:ext cx="1827070" cy="99969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642918"/>
            <a:ext cx="3639605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4857760"/>
            <a:ext cx="3549618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1285860"/>
            <a:ext cx="3429024" cy="1357322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z="3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714356"/>
            <a:ext cx="2775180" cy="294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3286124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«Правильное питание»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785794"/>
            <a:ext cx="3429024" cy="250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857628"/>
            <a:ext cx="4071966" cy="277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86116" y="1000108"/>
            <a:ext cx="2286016" cy="1643074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latin typeface="Monotype Corsiva" pitchFamily="66" charset="0"/>
              </a:rPr>
              <a:t>«А так </a:t>
            </a:r>
            <a:endParaRPr lang="en-US" sz="3600" b="1" u="sng" dirty="0" smtClean="0">
              <a:latin typeface="Monotype Corsiva" pitchFamily="66" charset="0"/>
            </a:endParaRPr>
          </a:p>
          <a:p>
            <a:r>
              <a:rPr lang="en-US" sz="3600" b="1" dirty="0" smtClean="0">
                <a:latin typeface="Monotype Corsiva" pitchFamily="66" charset="0"/>
              </a:rPr>
              <a:t>      </a:t>
            </a:r>
            <a:r>
              <a:rPr lang="ru-RU" sz="3600" b="1" u="sng" dirty="0" smtClean="0">
                <a:latin typeface="Monotype Corsiva" pitchFamily="66" charset="0"/>
              </a:rPr>
              <a:t>нельзя!»</a:t>
            </a:r>
            <a:endParaRPr lang="ru-RU" sz="3600" b="1" u="sng" dirty="0"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71546"/>
            <a:ext cx="2998777" cy="523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071810"/>
            <a:ext cx="5398047" cy="325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28604"/>
            <a:ext cx="3214710" cy="254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2827202" cy="857256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sz="2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rbel" pitchFamily="34" charset="0"/>
                <a:cs typeface="Times New Roman" pitchFamily="18" charset="0"/>
              </a:rPr>
              <a:t>III.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rbel" pitchFamily="34" charset="0"/>
                <a:cs typeface="Times New Roman" pitchFamily="18" charset="0"/>
              </a:rPr>
              <a:t>Итоговый</a:t>
            </a: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8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28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071546"/>
            <a:ext cx="7772400" cy="857256"/>
          </a:xfrm>
        </p:spPr>
        <p:txBody>
          <a:bodyPr>
            <a:normAutofit/>
          </a:bodyPr>
          <a:lstStyle/>
          <a:p>
            <a:pPr algn="ctr">
              <a:buBlip>
                <a:blip r:embed="rId3"/>
              </a:buBlip>
            </a:pPr>
            <a:r>
              <a:rPr lang="ru-RU" sz="2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Наш результат </a:t>
            </a:r>
            <a:r>
              <a:rPr lang="ru-RU" sz="2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плакат «Здоровью надо учиться»</a:t>
            </a:r>
            <a:endParaRPr lang="ru-RU" sz="28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643050"/>
            <a:ext cx="6595313" cy="50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3714776" cy="2648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143380"/>
            <a:ext cx="240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500042"/>
            <a:ext cx="7772400" cy="5929354"/>
          </a:xfrm>
        </p:spPr>
        <p:txBody>
          <a:bodyPr>
            <a:normAutofit/>
          </a:bodyPr>
          <a:lstStyle/>
          <a:p>
            <a:pPr algn="ctr">
              <a:buBlip>
                <a:blip r:embed="rId5"/>
              </a:buBlip>
            </a:pPr>
            <a:r>
              <a:rPr lang="ru-RU" sz="2800" b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Мероприятие  «Здоровью надо учиться»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000108"/>
            <a:ext cx="3714776" cy="299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071546"/>
            <a:ext cx="2286016" cy="2222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3071810"/>
            <a:ext cx="2776573" cy="3528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1000108"/>
            <a:ext cx="2521832" cy="2171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214422"/>
            <a:ext cx="7143800" cy="357190"/>
          </a:xfrm>
        </p:spPr>
        <p:txBody>
          <a:bodyPr/>
          <a:lstStyle/>
          <a:p>
            <a:pPr algn="ctr"/>
            <a:r>
              <a:rPr lang="ru-RU" sz="2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/>
            </a:r>
            <a:br>
              <a:rPr lang="ru-RU" sz="2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</a:br>
            <a:endParaRPr lang="ru-RU" sz="28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1928794" y="1571612"/>
            <a:ext cx="4357718" cy="51435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endParaRPr lang="ru-RU" sz="2800" b="1" u="sng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400" b="1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Памятка</a:t>
            </a:r>
          </a:p>
          <a:p>
            <a:pPr algn="ctr"/>
            <a:endParaRPr lang="ru-RU" sz="3400" u="sng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Чистота и грация.</a:t>
            </a:r>
            <a:endParaRPr lang="ru-RU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1. Рюкзак носить на обоих плечах. 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2. Тяжести, при переносе на длительное расстояние, равномерно распределять  в обе руки.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3. Постельные принадлежности: ортопедический матрац, подушка размером не более 30</a:t>
            </a:r>
            <a:r>
              <a:rPr lang="en-US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x</a:t>
            </a:r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30 см.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4. Идеальная поза во время сна – на спине.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5. Стол и стул должен соответствовать росту, сидеть ровно, не искривляясь.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6. Утром и вечером чистить зубы не менее 2 мин, после каждого приема пищи полоскать рот водой или специальными бальзамами.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7. Совершать утром и вечером гигиенические процедуры.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 </a:t>
            </a:r>
          </a:p>
          <a:p>
            <a:r>
              <a:rPr lang="ru-RU" sz="28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Движение – это жизнь</a:t>
            </a:r>
            <a:endParaRPr lang="ru-RU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1.Обязательно максимальное количество времени ходить пешком.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2. Делать зарядку.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3. Стараться гулять на улице не 2 часов в день.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4.Подобрать по желанию какой – либо вид физической активности, посещать спортивные секции.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 </a:t>
            </a:r>
          </a:p>
          <a:p>
            <a:r>
              <a:rPr lang="ru-RU" sz="28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Правильное питание</a:t>
            </a:r>
            <a:endParaRPr lang="ru-RU" sz="2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1.Старайться употреблять натуральную пищу: яйца, мясо, рыбу, фрукты, овощи, молоко, творог.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2.Не ешьте то, что простояло в холодильнике несколько дней.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3.Исключите из питания чипсы, соленые сухарики, сладкие газированные напитки, жевательные резинки, сладости в больших количествах и продукты содержащие красители.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4. Выпевайте в день не менее одного литра жидкости.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 </a:t>
            </a:r>
          </a:p>
          <a:p>
            <a:r>
              <a:rPr lang="ru-RU" sz="2800" dirty="0" smtClean="0"/>
              <a:t> </a:t>
            </a:r>
          </a:p>
          <a:p>
            <a:r>
              <a:rPr lang="ru-RU" sz="2800" dirty="0" smtClean="0"/>
              <a:t> </a:t>
            </a:r>
          </a:p>
          <a:p>
            <a:pPr algn="ctr">
              <a:buBlip>
                <a:blip r:embed="rId3"/>
              </a:buBlip>
            </a:pPr>
            <a:endParaRPr lang="ru-RU" sz="28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b="15663"/>
          <a:stretch>
            <a:fillRect/>
          </a:stretch>
        </p:blipFill>
        <p:spPr bwMode="auto">
          <a:xfrm>
            <a:off x="3143240" y="5357826"/>
            <a:ext cx="2006204" cy="12144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42910" y="571480"/>
            <a:ext cx="7429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Blip>
                <a:blip r:embed="rId3"/>
              </a:buBlip>
            </a:pPr>
            <a:r>
              <a:rPr lang="ru-RU" sz="2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Результат нашего мероприятия   Памятка  « Человек ЗОЖ»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7772400" cy="13624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Результаты нашего проекта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/>
              <a:t>-  Плакат «Здоровью надо учиться»</a:t>
            </a:r>
          </a:p>
          <a:p>
            <a:pPr algn="just"/>
            <a:r>
              <a:rPr lang="ru-RU" sz="2800" dirty="0" smtClean="0"/>
              <a:t>- Памятка «Человек ЗОЖ»</a:t>
            </a:r>
          </a:p>
          <a:p>
            <a:pPr algn="just"/>
            <a:r>
              <a:rPr lang="ru-RU" sz="2800" dirty="0" smtClean="0"/>
              <a:t>-  Цикл мероприятий в образовательных учреждениях  «Здоровью надо учиться»</a:t>
            </a:r>
          </a:p>
          <a:p>
            <a:pPr algn="just"/>
            <a:r>
              <a:rPr lang="ru-RU" sz="2800" dirty="0" smtClean="0"/>
              <a:t>-  Распространение памятки, учащимся общеобразовательных школ поселка и  населению п. </a:t>
            </a:r>
            <a:r>
              <a:rPr lang="ru-RU" sz="2800" dirty="0" err="1" smtClean="0"/>
              <a:t>С-Енисейский</a:t>
            </a:r>
            <a:endParaRPr lang="ru-RU" sz="2800" dirty="0" smtClean="0"/>
          </a:p>
          <a:p>
            <a:pPr algn="just"/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714356"/>
            <a:ext cx="7280144" cy="12572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</a:t>
            </a:r>
            <a:r>
              <a:rPr lang="ru-RU" dirty="0" smtClean="0">
                <a:solidFill>
                  <a:schemeClr val="tx1"/>
                </a:solidFill>
              </a:rPr>
              <a:t>внимание!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E:\фото проект\DSC01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000240"/>
            <a:ext cx="571054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071546"/>
            <a:ext cx="7772400" cy="642942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3600" u="sng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928802"/>
            <a:ext cx="7772400" cy="3714776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Переход детей из дошкольных образовательных учреждений в первый класс демонстрирует обществу, насколько дети не самостоятельны в применении принципов здорового образа жизни, о которых не однократно слышали в ДОУ. Без постоянной опеки  и контроля родителей и воспитателей дети младшего школьного возраста подвержены большему влиянию </a:t>
            </a:r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компании  недобросовестных производителей пищевых продуктов, СМИ, которые зачастую призывают детей вести пассивный потребительский образ жизни. В противовес данной ситуации направлен этот социальный проект, цель которого обратить внимание детей на ценностное отношение к собственному </a:t>
            </a:r>
            <a:endParaRPr lang="ru-RU" sz="2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5500726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4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Стремиться достигнуть ценностного и ответственного отношения детей младшего школьного возраста к принципам ЗОЖ; создать модель поведения, в которой дети самостоятельно принимают решения демонстрирующие сознательность выбора ЗОЖ</a:t>
            </a:r>
            <a:r>
              <a:rPr lang="ru-RU" sz="3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32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32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928670"/>
            <a:ext cx="7772400" cy="1214446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4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4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44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857364"/>
            <a:ext cx="7772400" cy="2357012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проблемы детьми младшего школьного возраста, их видение проблемы;</a:t>
            </a: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Сбор и обработка информации детьми, через рисунки, просмотр передач рекламного содержания, беседы со школьными медицинскими работниками и педагогами;</a:t>
            </a: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Создание плаката с фото и рисунками детей о ЗОЖ;</a:t>
            </a: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Апробирование;</a:t>
            </a: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и распространение буклета, как методички правил ЗОЖ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1143008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Целевая</a:t>
            </a:r>
            <a:r>
              <a:rPr lang="ru-RU" sz="36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аудитория проекта:</a:t>
            </a:r>
            <a:endParaRPr lang="ru-RU" sz="3600" u="sng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5715016"/>
            <a:ext cx="7772400" cy="642942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дети младшего школьного возраста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96166"/>
            <a:ext cx="5072098" cy="380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714356"/>
            <a:ext cx="7772400" cy="785818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endParaRPr lang="ru-RU" sz="40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5429264"/>
            <a:ext cx="7772400" cy="785818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Мыльникова Мария ученица 1 класса</a:t>
            </a:r>
          </a:p>
          <a:p>
            <a:pPr algn="ctr"/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Бибик Анастасия  ученица  1 класса</a:t>
            </a:r>
            <a:endParaRPr lang="ru-RU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C:\Documents and Settings\Admin\Рабочий стол\мои документы\Портфолио\Портфолио\фото проект избранное\IMG_0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643050"/>
            <a:ext cx="5452564" cy="36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7772400" cy="785818"/>
          </a:xfrm>
        </p:spPr>
        <p:txBody>
          <a:bodyPr/>
          <a:lstStyle/>
          <a:p>
            <a:pPr algn="ctr"/>
            <a:r>
              <a:rPr lang="ru-RU" sz="4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Руководители  проекта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5286388"/>
            <a:ext cx="7772400" cy="1000132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Мартин Татьяна Алексеевна – воспитатель ДОУ №5</a:t>
            </a:r>
          </a:p>
          <a:p>
            <a:pPr algn="just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Мыльникова Наталья Анатольевна – педагог дополнительного образования 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500174"/>
            <a:ext cx="546976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714356"/>
            <a:ext cx="8113614" cy="71438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8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Этапы реализации проекта</a:t>
            </a:r>
            <a:endParaRPr lang="ru-RU" sz="4800" u="sng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714488"/>
            <a:ext cx="8501122" cy="4714908"/>
          </a:xfrm>
        </p:spPr>
        <p:txBody>
          <a:bodyPr>
            <a:normAutofit/>
          </a:bodyPr>
          <a:lstStyle/>
          <a:p>
            <a:pPr marL="514350" indent="-514350">
              <a:buAutoNum type="romanUcPeriod"/>
            </a:pPr>
            <a:r>
              <a:rPr lang="ru-RU" sz="2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Информационн0 – организационный (</a:t>
            </a:r>
            <a:r>
              <a:rPr lang="ru-RU" sz="2900" b="1" dirty="0" smtClean="0"/>
              <a:t>сбор первичной информации</a:t>
            </a:r>
            <a:r>
              <a:rPr lang="ru-RU" sz="2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dirty="0" smtClean="0"/>
              <a:t>   Посещение магазинов, близко расположенных к школам, на предмет наличия не полезных для здоровья ребенка продуктов ;</a:t>
            </a:r>
          </a:p>
          <a:p>
            <a:pPr>
              <a:buBlip>
                <a:blip r:embed="rId3"/>
              </a:buBlip>
            </a:pPr>
            <a:r>
              <a:rPr lang="ru-RU" dirty="0" smtClean="0"/>
              <a:t>   Наблюдение за поведением и приобретением детей излюбленных продуктов школьных столовых ;</a:t>
            </a:r>
          </a:p>
          <a:p>
            <a:pPr>
              <a:buBlip>
                <a:blip r:embed="rId3"/>
              </a:buBlip>
            </a:pPr>
            <a:r>
              <a:rPr lang="ru-RU" dirty="0" smtClean="0"/>
              <a:t>   Опрос родителей о двигательной активности детей вне школы и здоровом питании;</a:t>
            </a:r>
          </a:p>
          <a:p>
            <a:pPr>
              <a:buBlip>
                <a:blip r:embed="rId3"/>
              </a:buBlip>
            </a:pPr>
            <a:r>
              <a:rPr lang="ru-RU" dirty="0" smtClean="0"/>
              <a:t>   Беседа со школьной медицинской сестрой  </a:t>
            </a:r>
          </a:p>
          <a:p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514350" indent="-514350">
              <a:buAutoNum type="romanUcPeriod" startAt="2"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736"/>
            <a:ext cx="2670236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857232"/>
            <a:ext cx="8185052" cy="3071834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				  </a:t>
            </a:r>
            <a:b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</a:t>
            </a:r>
            <a:b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     </a:t>
            </a:r>
            <a:r>
              <a:rPr lang="ru-RU" sz="28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Чистота </a:t>
            </a:r>
            <a:br>
              <a:rPr lang="ru-RU" sz="28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                   </a:t>
            </a:r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                                 </a:t>
            </a:r>
            <a:r>
              <a:rPr lang="ru-RU" sz="2800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и грация</a:t>
            </a:r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	      								</a:t>
            </a:r>
            <a:r>
              <a:rPr lang="ru-RU" sz="6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			</a:t>
            </a:r>
            <a:endParaRPr lang="ru-RU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857232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II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Основной  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736"/>
            <a:ext cx="2343051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1357298"/>
            <a:ext cx="1717734" cy="2591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214818"/>
            <a:ext cx="456364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4214818"/>
            <a:ext cx="3436059" cy="2448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496</Words>
  <PresentationFormat>Экран (4:3)</PresentationFormat>
  <Paragraphs>95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 </vt:lpstr>
      <vt:lpstr>Актуальность:</vt:lpstr>
      <vt:lpstr>Цель: Стремиться достигнуть ценностного и ответственного отношения детей младшего школьного возраста к принципам ЗОЖ; создать модель поведения, в которой дети самостоятельно принимают решения демонстрирующие сознательность выбора ЗОЖ </vt:lpstr>
      <vt:lpstr>Задачи: </vt:lpstr>
      <vt:lpstr>Целевая аудитория проекта:</vt:lpstr>
      <vt:lpstr>Участники проекта</vt:lpstr>
      <vt:lpstr>Руководители  проекта</vt:lpstr>
      <vt:lpstr>Этапы реализации проекта</vt:lpstr>
      <vt:lpstr>                                                               Чистота                                                      и грация                  </vt:lpstr>
      <vt:lpstr> «Движение-  это жизнь» </vt:lpstr>
      <vt:lpstr>       </vt:lpstr>
      <vt:lpstr>Слайд 12</vt:lpstr>
      <vt:lpstr>III. Итоговый: </vt:lpstr>
      <vt:lpstr>Слайд 14</vt:lpstr>
      <vt:lpstr> </vt:lpstr>
      <vt:lpstr>Результаты нашего проекта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31</cp:revision>
  <dcterms:modified xsi:type="dcterms:W3CDTF">2010-12-17T04:28:12Z</dcterms:modified>
</cp:coreProperties>
</file>