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4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29"/>
    <a:srgbClr val="EC569A"/>
    <a:srgbClr val="A88540"/>
    <a:srgbClr val="A27046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1" autoAdjust="0"/>
    <p:restoredTop sz="92181" autoAdjust="0"/>
  </p:normalViewPr>
  <p:slideViewPr>
    <p:cSldViewPr>
      <p:cViewPr varScale="1">
        <p:scale>
          <a:sx n="78" d="100"/>
          <a:sy n="7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B7510-F563-4C5E-8C12-78FCFAFFC699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E96DF0-3E1B-42C7-BFB5-E961EAFBDB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E96DF0-3E1B-42C7-BFB5-E961EAFBDBC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0F8DB-87AC-457B-82A6-58F9AC88B1C8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2A11D-9FBA-48F8-81E8-20EF3CA966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857364"/>
            <a:ext cx="8286808" cy="26432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Цирковое искусство </a:t>
            </a:r>
          </a:p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глазами физика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841750" y="3923169"/>
            <a:ext cx="2286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b="1" dirty="0" smtClean="0">
                <a:solidFill>
                  <a:prstClr val="black"/>
                </a:solidFill>
              </a:rPr>
              <a:t>;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2"/>
          <a:ext cx="9144000" cy="72056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72000"/>
                <a:gridCol w="4572000"/>
              </a:tblGrid>
              <a:tr h="72214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Глазами    зрителя</a:t>
                      </a:r>
                      <a:endParaRPr lang="ru-RU" sz="3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Глазами   физика</a:t>
                      </a:r>
                      <a:endParaRPr lang="ru-RU" sz="3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48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Полет «человека- снаряда»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Баллистическое движение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13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Трюки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иллюзионистов (фокусы)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Законы оптики ( явления отражения и преломления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света)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48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Акробатика на подкидных досках, батуте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 сохранения импульса  тела и полной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механической энергии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13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Жонглирование,  стойка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животных ,  хождение по канату (эквилибристика)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равновесие, центр тяжести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Перелёт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мотоцикла через «пропасть», прыжки  на скачущих лошадях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Инерция движения;  закон сложения скоростей в кинематике, закон сохранения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механической энергии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Цирковой технический реквизит (тросы, опорные штанги, батут и т.д.)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Коэффициент  жесткости, </a:t>
                      </a:r>
                    </a:p>
                    <a:p>
                      <a:pPr marL="342900" indent="-342900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предел прочности, </a:t>
                      </a:r>
                    </a:p>
                    <a:p>
                      <a:pPr marL="342900" indent="-342900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допустимая температура и влажность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21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Трюк «мёртвая петля»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 закон Ньютона,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 сохранения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полной механической энергии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Клоунские репризы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Явление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смачивания и </a:t>
                      </a:r>
                      <a:r>
                        <a:rPr lang="ru-RU" sz="18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несмачивания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97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Силовые трюки «человек –наковальня»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Законы  Ньютона, закон сохранения импульса тела, за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 сохранения импульса  тела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3000" r="-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Саша\Рабочий стол\Человек-снаря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2918"/>
            <a:ext cx="4740916" cy="3457553"/>
          </a:xfrm>
          <a:prstGeom prst="rect">
            <a:avLst/>
          </a:prstGeom>
          <a:noFill/>
        </p:spPr>
      </p:pic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929190" y="500042"/>
            <a:ext cx="4000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Высота ствола пушки:                                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6м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Высота полета относительно земли: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25м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-Расстояние от пушки до сетки: 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30м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Угол наклона ствола пушки: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70</a:t>
            </a:r>
            <a:r>
              <a:rPr kumimoji="0" lang="ru-RU" b="1" i="0" u="none" strike="noStrike" cap="none" normalizeH="0" baseline="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14620"/>
            <a:ext cx="1643074" cy="100410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7143768" y="2928934"/>
            <a:ext cx="1880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=20,5 м/с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857627"/>
            <a:ext cx="2000264" cy="721025"/>
          </a:xfrm>
          <a:prstGeom prst="rect">
            <a:avLst/>
          </a:prstGeom>
          <a:noFill/>
        </p:spPr>
      </p:pic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8" name="Picture 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4643446"/>
            <a:ext cx="2497224" cy="571504"/>
          </a:xfrm>
          <a:prstGeom prst="rect">
            <a:avLst/>
          </a:prstGeom>
          <a:noFill/>
        </p:spPr>
      </p:pic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0" y="43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1" name="Picture 2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786454"/>
            <a:ext cx="2357454" cy="768452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428596" y="464344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 движении  в воздухе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0" y="5214950"/>
            <a:ext cx="900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 замедленном движении после столкновения  с сеткой ( сжатие  1,5 м)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5786453"/>
            <a:ext cx="1928826" cy="83486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285852" y="400050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 движении  в пушке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0"/>
            <a:ext cx="5305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Человек-снаряд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429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Человек-наковальня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3000" r="-5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Саша\Рабочий стол\наковальня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5389"/>
            <a:ext cx="3714744" cy="6873389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14290"/>
            <a:ext cx="63148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 Закон сохранения импульса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928670"/>
            <a:ext cx="4056089" cy="651872"/>
          </a:xfrm>
          <a:prstGeom prst="rect">
            <a:avLst/>
          </a:prstGeom>
          <a:noFill/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785926"/>
            <a:ext cx="2661841" cy="941883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000636"/>
            <a:ext cx="1771659" cy="156322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428992" y="4500570"/>
            <a:ext cx="535544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3) Давление  наковальни на тело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928934"/>
            <a:ext cx="75065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 Второй закон Ньютона в импульсной форме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500438"/>
            <a:ext cx="2500330" cy="714380"/>
          </a:xfrm>
          <a:prstGeom prst="rect">
            <a:avLst/>
          </a:prstGeom>
          <a:noFill/>
        </p:spPr>
      </p:pic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0"/>
            <a:ext cx="5382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«Мертвая петля»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8000" r="-5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Саша\Рабочий стол\Мертвая петл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545991"/>
            <a:ext cx="6357950" cy="4312009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86256"/>
            <a:ext cx="2143140" cy="1641554"/>
          </a:xfrm>
          <a:prstGeom prst="rect">
            <a:avLst/>
          </a:prstGeom>
          <a:solidFill>
            <a:schemeClr val="accent2">
              <a:lumMod val="40000"/>
              <a:lumOff val="60000"/>
              <a:alpha val="49000"/>
            </a:schemeClr>
          </a:solidFill>
        </p:spPr>
      </p:pic>
      <p:sp>
        <p:nvSpPr>
          <p:cNvPr id="5" name="Прямоугольник 4"/>
          <p:cNvSpPr/>
          <p:nvPr/>
        </p:nvSpPr>
        <p:spPr>
          <a:xfrm>
            <a:off x="214282" y="285728"/>
            <a:ext cx="87868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 сохранения энергии,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закон Ньютона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714620"/>
            <a:ext cx="2815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Условие: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785794"/>
            <a:ext cx="4429156" cy="978218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5720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1" y="1000108"/>
            <a:ext cx="1900251" cy="500066"/>
          </a:xfrm>
          <a:prstGeom prst="rect">
            <a:avLst/>
          </a:prstGeom>
          <a:noFill/>
        </p:spPr>
      </p:pic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1500174"/>
            <a:ext cx="2857520" cy="756402"/>
          </a:xfrm>
          <a:prstGeom prst="rect">
            <a:avLst/>
          </a:prstGeom>
          <a:noFill/>
        </p:spPr>
      </p:pic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7000" r="-5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Саша\Рабочий стол\наездник.JPG"/>
          <p:cNvPicPr>
            <a:picLocks noChangeAspect="1" noChangeArrowheads="1"/>
          </p:cNvPicPr>
          <p:nvPr/>
        </p:nvPicPr>
        <p:blipFill>
          <a:blip r:embed="rId3"/>
          <a:srcRect l="1785" t="2381" b="13095"/>
          <a:stretch>
            <a:fillRect/>
          </a:stretch>
        </p:blipFill>
        <p:spPr bwMode="auto">
          <a:xfrm>
            <a:off x="1285820" y="548680"/>
            <a:ext cx="7858180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3372" y="5715016"/>
            <a:ext cx="4875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скорость  лошади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скорость человека относительно лошади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-скорость человека относительно арены</a:t>
            </a:r>
            <a:endParaRPr lang="ru-RU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661248"/>
            <a:ext cx="29466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44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l-GR" sz="4400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4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+ ν</a:t>
            </a:r>
            <a:r>
              <a:rPr lang="ru-RU" sz="4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95536" y="5805264"/>
            <a:ext cx="500066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475656" y="5733256"/>
            <a:ext cx="500066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627784" y="5733256"/>
            <a:ext cx="500066" cy="1588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14_01_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032772" cy="166687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483768" y="0"/>
            <a:ext cx="3496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Наездники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264</Words>
  <Application>Microsoft Office PowerPoint</Application>
  <PresentationFormat>Экран (4:3)</PresentationFormat>
  <Paragraphs>48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ООО Цифровые Телефонные Сети Юг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235</cp:revision>
  <dcterms:created xsi:type="dcterms:W3CDTF">2010-04-18T09:16:12Z</dcterms:created>
  <dcterms:modified xsi:type="dcterms:W3CDTF">2010-12-05T18:22:30Z</dcterms:modified>
</cp:coreProperties>
</file>