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Химия в медицине. Сульфаниловая кислота.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85776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 ученица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класса Б</a:t>
            </a:r>
          </a:p>
          <a:p>
            <a:pPr algn="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Панкова Мария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97378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1928802"/>
            <a:ext cx="4357718" cy="292895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Сульфаниловая кислота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4471990" cy="5429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Сульфаниловая кислота —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нутренняя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соль, в которой аминогруппа нейтрализована остатком сульфокислоты, поэтому она не образует солей с минеральными кислотами, но её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сульфогруппа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может быть нейтрализована щелочами.</a:t>
            </a:r>
          </a:p>
          <a:p>
            <a:endParaRPr lang="ru-RU" dirty="0"/>
          </a:p>
        </p:txBody>
      </p:sp>
      <p:pic>
        <p:nvPicPr>
          <p:cNvPr id="4" name="Рисунок 3" descr="200PX-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1285860"/>
            <a:ext cx="2857520" cy="4572032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35785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Получение сульфаниловой кислоты.</a:t>
            </a: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Перекристализация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сульфаниловой кислоты</a:t>
            </a:r>
          </a:p>
        </p:txBody>
      </p:sp>
      <p:pic>
        <p:nvPicPr>
          <p:cNvPr id="4" name="Рисунок 3" descr="200PX-~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1785926"/>
            <a:ext cx="4143404" cy="364333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Выводы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ходе изучения литературы, было доказано что фармакология ведет начало своей истории с древних времен и развивается до сих пор, не только за границей, но имеет большой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потенцеал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в России.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 все препараты были созданы путем синтеза и перекристаллизации природных органических веществ. Идентификация веществ тоже не может обойтись без определенных знаний в области химии. Большому разнообразию лекарственных веществ человечество обязано именно химии. Благодаря ей, разнообразии препаратов позволяет подобрать наиболее подходящее лекарство в частных случаях заболевания.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Сульфаниловая кислота широко применяется в синтезе красителей, используется как аналитический реагент, в лаборатории её используют для определения нитритов и обнаружения некоторых металлов (осмия, рутения и др.) А в медицине применение нашел амид сульфаниловой кислоты. Именно его называют стрептоцидом. Это не дорогое и отличное средство,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премяющееся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целях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обезораживания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ран и порезов.</a:t>
            </a: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6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Перекристализовать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очистить и идентифицировать сульфаниловую кислоту.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Задачи: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Изучить историю создания фармакологии.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Рассмотреть классификацию лекарственных препаратов.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Доказать необходимость медицинских препаратов на примере сульфаниловой кислоты.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фармакологии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4686304" cy="476886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Фармацевтическая промышленность является сравнительно молодой отраслью производства. До 30-х годов 20 века в фармацевтической химии основное место занимали лекарственные растения (травы).  В современной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Росии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фармакология развивается быстрыми темпами. Во многом благодаря техническому прогрессу.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harm_of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428736"/>
            <a:ext cx="3643338" cy="4214842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5409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 лекарств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428860" y="1142984"/>
            <a:ext cx="4076701" cy="590550"/>
          </a:xfrm>
          <a:prstGeom prst="rect">
            <a:avLst/>
          </a:prstGeom>
          <a:solidFill>
            <a:srgbClr val="FFFFFF"/>
          </a:solidFill>
          <a:ln w="31750">
            <a:solidFill>
              <a:srgbClr val="4F81BD"/>
            </a:solidFill>
            <a:miter lim="800000"/>
            <a:headEnd/>
            <a:tailEnd/>
          </a:ln>
          <a:effectLst>
            <a:outerShdw dist="107763" dir="13500000" algn="ctr" rotWithShape="0">
              <a:srgbClr val="86868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Лекарственные вещества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 flipH="1">
            <a:off x="2786050" y="1714488"/>
            <a:ext cx="771525" cy="8667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>
            <a:off x="5500694" y="1785926"/>
            <a:ext cx="952500" cy="8667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476375" y="2636838"/>
            <a:ext cx="2352675" cy="533400"/>
          </a:xfrm>
          <a:prstGeom prst="rect">
            <a:avLst/>
          </a:prstGeom>
          <a:solidFill>
            <a:srgbClr val="FFFFFF"/>
          </a:solidFill>
          <a:ln w="31750">
            <a:solidFill>
              <a:srgbClr val="4F81BD"/>
            </a:solidFill>
            <a:miter lim="800000"/>
            <a:headEnd/>
            <a:tailEnd/>
          </a:ln>
          <a:effectLst>
            <a:outerShdw dist="107763" dir="13500000" algn="ctr" rotWithShape="0">
              <a:srgbClr val="86868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Фармакологические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5148263" y="2636838"/>
            <a:ext cx="2552700" cy="533400"/>
          </a:xfrm>
          <a:prstGeom prst="rect">
            <a:avLst/>
          </a:prstGeom>
          <a:solidFill>
            <a:srgbClr val="FFFFFF"/>
          </a:solidFill>
          <a:ln w="31750">
            <a:solidFill>
              <a:srgbClr val="4F81BD"/>
            </a:solidFill>
            <a:miter lim="800000"/>
            <a:headEnd/>
            <a:tailEnd/>
          </a:ln>
          <a:effectLst>
            <a:outerShdw dist="107763" dir="13500000" algn="ctr" rotWithShape="0">
              <a:srgbClr val="86868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Химические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2771775" y="3573463"/>
            <a:ext cx="4076700" cy="590550"/>
          </a:xfrm>
          <a:prstGeom prst="rect">
            <a:avLst/>
          </a:prstGeom>
          <a:solidFill>
            <a:srgbClr val="FFFFFF"/>
          </a:solidFill>
          <a:ln w="31750">
            <a:solidFill>
              <a:srgbClr val="4F81BD"/>
            </a:solidFill>
            <a:miter lim="800000"/>
            <a:headEnd/>
            <a:tailEnd/>
          </a:ln>
          <a:effectLst>
            <a:outerShdw dist="107763" dir="13500000" algn="ctr" rotWithShape="0">
              <a:srgbClr val="86868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Лекарственные вещества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 flipH="1">
            <a:off x="2786050" y="4143380"/>
            <a:ext cx="771525" cy="8667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>
            <a:off x="5715008" y="4143380"/>
            <a:ext cx="952500" cy="8667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357290" y="5072074"/>
            <a:ext cx="2352675" cy="533400"/>
          </a:xfrm>
          <a:prstGeom prst="rect">
            <a:avLst/>
          </a:prstGeom>
          <a:solidFill>
            <a:srgbClr val="FFFFFF"/>
          </a:solidFill>
          <a:ln w="31750">
            <a:solidFill>
              <a:srgbClr val="4F81BD"/>
            </a:solidFill>
            <a:miter lim="800000"/>
            <a:headEnd/>
            <a:tailEnd/>
          </a:ln>
          <a:effectLst>
            <a:outerShdw dist="107763" dir="13500000" algn="ctr" rotWithShape="0">
              <a:srgbClr val="86868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Органические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364163" y="5084763"/>
            <a:ext cx="2552700" cy="533400"/>
          </a:xfrm>
          <a:prstGeom prst="rect">
            <a:avLst/>
          </a:prstGeom>
          <a:solidFill>
            <a:srgbClr val="FFFFFF"/>
          </a:solidFill>
          <a:ln w="31750">
            <a:solidFill>
              <a:srgbClr val="4F81BD"/>
            </a:solidFill>
            <a:miter lim="800000"/>
            <a:headEnd/>
            <a:tailEnd/>
          </a:ln>
          <a:effectLst>
            <a:outerShdw dist="107763" dir="13500000" algn="ctr" rotWithShape="0">
              <a:srgbClr val="86868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Неорганические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Антибактериальные и химиотерапевтические средства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600200"/>
            <a:ext cx="4829180" cy="5257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Антибиотик - называют вещество, синтезируемое одним микроорганизмом и способное препятствовать развитию другого микроорганизма. Слово “антибиотик” состоит из двух слов: от греч.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anti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против и греч.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bios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жизнь, то есть вещество, действующее против жизни микробов.</a:t>
            </a:r>
          </a:p>
          <a:p>
            <a:endParaRPr lang="ru-RU" dirty="0"/>
          </a:p>
        </p:txBody>
      </p:sp>
      <p:pic>
        <p:nvPicPr>
          <p:cNvPr id="4" name="Рисунок 3" descr="200px-Staphylococcus_aureus_(AB_Test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5" y="2214554"/>
            <a:ext cx="3496514" cy="371477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Снотворные средства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28575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Снотворные средства угнетающе влияют на передачу возбуждения в головном мозге. По механизму влияния на центральную нервную систему их относят к наркотическим веществам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80px-Tablett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3786190"/>
            <a:ext cx="6215106" cy="2786082"/>
          </a:xfrm>
          <a:prstGeom prst="rect">
            <a:avLst/>
          </a:prstGeo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Алкалоиды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15370" cy="5857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Различные вещества основного характера, выделяемые из растений – алкалоиды (т. е. подобные щелочам).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Алкалоиды – весьма обширный класс органических соединений, оказывающих самое различное действие на организм человека. Среди них и сильнейшие яды и полезные лекарства.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Психотропные средства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Транквилизаторы – вещества, обладающие успокаивающими свойствами.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Стимуляторы – вещества, обладающие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антидепрессивным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действием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357430"/>
            <a:ext cx="3286148" cy="1785950"/>
          </a:xfrm>
          <a:prstGeom prst="rect">
            <a:avLst/>
          </a:prstGeom>
        </p:spPr>
      </p:pic>
      <p:pic>
        <p:nvPicPr>
          <p:cNvPr id="5" name="Рисунок 4" descr="isCA7X1NX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2571744"/>
            <a:ext cx="2928958" cy="1643074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Анельгезирующие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жаропонижающие и противовоспалительные средства.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1857364"/>
            <a:ext cx="5300642" cy="50006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Анальгетики -  крупная группа лекарственных препаратов, производные салициловой кислоты (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орто-гидроксибензойной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 Ее можно рассматривать как бензойную кислоту, содержащую в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орто-положении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гидроксил, либо как фенол, содержащий в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орто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положении карбоксильную группу.</a:t>
            </a:r>
          </a:p>
          <a:p>
            <a:endParaRPr lang="ru-RU" dirty="0"/>
          </a:p>
        </p:txBody>
      </p:sp>
      <p:pic>
        <p:nvPicPr>
          <p:cNvPr id="4" name="Рисунок 3" descr="220px-Paracetamol-3D-ball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43182"/>
            <a:ext cx="3500430" cy="285752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473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Химия в медицине. Сульфаниловая кислота.</vt:lpstr>
      <vt:lpstr>Цель</vt:lpstr>
      <vt:lpstr>История фармакологии</vt:lpstr>
      <vt:lpstr>Классификация лекарств</vt:lpstr>
      <vt:lpstr>Антибактериальные и химиотерапевтические средства</vt:lpstr>
      <vt:lpstr>Снотворные средства</vt:lpstr>
      <vt:lpstr>Алкалоиды </vt:lpstr>
      <vt:lpstr>Психотропные средства</vt:lpstr>
      <vt:lpstr>Анельгезирующие, жаропонижающие и противовоспалительные средства.</vt:lpstr>
      <vt:lpstr>Сульфаниловая кислота</vt:lpstr>
      <vt:lpstr>Практическая часть</vt:lpstr>
      <vt:lpstr>Выводы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в медицине. Сульфаниловая кислота.</dc:title>
  <cp:lastModifiedBy>Maria</cp:lastModifiedBy>
  <cp:revision>7</cp:revision>
  <dcterms:modified xsi:type="dcterms:W3CDTF">2011-01-21T18:37:35Z</dcterms:modified>
</cp:coreProperties>
</file>