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78" r:id="rId3"/>
    <p:sldId id="272" r:id="rId4"/>
    <p:sldId id="279" r:id="rId5"/>
    <p:sldId id="287" r:id="rId6"/>
    <p:sldId id="284" r:id="rId7"/>
    <p:sldId id="283" r:id="rId8"/>
    <p:sldId id="282" r:id="rId9"/>
    <p:sldId id="281" r:id="rId10"/>
    <p:sldId id="293" r:id="rId11"/>
    <p:sldId id="292" r:id="rId12"/>
    <p:sldId id="290" r:id="rId13"/>
    <p:sldId id="289" r:id="rId14"/>
    <p:sldId id="28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11273-1993-4F90-8DD0-88AF63BC50CF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B6358-119D-45F0-ADBF-073467DA0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3184A-FD2D-4C2D-AD54-CA4265A61AED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25998-1DAA-46E9-94E7-C4CC5F1F1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7A9A-98B8-484B-B922-2D367795B321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1FF2-3D8B-4EA3-B9D7-FA5A12581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05DD9-7F9E-414B-8AC0-4B62FB7A2374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66552-F112-4C53-8561-F35CDA337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87091-0E30-4657-99E9-6B944D5C02F8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9BA4A-9810-48A2-A012-E30BF74CD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9AB9F-64D4-456F-A754-5D16DB4CE9C8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867A1-E2D1-4FBE-92EB-B2427FA31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28603-3616-4EC6-8B19-38A84605D7C7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276FD-13DF-4E14-83B6-4C1313D62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781B3-B16A-44CD-A78B-08864F09D873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CD2C2-8340-4174-9D38-B02600061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2ACE6-E6C7-41EF-AE1A-E111F4F0055F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68C8-11DF-4B76-AAD0-B558C7742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0BE63-93B8-42D3-A404-3209271968DA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BD0E-B7A2-4392-BBF1-48DBAF851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82B54-C530-4D5E-80C2-CCA2F7B02B02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2A68F-B750-48DF-A7FD-3383CE137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76C93D-EFA4-4F9E-BD46-59466BF001CC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A0ECE3-B54C-47E3-BFFA-0290CA763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audio" Target="file:///F:\&#1060;&#1088;&#1072;&#1082;&#1090;&#1072;&#1083;&#1099;%20+%20&#1055;&#1056;&#1045;&#1047;&#1045;&#1053;&#1058;&#1040;&#1062;&#1048;&#1071;\mptri.net%20enigma_-_lost_eleven.mp3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50" y="214313"/>
            <a:ext cx="8572500" cy="6429375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2643188" y="6000750"/>
            <a:ext cx="4071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Борисоглебск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2011  год </a:t>
            </a:r>
          </a:p>
        </p:txBody>
      </p:sp>
      <p:sp>
        <p:nvSpPr>
          <p:cNvPr id="2052" name="Прямоугольник 9"/>
          <p:cNvSpPr>
            <a:spLocks noChangeArrowheads="1"/>
          </p:cNvSpPr>
          <p:nvPr/>
        </p:nvSpPr>
        <p:spPr bwMode="auto">
          <a:xfrm>
            <a:off x="3714750" y="3786188"/>
            <a:ext cx="5072063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Выполнила:     ученица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класса «А»</a:t>
            </a:r>
          </a:p>
          <a:p>
            <a:pPr algn="ctr"/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ru-RU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Солнышкина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Ирина  Юрьевна</a:t>
            </a:r>
          </a:p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  учитель математики </a:t>
            </a:r>
          </a:p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lang="ru-RU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Крюченкова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Вера   Михайловна</a:t>
            </a:r>
          </a:p>
          <a:p>
            <a:r>
              <a:rPr lang="ru-RU" sz="1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</a:t>
            </a:r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1071563" y="357188"/>
            <a:ext cx="7215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общеобразовательное учреждение</a:t>
            </a:r>
            <a:endParaRPr lang="ru-RU" sz="800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Средняя образовательная школа №3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USER\Мои документы\Мои рисунки\иРиФфФка\Фото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27586"/>
            <a:ext cx="2857520" cy="2236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643174" y="1285860"/>
            <a:ext cx="46726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«Всё, что знаю о фракталах».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7188" y="214313"/>
            <a:ext cx="8501062" cy="6357937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500063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Алгебраические фракталы.</a:t>
            </a:r>
          </a:p>
        </p:txBody>
      </p:sp>
      <p:pic>
        <p:nvPicPr>
          <p:cNvPr id="20488" name="Picture 8" descr="Множество Мандельбро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828800"/>
            <a:ext cx="3048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Участок границы множества Мандельброта, увеличенный в 200 pа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828800"/>
            <a:ext cx="3048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4114800" y="3124200"/>
            <a:ext cx="6096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0491" name="Picture 11" descr="множество Мандельбро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4343400"/>
            <a:ext cx="47625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3352800" y="4038600"/>
            <a:ext cx="0" cy="304800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 flipH="1">
            <a:off x="6324600" y="3929063"/>
            <a:ext cx="46038" cy="414337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/>
      <p:bldP spid="20492" grpId="0" animBg="1"/>
      <p:bldP spid="204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85750"/>
            <a:ext cx="8429625" cy="6215063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1" name="Picture 5" descr="плаз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2775" y="1500188"/>
            <a:ext cx="5065713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Прямоугольник 2"/>
          <p:cNvSpPr>
            <a:spLocks noChangeArrowheads="1"/>
          </p:cNvSpPr>
          <p:nvPr/>
        </p:nvSpPr>
        <p:spPr bwMode="auto">
          <a:xfrm>
            <a:off x="2143125" y="500063"/>
            <a:ext cx="5000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Стохастические фракталы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bvc56.narod.ru/matem/12.jpg"/>
          <p:cNvPicPr>
            <a:picLocks noChangeAspect="1" noChangeArrowheads="1"/>
          </p:cNvPicPr>
          <p:nvPr/>
        </p:nvPicPr>
        <p:blipFill>
          <a:blip r:embed="rId2"/>
          <a:srcRect l="25307" t="30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bvc56.narod.ru/matem/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bvc56.narod.ru/matem/10.jpg"/>
          <p:cNvPicPr>
            <a:picLocks noChangeAspect="1" noChangeArrowheads="1"/>
          </p:cNvPicPr>
          <p:nvPr/>
        </p:nvPicPr>
        <p:blipFill>
          <a:blip r:embed="rId4"/>
          <a:srcRect l="26125" t="33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bvc56.narod.ru/matem/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bvc56.narod.ru/matem/8.jpg"/>
          <p:cNvPicPr>
            <a:picLocks noChangeAspect="1" noChangeArrowheads="1"/>
          </p:cNvPicPr>
          <p:nvPr/>
        </p:nvPicPr>
        <p:blipFill>
          <a:blip r:embed="rId6"/>
          <a:srcRect l="24648" t="2972" r="2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85750"/>
            <a:ext cx="8429625" cy="6215063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1785938" y="857250"/>
            <a:ext cx="542925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Чучело -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мяучело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 трубе сидело.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Чучело -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мяучело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Песенку запело.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Чучело -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мяучело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 пастью красной-красной —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Всех оно замучило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Песенкой ужасной.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кругом от чучела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Горестно и тошно,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Потому что песенка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 него про то, что: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Чучело -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мяучело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 трубе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сидело….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2357438" y="285750"/>
            <a:ext cx="492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Фракталы в литературе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357166"/>
            <a:ext cx="8429684" cy="6215106"/>
          </a:xfrm>
          <a:prstGeom prst="rect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1928802"/>
            <a:ext cx="892971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  <a:sp3d prstMaterial="plastic"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-23813"/>
            <a:ext cx="91440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8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0" name="Picture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8964613" cy="672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1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715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2" name="Picture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3" name="Picture 2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0"/>
            <a:ext cx="9144000" cy="711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4" name="Picture 2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5" name="Picture 2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6" name="Picture 2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17938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7" name="Picture 2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8" name="mptri.net enigma_-_lost_eleve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255" fill="hold"/>
                                        <p:tgtEl>
                                          <p:spTgt spid="35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5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19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32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7" dur="5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32" fill="hold" nodeType="withEffect">
                                  <p:stCondLst>
                                    <p:cond delay="4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5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49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32" fill="hold" nodeType="withEffect">
                                  <p:stCondLst>
                                    <p:cond delay="55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16" fill="hold" nodeType="withEffect">
                                  <p:stCondLst>
                                    <p:cond delay="6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32" fill="hold" nodeType="withEffect">
                                  <p:stCondLst>
                                    <p:cond delay="6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5" dur="5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7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1" presetClass="entr" presetSubtype="0" fill="hold" nodeType="withEffect">
                                  <p:stCondLst>
                                    <p:cond delay="79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925" decel="100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925" decel="100000"/>
                                        <p:tgtEl>
                                          <p:spTgt spid="358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1925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925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4" presetClass="entr" presetSubtype="32" fill="hold" nodeType="withEffect">
                                  <p:stCondLst>
                                    <p:cond delay="85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nodeType="withEffect">
                                  <p:stCondLst>
                                    <p:cond delay="9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5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9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10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3" presetClass="entr" presetSubtype="32" fill="hold" nodeType="withEffect">
                                  <p:stCondLst>
                                    <p:cond delay="109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7" dur="5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42" fill="hold" nodeType="withEffect">
                                  <p:stCondLst>
                                    <p:cond delay="115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0" presetClass="entr" presetSubtype="0" fill="hold" nodeType="withEffect">
                                  <p:stCondLst>
                                    <p:cond delay="12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5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32" fill="hold" nodeType="withEffect">
                                  <p:stCondLst>
                                    <p:cond delay="127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5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0" presetClass="entr" presetSubtype="0" fill="hold" nodeType="withEffect">
                                  <p:stCondLst>
                                    <p:cond delay="133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50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6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285750"/>
            <a:ext cx="8643938" cy="6357938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1643063" y="1285875"/>
            <a:ext cx="5786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1571625" y="1571625"/>
            <a:ext cx="6215063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 Цели проекта:</a:t>
            </a:r>
          </a:p>
          <a:p>
            <a:pPr eaLnBrk="0" hangingPunct="0"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Доказать на примере фракталов, что математика является развивающейся наукой.</a:t>
            </a:r>
          </a:p>
          <a:p>
            <a:pPr eaLnBrk="0" hangingPunct="0"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Показать на примере фракталов взаимодействие с другими  науками.</a:t>
            </a:r>
          </a:p>
          <a:p>
            <a:pPr eaLnBrk="0" hangingPunct="0"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Создать свой фрактал.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214313"/>
            <a:ext cx="8501063" cy="6357937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2286000" y="2071688"/>
            <a:ext cx="234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>
                <a:cs typeface="Times New Roman" pitchFamily="18" charset="0"/>
              </a:rPr>
              <a:t>.</a:t>
            </a:r>
            <a:endParaRPr lang="ru-RU" sz="800"/>
          </a:p>
          <a:p>
            <a:pPr eaLnBrk="0" hangingPunct="0"/>
            <a:endParaRPr lang="ru-RU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2000232" y="1571612"/>
            <a:ext cx="564360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3200" b="1" dirty="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eaLnBrk="0" hangingPunct="0"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Изучить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фракталы и их свойства.</a:t>
            </a:r>
          </a:p>
          <a:p>
            <a:pPr eaLnBrk="0" hangingPunct="0"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Понять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принцип построения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фракталов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Рассмотреть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применение фракталов в других науках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50" y="214313"/>
            <a:ext cx="8429625" cy="6286500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Picture 4" descr="бену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714356"/>
            <a:ext cx="3571900" cy="4873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500034" y="1285860"/>
            <a:ext cx="42148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Слово фрактал   было предложено Бенуа Мандельбротом в 1975 году для обозначения нерегулярных, но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самоподобных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структур, которыми он занимался.                  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Рождение фрактальной геометрии принято связывать с выходом в 1977 году книги Мандельброта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Fractal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Geometry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Nature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50" y="214313"/>
            <a:ext cx="8429625" cy="6286500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1285852" y="1857364"/>
            <a:ext cx="6643688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кибернетике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программировании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математике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физике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дизайне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изобразительном искусстве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биологии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литературе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географии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38" y="428625"/>
            <a:ext cx="75009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Применение фракталов в других науках: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50" y="214313"/>
            <a:ext cx="8501063" cy="6429375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 descr="Снежинка Ко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785813"/>
            <a:ext cx="2339975" cy="18954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Рисунок 2" descr="снежинка кох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857250"/>
            <a:ext cx="25939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триадная кривая кох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3000375"/>
            <a:ext cx="2976563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1000125" y="2786063"/>
            <a:ext cx="4000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199" name="TextBox 8"/>
          <p:cNvSpPr txBox="1">
            <a:spLocks noChangeArrowheads="1"/>
          </p:cNvSpPr>
          <p:nvPr/>
        </p:nvSpPr>
        <p:spPr bwMode="auto">
          <a:xfrm>
            <a:off x="1000125" y="3214688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500438" y="428625"/>
            <a:ext cx="22907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Снежинка Коха </a:t>
            </a:r>
          </a:p>
        </p:txBody>
      </p:sp>
      <p:sp>
        <p:nvSpPr>
          <p:cNvPr id="8201" name="TextBox 11"/>
          <p:cNvSpPr txBox="1">
            <a:spLocks noChangeArrowheads="1"/>
          </p:cNvSpPr>
          <p:nvPr/>
        </p:nvSpPr>
        <p:spPr bwMode="auto">
          <a:xfrm>
            <a:off x="4643438" y="1714500"/>
            <a:ext cx="2928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02" name="TextBox 12"/>
          <p:cNvSpPr txBox="1">
            <a:spLocks noChangeArrowheads="1"/>
          </p:cNvSpPr>
          <p:nvPr/>
        </p:nvSpPr>
        <p:spPr bwMode="auto">
          <a:xfrm>
            <a:off x="4071938" y="3786188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50" y="214313"/>
            <a:ext cx="8358188" cy="6429375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 descr="построение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00125"/>
            <a:ext cx="4267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треугольн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785813"/>
            <a:ext cx="30718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7" descr="пирамида Серпинског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571744"/>
            <a:ext cx="3083678" cy="314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4"/>
          <p:cNvSpPr txBox="1">
            <a:spLocks noChangeArrowheads="1"/>
          </p:cNvSpPr>
          <p:nvPr/>
        </p:nvSpPr>
        <p:spPr bwMode="auto">
          <a:xfrm>
            <a:off x="3000375" y="28575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Треугольник Серпинского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214313"/>
            <a:ext cx="8501063" cy="6357937"/>
          </a:xfrm>
          <a:prstGeom prst="rect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 descr="губка менг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285875"/>
            <a:ext cx="7858125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7" descr="ковр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4000500"/>
            <a:ext cx="23574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2857500" y="285750"/>
            <a:ext cx="3214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Губка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Менгера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195</Words>
  <Application>Microsoft Office PowerPoint</Application>
  <PresentationFormat>Экран (4:3)</PresentationFormat>
  <Paragraphs>53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45</cp:revision>
  <dcterms:created xsi:type="dcterms:W3CDTF">2011-01-12T14:22:11Z</dcterms:created>
  <dcterms:modified xsi:type="dcterms:W3CDTF">2010-12-25T09:46:07Z</dcterms:modified>
</cp:coreProperties>
</file>