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2" r:id="rId2"/>
    <p:sldId id="300" r:id="rId3"/>
    <p:sldId id="286" r:id="rId4"/>
    <p:sldId id="301" r:id="rId5"/>
    <p:sldId id="302" r:id="rId6"/>
    <p:sldId id="283" r:id="rId7"/>
    <p:sldId id="285" r:id="rId8"/>
    <p:sldId id="288" r:id="rId9"/>
    <p:sldId id="305" r:id="rId10"/>
    <p:sldId id="284" r:id="rId11"/>
    <p:sldId id="274" r:id="rId12"/>
    <p:sldId id="261" r:id="rId13"/>
    <p:sldId id="275" r:id="rId14"/>
    <p:sldId id="258" r:id="rId15"/>
    <p:sldId id="276" r:id="rId16"/>
    <p:sldId id="279" r:id="rId17"/>
    <p:sldId id="259" r:id="rId18"/>
    <p:sldId id="277" r:id="rId19"/>
    <p:sldId id="257" r:id="rId20"/>
    <p:sldId id="263" r:id="rId21"/>
    <p:sldId id="264" r:id="rId22"/>
    <p:sldId id="265" r:id="rId23"/>
    <p:sldId id="266" r:id="rId24"/>
    <p:sldId id="269" r:id="rId25"/>
    <p:sldId id="267" r:id="rId26"/>
    <p:sldId id="271" r:id="rId27"/>
    <p:sldId id="272" r:id="rId28"/>
    <p:sldId id="280" r:id="rId29"/>
    <p:sldId id="256" r:id="rId30"/>
    <p:sldId id="278" r:id="rId31"/>
    <p:sldId id="287" r:id="rId32"/>
    <p:sldId id="306" r:id="rId33"/>
    <p:sldId id="304" r:id="rId34"/>
    <p:sldId id="299" r:id="rId35"/>
    <p:sldId id="293" r:id="rId36"/>
    <p:sldId id="303" r:id="rId37"/>
    <p:sldId id="294" r:id="rId38"/>
    <p:sldId id="290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388F1-6B47-4652-946B-8983002B644E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DC3D6-AF32-4E7B-914C-E119E7DA8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letopisi.ru/index.php/%D0%A4%D0%B0%D0%B9%D0%BB:DSCN0224dkykl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letopisi.ru/index.php/%D0%A4%D0%B0%D0%B9%D0%BB:DSCN0d215an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pribaikal.ru/single-image/gallery/0/210/3342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pribaikal.ru/single-image/gallery/0/210/3336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letopisi.ru/index.php/%D0%A4%D0%B0%D0%B9%D0%BB:DSCN0369kuk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letopisi.ru/index.php/%D0%A4%D0%B0%D0%B9%D0%BB:DSCNd0240kykla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pribaikal.ru/single-image/gallery/0/210/3338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letopisi.ru/index.php/%D0%A4%D0%B0%D0%B9%D0%BB:DSCN0236kuk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letopisi.ru/index.php/%D0%A4%D0%B0%D0%B9%D0%BB:DSCN0233dkykl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letopisi.ru/index.php/%D0%A4%D0%B0%D0%B9%D0%BB:DSCN0256dkykla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etopisi.ru/index.php/%D0%A4%D0%B0%D0%B9%D0%BB:DSCN0320kykla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letopisi.ru/index.php/%D0%A4%D0%B0%D0%B9%D0%BB:Kuklazoln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letopisi.ru/index.php/%D0%A4%D0%B0%D0%B9%D0%BB:DSCN0220dkykl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pribaikal.ru/single-image/gallery/0/210/334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://pribaikal.ru/single-image/gallery/0/210/3328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pribaikal.ru/single-image/gallery/0/210/3329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hyperlink" Target="http://pribaikal.ru/single-image/gallery/0/210/3330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pribaikal.ru/single-image/gallery/0/210/333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hyperlink" Target="http://pribaikal.ru/single-image/gallery/0/210/3332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pribaikal.ru/single-image/gallery/0/210/333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hyperlink" Target="http://pribaikal.ru/single-image/gallery/0/210/3341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pribaikal.ru/single-image/gallery/0/210/3339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hyperlink" Target="http://pribaikal.ru/single-image/gallery/0/210/3340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pribaikal.ru/single-image/gallery/0/210/3335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hyperlink" Target="http://pribaikal.ru/single-image/gallery/0/210/3351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pribaikal.ru/single-image/gallery/0/210/334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hyperlink" Target="http://pribaikal.ru/single-image/gallery/0/210/3348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pribaikal.ru/single-image/gallery/0/210/3347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hyperlink" Target="http://pribaikal.ru/single-image/gallery/0/210/3350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pribaikal.ru/single-image/gallery/0/210/3337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hyperlink" Target="http://letopisi.ru/index.php/%D0%A4%D0%B0%D0%B9%D0%BB:DSCNd0253kykla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c-dejavu.ru/d/doll_15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://ec-dejavu.ru/d/doll_11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letopisi.ru/index.php/%D0%A4%D0%B0%D0%B9%D0%BB:DSCN0d251kykl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hyperlink" Target="http://letopisi.ru/index.php/%D0%A4%D0%B0%D0%B9%D0%BB:DSCN0219dkykla.JP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f/fd/Poup%C3%A9e_c_1870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tjushik.ru/images/img_26851.jpg" TargetMode="External"/><Relationship Id="rId2" Type="http://schemas.openxmlformats.org/officeDocument/2006/relationships/hyperlink" Target="http://community.livejournal.com/charity_stitch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://kru4ok.ru/wp/wp-content/uploads/2009/03/stat141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Soldatenpuppe_Berlin_SlgKiJu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ru.wikipedia.org/wiki/%D0%A4%D0%B0%D0%B9%D0%BB:Georges_Lemmen_Girl_with_doll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zechdollS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4680628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28"/>
            <a:ext cx="7129490" cy="60722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куклы</a:t>
            </a: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1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Выполнила ученица 3 «А» класса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Мироненко Анастасия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Руководитель: Диденко Ольга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Александровна</a:t>
            </a:r>
            <a:endParaRPr lang="ru-RU" sz="1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емей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435771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Тряпичная кукла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http://www.treeland.ru/image/eko/needlework/kukla06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39119"/>
            <a:ext cx="3286148" cy="387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treeland.ru/image/eko/needlework/kukla07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857364"/>
            <a:ext cx="3681410" cy="377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Обереговые</a:t>
            </a:r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куклы</a:t>
            </a:r>
            <a:r>
              <a:rPr lang="ru-RU" sz="6000" b="1" dirty="0" smtClean="0"/>
              <a:t>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27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Обереговые</a:t>
            </a:r>
            <a: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7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куклы</a:t>
            </a:r>
            <a: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Куватка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 Ангелочек,  Лихоманки,  День и ночь ,  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Параскева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 Вепсская, Бабушкина кукла ,Колокольчик, 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Зерновушка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 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Крупеничка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Веничек, 10-ручка, 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Пеленашка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двенадцать "кукол-лиходеек": "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Огнея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", "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Ледея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", "</a:t>
            </a:r>
            <a:r>
              <a:rPr lang="ru-RU" sz="27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Трясея</a:t>
            </a:r>
            <a:r>
              <a:rPr lang="en-US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”.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43446"/>
            <a:ext cx="7686700" cy="1071570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"Бессонница“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Рождественский ангел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letopisi.ru/images/thumb/5/52/DSCN0224dkykla.JPG/200px-DSCN0224dkykla.JPG">
            <a:hlinkClick r:id="rId2" tooltip="DSCN0224dkykla.JPG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3071834" cy="292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topisi.ru/images/thumb/1/1f/DSCN0d215an.JPG/200px-DSCN0d215an.JPG">
            <a:hlinkClick r:id="rId4" tooltip="DSCN0d215an.JPG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428736"/>
            <a:ext cx="3000396" cy="297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786190"/>
            <a:ext cx="8229600" cy="164307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Считалось, что «Лихорадки –                    Кукла «День и ночь»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лихоманки»  оберегают человека             изготавливалась в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 болезней.                                                   Тульской губернии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Новый год.</a:t>
            </a:r>
            <a:endParaRPr lang="ru-RU" sz="2000" dirty="0"/>
          </a:p>
        </p:txBody>
      </p:sp>
      <p:pic>
        <p:nvPicPr>
          <p:cNvPr id="4" name="Содержимое 3" descr="Народная кукл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85794"/>
            <a:ext cx="314327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«Лихорадки – лихоманки»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714356"/>
            <a:ext cx="2928958" cy="277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 Веничек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Вепская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кукла или </a:t>
            </a:r>
            <a:r>
              <a:rPr lang="ru-RU" sz="2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рванка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6000" dirty="0" smtClean="0">
                <a:latin typeface="Arial" pitchFamily="34" charset="0"/>
              </a:rPr>
              <a:t/>
            </a:r>
            <a:br>
              <a:rPr lang="ru-RU" sz="6000" dirty="0" smtClean="0">
                <a:latin typeface="Arial" pitchFamily="34" charset="0"/>
              </a:rPr>
            </a:br>
            <a:endParaRPr lang="ru-RU" dirty="0"/>
          </a:p>
        </p:txBody>
      </p:sp>
      <p:pic>
        <p:nvPicPr>
          <p:cNvPr id="4" name="Содержимое 3" descr="http://letopisi.ru/images/thumb/b/be/DSCN0369kuk.jpg/200px-DSCN0369kuk.jpg">
            <a:hlinkClick r:id="rId2" tooltip="DSCN0369kuk.jpg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37"/>
            <a:ext cx="342902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topisi.ru/images/thumb/5/5b/DSCNd0240kykla.JPG/200px-DSCNd0240kykla.JPG">
            <a:hlinkClick r:id="rId4" tooltip="DSCNd0240kykla.JPG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428736"/>
            <a:ext cx="3286148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107157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Кукла «Колокольчик» - была распространена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Пеленашка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Тульской и Рязанской губерниях. </a:t>
            </a:r>
            <a:endParaRPr lang="ru-RU" sz="1800" dirty="0"/>
          </a:p>
        </p:txBody>
      </p:sp>
      <p:pic>
        <p:nvPicPr>
          <p:cNvPr id="4" name="Содержимое 3" descr="Кукла «Колокольчик» («Кукла добрых вестей»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3500462" cy="317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topisi.ru/images/thumb/d/d5/DSCN0236kuk.JPG/200px-DSCN0236kuk.JPG">
            <a:hlinkClick r:id="rId4" tooltip="DSCN0236kuk.JPG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571480"/>
            <a:ext cx="350046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86322"/>
            <a:ext cx="8229600" cy="785818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Бабушкина кукла             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Десятиручка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letopisi.ru/images/thumb/f/fe/DSCN0233dkykla.JPG/200px-DSCN0233dkykla.JPG">
            <a:hlinkClick r:id="rId2" tooltip="DSCN0233dkykla.JPG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00108"/>
            <a:ext cx="2857520" cy="325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letopisi.ru/images/thumb/7/7a/DSCN0256dkykla.JPG/200px-DSCN0256dkykla.JPG">
            <a:hlinkClick r:id="rId4" tooltip="DSCN0256dkykla.JPG"/>
          </p:cNvPr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000108"/>
            <a:ext cx="2928958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57694"/>
            <a:ext cx="7329510" cy="928694"/>
          </a:xfrm>
        </p:spPr>
        <p:txBody>
          <a:bodyPr>
            <a:normAutofit/>
          </a:bodyPr>
          <a:lstStyle/>
          <a:p>
            <a:pPr algn="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Крупеничка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Зерновушка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Зернушка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родная сестра куклы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Крупенички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photofile.ru/photo/rusanka/95295974/large/10454021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5"/>
            <a:ext cx="321471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topisi.ru/images/thumb/1/15/DSCN0320kykla.JPG/200px-DSCN0320kykla.JPG">
            <a:hlinkClick r:id="rId3" tooltip="DSCN0320kykla.JPG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85794"/>
            <a:ext cx="3357586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071678"/>
            <a:ext cx="8183880" cy="207170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Обрядовые</a:t>
            </a:r>
            <a:b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куклы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/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Обрядовые куклы: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Неразлучники,  Мировое дерево,  Масленица и «Домашняя Масленица»,  Коляда,  Кострома, «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Кукушечка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» ,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Покосница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,  Купавка,  Коза, Зольная кукла,  «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Козьма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и Демьян» , Капуста, Русалка.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554155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Купавка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Зольная кукла.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ttp://letopisi.ru/images/thumb/4/4a/Kuklazolna.jpg/200px-Kuklazolna.jpg">
            <a:hlinkClick r:id="rId2" tooltip="Kuklazolna.jpg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14356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topisi.ru/images/thumb/6/67/DSCN0220dkykla.JPG/200px-DSCN0220dkykla.JPG">
            <a:hlinkClick r:id="rId4" tooltip="DSCN0220dkykla.JPG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714356"/>
            <a:ext cx="3071834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26893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      </a:t>
            </a:r>
            <a:r>
              <a:rPr lang="ru-RU" dirty="0" smtClean="0"/>
              <a:t>Фея </a:t>
            </a:r>
            <a:r>
              <a:rPr lang="ru-RU" dirty="0" smtClean="0"/>
              <a:t>знала своё дело,</a:t>
            </a:r>
            <a:br>
              <a:rPr lang="ru-RU" dirty="0" smtClean="0"/>
            </a:br>
            <a:r>
              <a:rPr lang="ru-RU" dirty="0" smtClean="0"/>
              <a:t>И, летая в небесах,</a:t>
            </a:r>
            <a:br>
              <a:rPr lang="ru-RU" dirty="0" smtClean="0"/>
            </a:br>
            <a:r>
              <a:rPr lang="ru-RU" dirty="0" smtClean="0"/>
              <a:t>Днём и ночью, то и дело</a:t>
            </a:r>
            <a:br>
              <a:rPr lang="ru-RU" dirty="0" smtClean="0"/>
            </a:br>
            <a:r>
              <a:rPr lang="ru-RU" dirty="0" smtClean="0"/>
              <a:t>Совершала чудеса.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err="1" smtClean="0"/>
              <a:t>Фея</a:t>
            </a:r>
            <a:r>
              <a:rPr lang="en-US" dirty="0" smtClean="0"/>
              <a:t> </a:t>
            </a:r>
            <a:r>
              <a:rPr lang="en-US" dirty="0" err="1" smtClean="0"/>
              <a:t>кукол</a:t>
            </a:r>
            <a:r>
              <a:rPr lang="en-US" dirty="0" smtClean="0"/>
              <a:t> </a:t>
            </a:r>
            <a:r>
              <a:rPr lang="en-US" dirty="0" err="1" smtClean="0"/>
              <a:t>создавала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Мастерила</a:t>
            </a:r>
            <a:r>
              <a:rPr lang="en-US" dirty="0" smtClean="0"/>
              <a:t>, </a:t>
            </a:r>
            <a:r>
              <a:rPr lang="en-US" dirty="0" err="1" smtClean="0"/>
              <a:t>колдовала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Всё</a:t>
            </a:r>
            <a:r>
              <a:rPr lang="en-US" dirty="0" smtClean="0"/>
              <a:t> </a:t>
            </a:r>
            <a:r>
              <a:rPr lang="en-US" dirty="0" err="1" smtClean="0"/>
              <a:t>чего</a:t>
            </a:r>
            <a:r>
              <a:rPr lang="en-US" dirty="0" smtClean="0"/>
              <a:t> </a:t>
            </a:r>
            <a:r>
              <a:rPr lang="en-US" dirty="0" err="1" smtClean="0"/>
              <a:t>она</a:t>
            </a:r>
            <a:r>
              <a:rPr lang="en-US" dirty="0" smtClean="0"/>
              <a:t> </a:t>
            </a:r>
            <a:r>
              <a:rPr lang="en-US" dirty="0" err="1" smtClean="0"/>
              <a:t>касалась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Оживало</a:t>
            </a:r>
            <a:r>
              <a:rPr lang="en-US" dirty="0" smtClean="0"/>
              <a:t>, </a:t>
            </a:r>
            <a:r>
              <a:rPr lang="en-US" dirty="0" err="1" smtClean="0"/>
              <a:t>просыпалось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И в </a:t>
            </a:r>
            <a:r>
              <a:rPr lang="en-US" dirty="0" err="1" smtClean="0"/>
              <a:t>её</a:t>
            </a:r>
            <a:r>
              <a:rPr lang="en-US" dirty="0" smtClean="0"/>
              <a:t> </a:t>
            </a:r>
            <a:r>
              <a:rPr lang="en-US" dirty="0" err="1" smtClean="0"/>
              <a:t>руках</a:t>
            </a:r>
            <a:r>
              <a:rPr lang="en-US" dirty="0" smtClean="0"/>
              <a:t> </a:t>
            </a:r>
            <a:r>
              <a:rPr lang="en-US" dirty="0" err="1" smtClean="0"/>
              <a:t>послушно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Обретали</a:t>
            </a:r>
            <a:r>
              <a:rPr lang="en-US" dirty="0" smtClean="0"/>
              <a:t> </a:t>
            </a:r>
            <a:r>
              <a:rPr lang="en-US" dirty="0" err="1" smtClean="0"/>
              <a:t>куклы</a:t>
            </a:r>
            <a:r>
              <a:rPr lang="en-US" dirty="0" smtClean="0"/>
              <a:t> </a:t>
            </a:r>
            <a:r>
              <a:rPr lang="en-US" dirty="0" err="1" smtClean="0"/>
              <a:t>души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Ведь</a:t>
            </a:r>
            <a:r>
              <a:rPr lang="en-US" dirty="0" smtClean="0"/>
              <a:t> у </a:t>
            </a:r>
            <a:r>
              <a:rPr lang="en-US" dirty="0" err="1" smtClean="0"/>
              <a:t>кукол</a:t>
            </a:r>
            <a:r>
              <a:rPr lang="en-US" dirty="0" smtClean="0"/>
              <a:t> </a:t>
            </a:r>
            <a:r>
              <a:rPr lang="en-US" dirty="0" err="1" smtClean="0"/>
              <a:t>судьбы</a:t>
            </a:r>
            <a:r>
              <a:rPr lang="en-US" dirty="0" smtClean="0"/>
              <a:t> </a:t>
            </a:r>
            <a:r>
              <a:rPr lang="en-US" dirty="0" err="1" smtClean="0"/>
              <a:t>тоже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С </a:t>
            </a:r>
            <a:r>
              <a:rPr lang="en-US" dirty="0" err="1" smtClean="0"/>
              <a:t>человеческими</a:t>
            </a:r>
            <a:r>
              <a:rPr lang="en-US" dirty="0" smtClean="0"/>
              <a:t> </a:t>
            </a:r>
            <a:r>
              <a:rPr lang="en-US" dirty="0" err="1" smtClean="0"/>
              <a:t>схожи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А </a:t>
            </a:r>
            <a:r>
              <a:rPr lang="en-US" dirty="0" err="1" smtClean="0"/>
              <a:t>потом</a:t>
            </a:r>
            <a:r>
              <a:rPr lang="en-US" dirty="0" smtClean="0"/>
              <a:t> </a:t>
            </a:r>
            <a:r>
              <a:rPr lang="en-US" dirty="0" err="1" smtClean="0"/>
              <a:t>свои</a:t>
            </a:r>
            <a:r>
              <a:rPr lang="en-US" dirty="0" smtClean="0"/>
              <a:t> </a:t>
            </a:r>
            <a:r>
              <a:rPr lang="en-US" dirty="0" err="1" smtClean="0"/>
              <a:t>трофеи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Раздавала</a:t>
            </a:r>
            <a:r>
              <a:rPr lang="en-US" dirty="0" smtClean="0"/>
              <a:t> </a:t>
            </a:r>
            <a:r>
              <a:rPr lang="en-US" dirty="0" err="1" smtClean="0"/>
              <a:t>людям</a:t>
            </a:r>
            <a:r>
              <a:rPr lang="en-US" dirty="0" smtClean="0"/>
              <a:t> </a:t>
            </a:r>
            <a:r>
              <a:rPr lang="en-US" dirty="0" err="1" smtClean="0"/>
              <a:t>фея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Потому</a:t>
            </a:r>
            <a:r>
              <a:rPr lang="en-US" dirty="0" smtClean="0"/>
              <a:t> </a:t>
            </a:r>
            <a:r>
              <a:rPr lang="en-US" dirty="0" err="1" smtClean="0"/>
              <a:t>что</a:t>
            </a:r>
            <a:r>
              <a:rPr lang="en-US" dirty="0" smtClean="0"/>
              <a:t> </a:t>
            </a:r>
            <a:r>
              <a:rPr lang="en-US" dirty="0" err="1" smtClean="0"/>
              <a:t>это</a:t>
            </a:r>
            <a:r>
              <a:rPr lang="en-US" dirty="0" smtClean="0"/>
              <a:t> </a:t>
            </a:r>
            <a:r>
              <a:rPr lang="en-US" dirty="0" err="1" smtClean="0"/>
              <a:t>средство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Чтобы</a:t>
            </a:r>
            <a:r>
              <a:rPr lang="en-US" dirty="0" smtClean="0"/>
              <a:t> </a:t>
            </a:r>
            <a:r>
              <a:rPr lang="en-US" dirty="0" err="1" smtClean="0"/>
              <a:t>вечно</a:t>
            </a:r>
            <a:r>
              <a:rPr lang="en-US" dirty="0" smtClean="0"/>
              <a:t> </a:t>
            </a:r>
            <a:r>
              <a:rPr lang="en-US" dirty="0" err="1" smtClean="0"/>
              <a:t>помнить</a:t>
            </a:r>
            <a:r>
              <a:rPr lang="en-US" dirty="0" smtClean="0"/>
              <a:t> </a:t>
            </a:r>
            <a:r>
              <a:rPr lang="en-US" dirty="0" err="1" smtClean="0"/>
              <a:t>детство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Л.Рубальская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http://s13.radikal.ru/i186/1007/e8/0f1aa123c77e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120836" cy="574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857628"/>
            <a:ext cx="7943848" cy="121444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Куклы   «Семик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Семичиха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Кукла «Кубышка-травница» 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изготавливались на седьмой                        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Аграфену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купальницу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четверг после Святой Пасхи 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Народная кукла : «Семик и Семичиха»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00108"/>
            <a:ext cx="2928958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укла «Кубышка-травница» : Традиционная кукла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000108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57694"/>
            <a:ext cx="8229600" cy="114300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Кукла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Утешница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(безмолвная                    Кукла «Русалка» изготавливалась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подружка)  делалась для                         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девушками на праздники Аграфены благословления невесты матерью.                  купальницы  и Ивана Купалы.                               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кла «Утешница» (безмолвная подружка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00108"/>
            <a:ext cx="300039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укла «Русалка» : Традиционная народная кукла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000108"/>
            <a:ext cx="321471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00504"/>
            <a:ext cx="8229600" cy="114300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«</a:t>
            </a:r>
            <a:r>
              <a:rPr lang="ru-RU" sz="1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Покосница</a:t>
            </a: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изображала                  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Кукла «Коза» – была непременным </a:t>
            </a:r>
            <a:b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женщину во время сенокоса.                        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участником детского святочного </a:t>
            </a:r>
            <a:b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рождественского обряда.</a:t>
            </a:r>
            <a:endParaRPr lang="ru-RU" sz="1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Народная кукла : Кукла «Покосница»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85860"/>
            <a:ext cx="2500330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«Коза» - народная кукла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28586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14884"/>
            <a:ext cx="8229600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Вербница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 – делалась на Вербное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Кукла «Мамка с младенцами»  воскресенье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 Пасху из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красного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символизировала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счастливую </a:t>
            </a:r>
            <a:b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материала.                                                             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женскую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долю.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«Вербница» - на Вербное воскресенье и Пасху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292895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Традиционная народная кукла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428736"/>
            <a:ext cx="292895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14752"/>
            <a:ext cx="8229600" cy="107157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«Кукушка»  изготавливалась             «Женщину-птицу» –делали</a:t>
            </a:r>
            <a:b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 соломы.                                                      в Тульской губернии на Сороки.</a:t>
            </a:r>
            <a:endParaRPr lang="ru-RU" sz="1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клы из соломы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000396" cy="232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укла «Женщина-птица»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142984"/>
            <a:ext cx="33575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8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«Кузьма и Демьян» были                   «Свадебные неразлучники» - 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покровители ремесел,                         символ      нерасторжимости               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семейного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очага.                                  брачного союза. 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зьма и Демьян : Народная кукл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5"/>
            <a:ext cx="31432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Свадебные неразлучники">
            <a:hlinkClick r:id="rId4"/>
          </p:cNvPr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142984"/>
            <a:ext cx="31432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57628"/>
            <a:ext cx="8229600" cy="171451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«Мировое дерево» - рождение новой                 «Жница» изображала женщину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семьи уподоблялось рождению                               во время уборки зерновых.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Мирового дерева.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ировое дерево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3000396" cy="259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«Жница»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857232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71942"/>
            <a:ext cx="8229600" cy="1214446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«Коляда» – делалась  на                      Куклу «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Санницу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 девочки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Рождество. Солома  олицетворяла               катали  на Масленицу  с горок.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лодородие и достаток.                 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ляд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335758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укла «Санница»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071546"/>
            <a:ext cx="35719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214554"/>
            <a:ext cx="8183880" cy="2000264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Игровые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куклы</a:t>
            </a:r>
            <a:b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/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Игровые куклы: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Столбушка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, Малышок - голышек, Барыня,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Кукла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«на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выхвалку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», Простоволосая ,  Кукла с косой , Кукла нарядная,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Девка-Баба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Стригушка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 </a:t>
            </a:r>
            <a:br>
              <a:rPr lang="ru-RU" sz="7200" dirty="0" smtClean="0"/>
            </a:b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929066"/>
            <a:ext cx="7500990" cy="1709734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Кукла  Девка-баба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«Младенец». 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3" descr="Тряпичная народная кукла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71480"/>
            <a:ext cx="35719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letopisi.ru/images/thumb/1/15/DSCNd0253kykla.JPG/200px-DSCNd0253kykla.JPG">
            <a:hlinkClick r:id="rId4" tooltip="DSCNd0253kykla.JPG"/>
          </p:cNvPr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642918"/>
            <a:ext cx="32861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1436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Куклы древнего мира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 </a:t>
            </a:r>
            <a:r>
              <a:rPr lang="ru-RU" sz="2000" dirty="0" smtClean="0"/>
              <a:t>По </a:t>
            </a:r>
            <a:r>
              <a:rPr lang="ru-RU" sz="2000" dirty="0" smtClean="0"/>
              <a:t>материалам археологических исследований и литературным источникам известны </a:t>
            </a:r>
            <a:r>
              <a:rPr lang="ru-RU" sz="2000" dirty="0" smtClean="0"/>
              <a:t>куклы древнего </a:t>
            </a:r>
            <a:r>
              <a:rPr lang="ru-RU" sz="2000" dirty="0" smtClean="0"/>
              <a:t>Египта – из дерева и ткани. От древнего Китая до нас </a:t>
            </a:r>
            <a:r>
              <a:rPr lang="ru-RU" sz="2000" dirty="0" smtClean="0"/>
              <a:t>дошли глиняные куклы. </a:t>
            </a:r>
            <a:r>
              <a:rPr lang="ru-RU" sz="2000" dirty="0" smtClean="0"/>
              <a:t>В детских погребениях античной эпохи </a:t>
            </a:r>
            <a:r>
              <a:rPr lang="ru-RU" sz="2000" dirty="0" smtClean="0"/>
              <a:t>обнаружены куклы из слоновой кости. </a:t>
            </a:r>
            <a:r>
              <a:rPr lang="ru-RU" sz="2000" dirty="0" smtClean="0"/>
              <a:t>В Афинах были распространены примитивные </a:t>
            </a:r>
            <a:r>
              <a:rPr lang="ru-RU" sz="2000" dirty="0" smtClean="0"/>
              <a:t> деревянные куклы.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Содержимое 4" descr="http://ec-dejavu.ru/images/d/doll15.jpg">
            <a:hlinkClick r:id="rId2" tooltip="&quot;Chinese puppet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4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ec-dejavu.ru/images/d/doll11.jpg">
            <a:hlinkClick r:id="rId4" tooltip="&quot;A Bamana marionette&quot;"/>
          </p:cNvPr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571612"/>
            <a:ext cx="262732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78581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Барыня                                          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Столбушка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letopisi.ru/images/thumb/e/e3/DSCN0d251kykla.JPG/200px-DSCN0d251kykla.JPG">
            <a:hlinkClick r:id="rId2" tooltip="DSCN0d251kykla.JPG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85794"/>
            <a:ext cx="30718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topisi.ru/images/thumb/6/6e/DSCN0219dkykla.JPG/200px-DSCN0219dkykla.JPG">
            <a:hlinkClick r:id="rId4" tooltip="DSCN0219dkykla.JPG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785794"/>
            <a:ext cx="321471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Богородская</a:t>
            </a:r>
            <a:r>
              <a:rPr lang="ru-RU" sz="2800" dirty="0" smtClean="0"/>
              <a:t> игрушка</a:t>
            </a:r>
            <a:endParaRPr lang="ru-RU" sz="2800" dirty="0"/>
          </a:p>
        </p:txBody>
      </p:sp>
      <p:pic>
        <p:nvPicPr>
          <p:cNvPr id="5" name="Содержимое 4" descr="http://www.treeland.ru/image/eko/needlework/bogor0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7750" y="2920206"/>
            <a:ext cx="28575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treeland.ru/image/eko/needlework/bogor0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67375" y="2434431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Вальдорфская</a:t>
            </a:r>
            <a:r>
              <a:rPr lang="ru-RU" b="1" dirty="0" smtClean="0"/>
              <a:t> игрушка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Вальдорфская</a:t>
            </a:r>
            <a:r>
              <a:rPr lang="ru-RU" dirty="0" smtClean="0"/>
              <a:t> </a:t>
            </a:r>
            <a:r>
              <a:rPr lang="ru-RU" dirty="0" smtClean="0"/>
              <a:t>кукла - специально разработанная игрушка, соответствующая самым высоким современным требованиям к гармоничному развитию ребенка.</a:t>
            </a:r>
            <a:endParaRPr lang="ru-RU" dirty="0"/>
          </a:p>
        </p:txBody>
      </p:sp>
      <p:pic>
        <p:nvPicPr>
          <p:cNvPr id="5" name="Содержимое 4" descr="http://www.treeland.ru/image/eko/needlework/prev100/kuklivalf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271464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куклы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Беби</a:t>
            </a:r>
            <a:r>
              <a:rPr lang="ru-RU" dirty="0" smtClean="0"/>
              <a:t> бон                             </a:t>
            </a:r>
            <a:r>
              <a:rPr lang="ru-RU" dirty="0" err="1" smtClean="0"/>
              <a:t>Беби</a:t>
            </a:r>
            <a:r>
              <a:rPr lang="ru-RU" dirty="0" smtClean="0"/>
              <a:t> </a:t>
            </a:r>
            <a:r>
              <a:rPr lang="ru-RU" dirty="0" err="1" smtClean="0"/>
              <a:t>Аннабель</a:t>
            </a:r>
            <a:endParaRPr lang="ru-RU" dirty="0"/>
          </a:p>
        </p:txBody>
      </p:sp>
      <p:pic>
        <p:nvPicPr>
          <p:cNvPr id="4" name="Содержимое 8" descr="http://dollshop.ru/products_pictures/17454.b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2985"/>
            <a:ext cx="4038600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9" descr="http://dollshop.ru/products_pictures/13245.b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1214423"/>
            <a:ext cx="3810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http://www.dirjournal.com/info/wp-content/uploads/2010/04/barbie4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47251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Куклы </a:t>
            </a:r>
            <a:r>
              <a:rPr lang="ru-RU" dirty="0" err="1" smtClean="0"/>
              <a:t>Барби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http://www.dirjournal.com/info/wp-content/uploads/2010/04/bratz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7581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143108" y="1643050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Куклы </a:t>
            </a:r>
            <a:r>
              <a:rPr lang="ru-RU" dirty="0" err="1" smtClean="0"/>
              <a:t>Братц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Куклы </a:t>
            </a:r>
            <a:r>
              <a:rPr lang="ru-RU" sz="2400" dirty="0" err="1" smtClean="0"/>
              <a:t>Винкс</a:t>
            </a:r>
            <a:endParaRPr lang="ru-RU" sz="2400" dirty="0"/>
          </a:p>
        </p:txBody>
      </p:sp>
      <p:pic>
        <p:nvPicPr>
          <p:cNvPr id="4" name="Содержимое 3" descr="http://dollshop.ru/products_pictures/14741.b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500042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Коллекционная кукла </a:t>
            </a:r>
            <a:r>
              <a:rPr lang="ru-RU" b="1" dirty="0" err="1"/>
              <a:t>Барби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         </a:t>
            </a:r>
            <a:r>
              <a:rPr lang="ru-RU" dirty="0" smtClean="0"/>
              <a:t>Эксклюзивная </a:t>
            </a:r>
            <a:r>
              <a:rPr lang="ru-RU" dirty="0" smtClean="0"/>
              <a:t>культовая кукла </a:t>
            </a:r>
            <a:r>
              <a:rPr lang="en-US" dirty="0" smtClean="0"/>
              <a:t>Barbie</a:t>
            </a:r>
            <a:r>
              <a:rPr lang="ru-RU" dirty="0" smtClean="0"/>
              <a:t>, стоимость которой составила свыше $500 тыс., была выставлена на торги в аукционном доме </a:t>
            </a:r>
            <a:r>
              <a:rPr lang="en-US" dirty="0" smtClean="0"/>
              <a:t>Christie</a:t>
            </a:r>
            <a:r>
              <a:rPr lang="ru-RU" dirty="0" smtClean="0"/>
              <a:t>’</a:t>
            </a:r>
            <a:r>
              <a:rPr lang="en-US" dirty="0" smtClean="0"/>
              <a:t>s</a:t>
            </a:r>
            <a:r>
              <a:rPr lang="ru-RU" dirty="0" smtClean="0"/>
              <a:t>  20 октября 2010 </a:t>
            </a:r>
            <a:r>
              <a:rPr lang="ru-RU" dirty="0" smtClean="0"/>
              <a:t>года</a:t>
            </a:r>
            <a:r>
              <a:rPr lang="en-US" dirty="0" smtClean="0"/>
              <a:t>.</a:t>
            </a:r>
            <a:r>
              <a:rPr lang="ru-RU" dirty="0" smtClean="0"/>
              <a:t>На ней ожерелье</a:t>
            </a:r>
            <a:r>
              <a:rPr lang="ru-RU" dirty="0" smtClean="0"/>
              <a:t>, украшенное одним розовым бриллиантом в один карат в окружении россыпи белых бриллиантов общим весом в три карата. </a:t>
            </a:r>
            <a:r>
              <a:rPr lang="en-US" dirty="0" smtClean="0"/>
              <a:t>Barbie</a:t>
            </a:r>
            <a:r>
              <a:rPr lang="ru-RU" dirty="0" smtClean="0"/>
              <a:t> облачена в чёрное </a:t>
            </a:r>
            <a:r>
              <a:rPr lang="ru-RU" dirty="0" err="1" smtClean="0"/>
              <a:t>коктейльное</a:t>
            </a:r>
            <a:r>
              <a:rPr lang="ru-RU" dirty="0" smtClean="0"/>
              <a:t> платье. </a:t>
            </a:r>
            <a:r>
              <a:rPr lang="ru-RU" dirty="0" smtClean="0"/>
              <a:t>Стоимость </a:t>
            </a:r>
            <a:r>
              <a:rPr lang="ru-RU" dirty="0" smtClean="0"/>
              <a:t>ювелирных украшений  </a:t>
            </a:r>
            <a:r>
              <a:rPr lang="en-US" dirty="0" smtClean="0"/>
              <a:t>Barbie</a:t>
            </a:r>
            <a:r>
              <a:rPr lang="ru-RU" dirty="0" smtClean="0"/>
              <a:t> достигает $300 тыс. </a:t>
            </a:r>
            <a:r>
              <a:rPr lang="ru-RU" dirty="0" smtClean="0"/>
              <a:t>Эта кукла стала </a:t>
            </a:r>
            <a:r>
              <a:rPr lang="ru-RU" dirty="0" smtClean="0"/>
              <a:t>самой дорогой </a:t>
            </a:r>
            <a:r>
              <a:rPr lang="ru-RU" dirty="0" err="1" smtClean="0"/>
              <a:t>Барби</a:t>
            </a:r>
            <a:r>
              <a:rPr lang="ru-RU" dirty="0" smtClean="0"/>
              <a:t> в мире.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Фото с сайта www.canturi.com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3050"/>
            <a:ext cx="4038600" cy="373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Куклы – </a:t>
            </a:r>
            <a:r>
              <a:rPr lang="ru-RU" b="1" dirty="0" err="1"/>
              <a:t>реборн</a:t>
            </a:r>
            <a:endParaRPr lang="ru-RU" dirty="0"/>
          </a:p>
        </p:txBody>
      </p:sp>
      <p:pic>
        <p:nvPicPr>
          <p:cNvPr id="5" name="Содержимое 4" descr="http://www.lovereborn.ru/files/Rosforgal3-400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2428868"/>
            <a:ext cx="3810000" cy="270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babiki.ru/uploads/images/00/00/98/2010/11/20/eb5a04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28869"/>
            <a:ext cx="4038600" cy="278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Интерьерная авторская кукла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выставка кукол ZWERGNASE 2011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6667" y="1600200"/>
            <a:ext cx="30196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babiki.ru/uploads/images/00/04/02/2010/11/01/bfd125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57667" y="1600200"/>
            <a:ext cx="30196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Куклы </a:t>
            </a:r>
            <a:r>
              <a:rPr lang="en-US" sz="2400" dirty="0" smtClean="0"/>
              <a:t>XIX </a:t>
            </a:r>
            <a:r>
              <a:rPr lang="ru-RU" sz="2400" dirty="0" smtClean="0"/>
              <a:t>века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Содержимое 4" descr="File:Poupée c 187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00200"/>
            <a:ext cx="3643338" cy="425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respectfulbear.com/eimg2/030710/dancers_1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643051"/>
            <a:ext cx="378621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Выставка кукол и медведей </a:t>
            </a:r>
            <a:r>
              <a:rPr lang="ru-RU" sz="2700" b="1" dirty="0" err="1"/>
              <a:t>Тедди</a:t>
            </a:r>
            <a:r>
              <a:rPr lang="ru-RU" sz="2700" b="1" dirty="0"/>
              <a:t> — </a:t>
            </a:r>
            <a:r>
              <a:rPr lang="ru-RU" sz="2700" b="1" dirty="0" err="1"/>
              <a:t>АРТ-Проект</a:t>
            </a:r>
            <a:r>
              <a:rPr lang="ru-RU" sz="2700" b="1" dirty="0"/>
              <a:t> «Шоколадное настроение».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://img-fotki.yandex.ru/get/4700/julidoll-ru.7/0_56afb_78882227_-1-L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14422"/>
            <a:ext cx="4038600" cy="368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hlinkClick r:id="rId2"/>
              </a:rPr>
              <a:t>Пасхальный Благотворительный Базар</a:t>
            </a:r>
            <a:r>
              <a:rPr lang="ru-RU" b="1" dirty="0" smtClean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девочка с курочкой">
            <a:hlinkClick r:id="rId3" tgtFrame="_blank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357298"/>
            <a:ext cx="3429024" cy="393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ni-deti.narod.ru/index.JPG"/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357298"/>
            <a:ext cx="32861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Кукла своими руками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stat141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78358" y="1928801"/>
            <a:ext cx="3396283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u-mama.ru/img/news/0_112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928802"/>
            <a:ext cx="321471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1800" dirty="0" smtClean="0"/>
              <a:t>“</a:t>
            </a:r>
            <a:r>
              <a:rPr lang="ru-RU" sz="2000" i="1" dirty="0" smtClean="0"/>
              <a:t>Кукла </a:t>
            </a:r>
            <a:r>
              <a:rPr lang="ru-RU" sz="2000" i="1" dirty="0" smtClean="0"/>
              <a:t>— одна из самых настоятельных потребностей и вместе с тем воплощение одного из самых очаровательных женских инстинктов у девочек… Маленькая девочка без куклы почти так же несчастна и точно так же немыслима, как женщина без </a:t>
            </a:r>
            <a:r>
              <a:rPr lang="ru-RU" sz="2000" i="1" dirty="0" smtClean="0"/>
              <a:t>детей«. Виктор Гюго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5" descr="http://ludology.ru/pictures/toyshist/66-2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28604"/>
            <a:ext cx="428628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3600" dirty="0" smtClean="0"/>
              <a:t>Куклы </a:t>
            </a:r>
            <a:r>
              <a:rPr lang="ru-RU" sz="3600" dirty="0" smtClean="0"/>
              <a:t>начала </a:t>
            </a:r>
            <a:r>
              <a:rPr lang="en-US" sz="3600" dirty="0" smtClean="0"/>
              <a:t>XX </a:t>
            </a:r>
            <a:r>
              <a:rPr lang="ru-RU" sz="3600" dirty="0" smtClean="0"/>
              <a:t>века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000" dirty="0" smtClean="0"/>
              <a:t>Кукла-солдат</a:t>
            </a:r>
            <a:r>
              <a:rPr lang="ru-RU" sz="2000" dirty="0" smtClean="0"/>
              <a:t>, </a:t>
            </a:r>
            <a:r>
              <a:rPr lang="ru-RU" sz="2000" dirty="0" smtClean="0"/>
              <a:t>Берлин</a:t>
            </a:r>
            <a:r>
              <a:rPr lang="ru-RU" sz="2000" dirty="0" smtClean="0"/>
              <a:t>.   </a:t>
            </a:r>
            <a:r>
              <a:rPr lang="ru-RU" sz="2000" dirty="0" smtClean="0"/>
              <a:t>                     </a:t>
            </a:r>
            <a:r>
              <a:rPr lang="ru-RU" sz="2000" dirty="0" smtClean="0"/>
              <a:t>Девочка с куклой, 1904</a:t>
            </a:r>
            <a:endParaRPr lang="ru-RU" sz="2000" dirty="0"/>
          </a:p>
        </p:txBody>
      </p:sp>
      <p:pic>
        <p:nvPicPr>
          <p:cNvPr id="5" name="Содержимое 4" descr="http://upload.wikimedia.org/wikipedia/commons/thumb/2/27/Soldatenpuppe_Berlin_SlgKiJu.jpg/170px-Soldatenpuppe_Berlin_SlgKiJu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786" y="1357298"/>
            <a:ext cx="3429024" cy="3915583"/>
          </a:xfrm>
        </p:spPr>
      </p:pic>
      <p:pic>
        <p:nvPicPr>
          <p:cNvPr id="6" name="Содержимое 5" descr="http://upload.wikimedia.org/wikipedia/commons/thumb/d/de/Georges_Lemmen_Girl_with_doll.jpg/200px-Georges_Lemmen_Girl_with_doll.jpg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000628" y="1357298"/>
            <a:ext cx="3500462" cy="385765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err="1" smtClean="0"/>
              <a:t>Парселиновые</a:t>
            </a:r>
            <a:r>
              <a:rPr lang="ru-RU" sz="2000" dirty="0" smtClean="0"/>
              <a:t> куклы</a:t>
            </a:r>
            <a:endParaRPr lang="ru-RU" dirty="0"/>
          </a:p>
        </p:txBody>
      </p:sp>
      <p:pic>
        <p:nvPicPr>
          <p:cNvPr id="5" name="Содержимое 4" descr="Куклы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upload.wikimedia.org/wikipedia/en/thumb/8/8f/CzechdollS.jpg/200px-CzechdollS.jpg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29190" y="714357"/>
            <a:ext cx="34290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Куклы </a:t>
            </a:r>
            <a:r>
              <a:rPr lang="en-US" dirty="0" smtClean="0"/>
              <a:t>XX </a:t>
            </a:r>
            <a:r>
              <a:rPr lang="ru-RU" dirty="0" smtClean="0"/>
              <a:t>века</a:t>
            </a:r>
            <a:endParaRPr lang="ru-RU" dirty="0"/>
          </a:p>
        </p:txBody>
      </p:sp>
      <p:pic>
        <p:nvPicPr>
          <p:cNvPr id="5" name="Содержимое 4" descr="Кукл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3500462" cy="377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Кукла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928670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 в России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3643338" cy="4525963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     На </a:t>
            </a:r>
            <a:r>
              <a:rPr lang="ru-RU" dirty="0" smtClean="0"/>
              <a:t>территории России древнейшие игрушки обнаружены среди предметов </a:t>
            </a:r>
            <a:r>
              <a:rPr lang="ru-RU" dirty="0" err="1" smtClean="0"/>
              <a:t>фатьяновской</a:t>
            </a:r>
            <a:r>
              <a:rPr lang="ru-RU" dirty="0" smtClean="0"/>
              <a:t> культуры (2-е тысячелетие до н. э.) - глиняная посуда, топорик, погремушки. Игрушки более поздних периодов найдены при раскопках славянских городищ Среднего Приднепровья (VI-VIII вв.) и древнерусских городов - Киева, Новгорода, Москвы, Твери, Рязани (X-XVIIII вв.): глиняные фигурки людей, свистульки-кони, птицы, бараны, мячи, погремушки и </a:t>
            </a:r>
            <a:r>
              <a:rPr lang="ru-RU" dirty="0" err="1" smtClean="0"/>
              <a:t>др</a:t>
            </a:r>
            <a:endParaRPr lang="ru-RU" dirty="0"/>
          </a:p>
        </p:txBody>
      </p:sp>
      <p:pic>
        <p:nvPicPr>
          <p:cNvPr id="5" name="Содержимое 4" descr="Русские обряды и традиции. Народная кукл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4952" y="1600200"/>
            <a:ext cx="37041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383</Words>
  <Application>Microsoft Office PowerPoint</Application>
  <PresentationFormat>Экран (4:3)</PresentationFormat>
  <Paragraphs>78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Слайд 2</vt:lpstr>
      <vt:lpstr>                                   Куклы древнего мира           По материалам археологических исследований и литературным источникам известны куклы древнего Египта – из дерева и ткани. От древнего Китая до нас дошли глиняные куклы. В детских погребениях античной эпохи обнаружены куклы из слоновой кости. В Афинах были распространены примитивные  деревянные куклы.                                    </vt:lpstr>
      <vt:lpstr> Куклы XIX века                     </vt:lpstr>
      <vt:lpstr>       “Кукла — одна из самых настоятельных потребностей и вместе с тем воплощение одного из самых очаровательных женских инстинктов у девочек… Маленькая девочка без куклы почти так же несчастна и точно так же немыслима, как женщина без детей«. Виктор Гюго  </vt:lpstr>
      <vt:lpstr>        Куклы начала XX века         Кукла-солдат, Берлин.                        Девочка с куклой, 1904</vt:lpstr>
      <vt:lpstr>        Парселиновые куклы</vt:lpstr>
      <vt:lpstr>      Куклы XX века</vt:lpstr>
      <vt:lpstr>Кукла в России</vt:lpstr>
      <vt:lpstr>Тряпичная кукла</vt:lpstr>
      <vt:lpstr>     Обереговые  куклы   Обереговые куклы:  Куватка,  Ангелочек,  Лихоманки,  День и ночь ,  Параскева,  Вепсская, Бабушкина кукла ,Колокольчик, Зерновушка,  Крупеничка, Веничек, 10-ручка, Пеленашка, двенадцать "кукол-лиходеек": "Огнея", "Ледея", "Трясея”.    </vt:lpstr>
      <vt:lpstr>         Кукла "Бессонница“                               Рождественский ангел  </vt:lpstr>
      <vt:lpstr>Считалось, что «Лихорадки –                    Кукла «День и ночь»   лихоманки»  оберегают человека             изготавливалась в   от болезней.                                                   Тульской губернии                                                                             под Новый год.</vt:lpstr>
      <vt:lpstr>               Кукла Веничек                                            Вепская кукла или рванка.  </vt:lpstr>
      <vt:lpstr>Кукла «Колокольчик» - была распространена          Кукла Пеленашка  в Тульской и Рязанской губерниях. </vt:lpstr>
      <vt:lpstr>                Бабушкина кукла                       Кукла Десятиручка </vt:lpstr>
      <vt:lpstr> Кукла Крупеничка                     Кукла Зерновушка или Зернушка -                          родная сестра куклы Крупенички. </vt:lpstr>
      <vt:lpstr>Обрядовые  куклы  Обрядовые куклы:  Неразлучники,  Мировое дерево,  Масленица и «Домашняя Масленица»,  Коляда,  Кострома, «Кукушечка» , Покосница,  Купавка,  Коза, Зольная кукла,  «Козьма и Демьян» , Капуста, Русалка. </vt:lpstr>
      <vt:lpstr>Слайд 19</vt:lpstr>
      <vt:lpstr>Куклы   «Семик и Семичиха»                                Кукла «Кубышка-травница» -  изготавливались на седьмой                                  на Аграфену-купальницу  четверг после Святой Пасхи . </vt:lpstr>
      <vt:lpstr>Кукла «Утешница» (безмолвная                    Кукла «Русалка» изготавливалась  подружка)  делалась для                                   девушками на праздники Аграфены благословления невесты матерью.                  купальницы  и Ивана Купалы.                                 </vt:lpstr>
      <vt:lpstr>Кукла «Покосница» изображала                         Кукла «Коза» – была непременным  женщину во время сенокоса.                                участником детского святочного                                                                                      рождественского обряда.</vt:lpstr>
      <vt:lpstr> «Вербница» – делалась на Вербное                          Кукла «Мамка с младенцами»  воскресенье  и  Пасху из   красного                          символизировала счастливую   материала.                                                                   женскую долю.  </vt:lpstr>
      <vt:lpstr>Кукла «Кукушка»  изготавливалась             «Женщину-птицу» –делали  из  соломы.                                                      в Тульской губернии на Сороки.</vt:lpstr>
      <vt:lpstr>          «Кузьма и Демьян» были                   «Свадебные неразлучники» -              покровители ремесел,                         символ      нерасторжимости                семейного очага.                                  брачного союза.  </vt:lpstr>
      <vt:lpstr>«Мировое дерево» - рождение новой                 «Жница» изображала женщину   семьи уподоблялось рождению                               во время уборки зерновых.  Мирового дерева. </vt:lpstr>
      <vt:lpstr>Кукла «Коляда» – делалась  на                      Куклу «Санницу»  девочки  Рождество. Солома  олицетворяла               катали  на Масленицу  с горок.  плодородие и достаток.                 </vt:lpstr>
      <vt:lpstr> Игровые  куклы   Игровые куклы:  Столбушка, Малышок - голышек, Барыня,  Кукла «на выхвалку», Простоволосая ,  Кукла с косой , Кукла нарядная,  Девка-Баба ,Стригушка.   </vt:lpstr>
      <vt:lpstr>Слайд 29</vt:lpstr>
      <vt:lpstr>   Барыня                                          Столбушка</vt:lpstr>
      <vt:lpstr>Богородская игрушка</vt:lpstr>
      <vt:lpstr>Вальдорфская игрушка</vt:lpstr>
      <vt:lpstr>Современные куклы</vt:lpstr>
      <vt:lpstr>        </vt:lpstr>
      <vt:lpstr>Слайд 35</vt:lpstr>
      <vt:lpstr>       Куклы Винкс</vt:lpstr>
      <vt:lpstr>Коллекционная кукла Барби </vt:lpstr>
      <vt:lpstr>Куклы – реборн</vt:lpstr>
      <vt:lpstr>Интерьерная авторская кукла </vt:lpstr>
      <vt:lpstr>Выставка кукол и медведей Тедди — АРТ-Проект «Шоколадное настроение». </vt:lpstr>
      <vt:lpstr>Пасхальный Благотворительный Базар.  </vt:lpstr>
      <vt:lpstr>Кукла своими руками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2010-12-25T13:02:53Z</dcterms:created>
  <dcterms:modified xsi:type="dcterms:W3CDTF">2011-01-25T11:19:18Z</dcterms:modified>
</cp:coreProperties>
</file>