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2" r:id="rId5"/>
    <p:sldId id="256" r:id="rId6"/>
    <p:sldId id="261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0857-0254-46F9-AE07-2FDB22322CC6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ABB7-F2DF-470D-AB58-FC05B3514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0857-0254-46F9-AE07-2FDB22322CC6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ABB7-F2DF-470D-AB58-FC05B3514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0857-0254-46F9-AE07-2FDB22322CC6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ABB7-F2DF-470D-AB58-FC05B3514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0857-0254-46F9-AE07-2FDB22322CC6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ABB7-F2DF-470D-AB58-FC05B3514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0857-0254-46F9-AE07-2FDB22322CC6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ABB7-F2DF-470D-AB58-FC05B3514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0857-0254-46F9-AE07-2FDB22322CC6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ABB7-F2DF-470D-AB58-FC05B3514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0857-0254-46F9-AE07-2FDB22322CC6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ABB7-F2DF-470D-AB58-FC05B3514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0857-0254-46F9-AE07-2FDB22322CC6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ABB7-F2DF-470D-AB58-FC05B3514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0857-0254-46F9-AE07-2FDB22322CC6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ABB7-F2DF-470D-AB58-FC05B3514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0857-0254-46F9-AE07-2FDB22322CC6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ABB7-F2DF-470D-AB58-FC05B3514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0857-0254-46F9-AE07-2FDB22322CC6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BABB7-F2DF-470D-AB58-FC05B3514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30857-0254-46F9-AE07-2FDB22322CC6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BABB7-F2DF-470D-AB58-FC05B3514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6DBFC0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7572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581024" y="180974"/>
            <a:ext cx="7920065" cy="962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Почему появляется радуга?</a:t>
            </a:r>
            <a:endParaRPr lang="ru-RU" sz="3600" kern="10" spc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9BDB05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818" y="1472766"/>
            <a:ext cx="9002182" cy="5385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58" y="0"/>
            <a:ext cx="8358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0000CC"/>
                </a:solidFill>
              </a:rPr>
              <a:t>Прохождение солнечного      </a:t>
            </a:r>
          </a:p>
          <a:p>
            <a:r>
              <a:rPr lang="ru-RU" sz="5400" b="1" dirty="0" smtClean="0">
                <a:solidFill>
                  <a:srgbClr val="0000CC"/>
                </a:solidFill>
              </a:rPr>
              <a:t>       луча через призму</a:t>
            </a:r>
            <a:endParaRPr lang="ru-RU" sz="54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BC0E64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429652" cy="622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4AEC29B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0216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Новая папка (3)\фотографии\SDC127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928646"/>
            <a:ext cx="7905805" cy="5929354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785786" y="0"/>
            <a:ext cx="77867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Радуга над моим домом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CB942F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40309"/>
            <a:ext cx="4357718" cy="641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 rot="5400000">
            <a:off x="4286249" y="2285991"/>
            <a:ext cx="6072230" cy="2357456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/>
            <a:r>
              <a:rPr lang="ru-RU" sz="3600" i="1" kern="10" spc="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 Black"/>
              </a:rPr>
              <a:t>спектр</a:t>
            </a:r>
            <a:endParaRPr lang="ru-RU" sz="3600" i="1" kern="10" spc="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40F50C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97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дминистратор\Рабочий стол\Новая папка (4)\SDC116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5" y="1471534"/>
            <a:ext cx="6500858" cy="4875644"/>
          </a:xfrm>
          <a:prstGeom prst="rect">
            <a:avLst/>
          </a:prstGeom>
          <a:noFill/>
        </p:spPr>
      </p:pic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714348" y="180975"/>
            <a:ext cx="7786742" cy="890571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Я делаю радугу</a:t>
            </a:r>
            <a:endParaRPr lang="ru-RU" sz="3600" kern="10" spc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Администратор\Рабочий стол\Новая папка (4)\SDC116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85860"/>
            <a:ext cx="7429520" cy="5572140"/>
          </a:xfrm>
          <a:prstGeom prst="rect">
            <a:avLst/>
          </a:prstGeom>
          <a:noFill/>
        </p:spPr>
      </p:pic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276225" y="200025"/>
            <a:ext cx="8439179" cy="108585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 rtl="0"/>
            <a:r>
              <a:rPr lang="ru-RU" sz="3600" kern="10" spc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Радуга получилась!</a:t>
            </a:r>
            <a:endParaRPr lang="ru-RU" sz="3600" kern="10" spc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22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Admin</cp:lastModifiedBy>
  <cp:revision>16</cp:revision>
  <dcterms:created xsi:type="dcterms:W3CDTF">2010-05-04T12:25:00Z</dcterms:created>
  <dcterms:modified xsi:type="dcterms:W3CDTF">2011-01-28T06:19:57Z</dcterms:modified>
</cp:coreProperties>
</file>