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66" r:id="rId5"/>
    <p:sldId id="262" r:id="rId6"/>
    <p:sldId id="258" r:id="rId7"/>
    <p:sldId id="267" r:id="rId8"/>
    <p:sldId id="259" r:id="rId9"/>
    <p:sldId id="264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CCEAB-EC26-4C39-8A3B-90AC9171A1EA}" type="datetimeFigureOut">
              <a:rPr lang="ru-RU" smtClean="0"/>
              <a:pPr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3B6B6-9315-4C23-A5C5-E6AC125AC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zgeburge-geschenke.de/" TargetMode="External"/><Relationship Id="rId2" Type="http://schemas.openxmlformats.org/officeDocument/2006/relationships/hyperlink" Target="http://www.de.wikipedia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hnitzerhaeuselshop.de/" TargetMode="External"/><Relationship Id="rId4" Type="http://schemas.openxmlformats.org/officeDocument/2006/relationships/hyperlink" Target="http://www.german-lebkuchen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Татьяна\Мои документы\jpg_bild63-nussknacke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500174"/>
            <a:ext cx="1571636" cy="51435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00042"/>
            <a:ext cx="632256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Deutsche</a:t>
            </a:r>
          </a:p>
          <a:p>
            <a:r>
              <a:rPr lang="de-DE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Nationalsouvenire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2143116"/>
            <a:ext cx="13003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und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4572008"/>
            <a:ext cx="37914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deutsche</a:t>
            </a:r>
          </a:p>
          <a:p>
            <a:r>
              <a:rPr lang="de-DE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Grammatik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5" name="Picture 3" descr="C:\Documents and Settings\Татьяна\Мои документы\Nussknacker_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928802"/>
            <a:ext cx="4572032" cy="4762500"/>
          </a:xfrm>
          <a:prstGeom prst="rect">
            <a:avLst/>
          </a:prstGeom>
          <a:noFill/>
        </p:spPr>
      </p:pic>
      <p:pic>
        <p:nvPicPr>
          <p:cNvPr id="8196" name="Picture 4" descr="C:\Documents and Settings\Татьяна\Мои документы\SEI-11801_2_15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857496"/>
            <a:ext cx="1285884" cy="378619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14942" y="3429000"/>
            <a:ext cx="34211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Thema: Genitiv</a:t>
            </a:r>
            <a:endParaRPr lang="ru-RU" sz="4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Татьяна\Мои документы\10549-nussknacker-weihnachtsmaen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00"/>
            <a:ext cx="9120000" cy="684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714356"/>
            <a:ext cx="74891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Größe und das Aussehen …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929198"/>
            <a:ext cx="69090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Nussknacker ist verschieden.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Татьяна\Мои документы\142_96_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5000660" cy="48577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643570" y="487025"/>
            <a:ext cx="3854254" cy="76020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König,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Polizist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oder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Weihnachts-</a:t>
            </a:r>
          </a:p>
          <a:p>
            <a:r>
              <a:rPr lang="de-DE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mann</a:t>
            </a:r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 kann das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Aussehen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Nussknacker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sein.</a:t>
            </a:r>
          </a:p>
          <a:p>
            <a:endParaRPr lang="de-DE" sz="4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de-DE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3" name="Picture 3" descr="C:\Documents and Settings\Татьяна\Мои документы\52-023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4000504"/>
            <a:ext cx="2009775" cy="20097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Татьяна\Мои документы\32355_nussknacker_prinz_40_cm_bild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2928958" cy="5072098"/>
          </a:xfrm>
          <a:prstGeom prst="rect">
            <a:avLst/>
          </a:prstGeom>
          <a:noFill/>
        </p:spPr>
      </p:pic>
      <p:pic>
        <p:nvPicPr>
          <p:cNvPr id="6147" name="Picture 3" descr="C:\Documents and Settings\Татьяна\Мои документы\Nussknacker.png"/>
          <p:cNvPicPr>
            <a:picLocks noChangeAspect="1" noChangeArrowheads="1"/>
          </p:cNvPicPr>
          <p:nvPr/>
        </p:nvPicPr>
        <p:blipFill>
          <a:blip r:embed="rId3"/>
          <a:srcRect b="2740"/>
          <a:stretch>
            <a:fillRect/>
          </a:stretch>
        </p:blipFill>
        <p:spPr bwMode="auto">
          <a:xfrm>
            <a:off x="3428992" y="285728"/>
            <a:ext cx="5214974" cy="50720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5429264"/>
            <a:ext cx="832799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70 Einzelteile kann die Handarbeit …</a:t>
            </a:r>
          </a:p>
          <a:p>
            <a:pPr algn="ctr"/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de-DE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esten Meister haben.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атьяна\Мои документы\nussknacker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929618" cy="58579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500042"/>
            <a:ext cx="74524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Einwohner von </a:t>
            </a:r>
            <a:r>
              <a:rPr lang="de-DE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Seiffen</a:t>
            </a:r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sind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1230" y="5572140"/>
            <a:ext cx="87127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stolz auf die Volkskunst ihr… Dorf… 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4643446"/>
            <a:ext cx="6000792" cy="16430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7072362" cy="76636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Projekt 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von Angela </a:t>
            </a:r>
            <a:r>
              <a:rPr lang="de-DE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Uljanowa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, </a:t>
            </a:r>
            <a:r>
              <a:rPr lang="de-DE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tscheljabinsker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pädagogisches </a:t>
            </a:r>
            <a:r>
              <a:rPr lang="de-DE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college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№</a:t>
            </a: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1, 2010</a:t>
            </a:r>
          </a:p>
          <a:p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Geprüft  von  </a:t>
            </a:r>
            <a:r>
              <a:rPr lang="de-DE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t.a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. </a:t>
            </a:r>
            <a:r>
              <a:rPr lang="de-DE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assabina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, </a:t>
            </a:r>
            <a:r>
              <a:rPr lang="de-DE" sz="3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chgpk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№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1</a:t>
            </a:r>
            <a:r>
              <a:rPr lang="de-DE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, 2010</a:t>
            </a:r>
          </a:p>
          <a:p>
            <a:endParaRPr lang="de-DE" sz="1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  <a:p>
            <a:r>
              <a:rPr lang="de-DE" sz="3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Internetquellen:</a:t>
            </a:r>
          </a:p>
          <a:p>
            <a:endParaRPr lang="de-DE" sz="1400" b="1" u="sng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  <a:p>
            <a: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hlinkClick r:id="rId2"/>
              </a:rPr>
              <a:t>http://www.de.wikipedia.org</a:t>
            </a:r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hlinkClick r:id="rId3"/>
              </a:rPr>
              <a:t>http://www.erzgeburge-geschenke.de</a:t>
            </a:r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hlinkClick r:id="rId4"/>
              </a:rPr>
              <a:t>http://www.german-lebkuchen.com</a:t>
            </a:r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r>
              <a:rPr lang="de-DE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itchFamily="34" charset="0"/>
                <a:hlinkClick r:id="rId5"/>
              </a:rPr>
              <a:t>http://www.schnitzerhaeuselshop.de</a:t>
            </a:r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endParaRPr lang="de-DE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itchFamily="34" charset="0"/>
            </a:endParaRPr>
          </a:p>
          <a:p>
            <a:endParaRPr lang="de-DE" sz="2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 Demi" pitchFamily="34" charset="0"/>
            </a:endParaRPr>
          </a:p>
          <a:p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rgbClr val="FF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Татьяна\Мои документы\Мои рисунки\01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357718" cy="61436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857752" y="500042"/>
            <a:ext cx="4248680" cy="57751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Kennen Sie</a:t>
            </a:r>
          </a:p>
          <a:p>
            <a:r>
              <a:rPr lang="de-DE" sz="4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</a:t>
            </a:r>
            <a:r>
              <a:rPr lang="de-DE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ie Geschichte </a:t>
            </a:r>
          </a:p>
          <a:p>
            <a:r>
              <a:rPr lang="de-DE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….. Nussknacker…..?</a:t>
            </a:r>
          </a:p>
          <a:p>
            <a:r>
              <a:rPr lang="de-DE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Haben Sie das</a:t>
            </a:r>
          </a:p>
          <a:p>
            <a:r>
              <a:rPr lang="de-DE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Märchen…..</a:t>
            </a:r>
          </a:p>
          <a:p>
            <a:r>
              <a:rPr lang="de-DE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Schriftsteller….</a:t>
            </a:r>
          </a:p>
          <a:p>
            <a:r>
              <a:rPr lang="de-DE" sz="4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Hoffmann gelesen? </a:t>
            </a:r>
            <a:endParaRPr lang="ru-RU" sz="4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Татьяна\Мои документы\Мои рисунки\pi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4500570"/>
            <a:ext cx="4429156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SEIFFEN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71480"/>
            <a:ext cx="762375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Deutschland gibt es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ein Dorf. 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786322"/>
            <a:ext cx="20374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 heißt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4643446"/>
            <a:ext cx="3690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639560" y="5429264"/>
            <a:ext cx="97835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 ist das Dorf … </a:t>
            </a:r>
            <a:r>
              <a:rPr lang="de-DE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Nussknacker.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C:\Documents and Settings\Татьяна\Мои документы\Мои рисунки\D-Marienberg_DreiBrueder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13"/>
            <a:ext cx="914400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C:\Documents and Settings\Татьяна\Мои документы\Мои рисунки\ts-erzgebirge-aufmache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57224" y="4786322"/>
            <a:ext cx="773942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 liegt im Erzgebirge und ist der</a:t>
            </a:r>
          </a:p>
          <a:p>
            <a:pPr algn="ctr"/>
            <a:r>
              <a:rPr lang="de-DE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Ort … Holzfiguren.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Татьяна\Мои документы\Мои рисунки\erzgebi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0615" y="5286388"/>
            <a:ext cx="88533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Seiffen</a:t>
            </a:r>
            <a:r>
              <a:rPr lang="de-DE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ist berühmt durch die Produktion</a:t>
            </a:r>
          </a:p>
          <a:p>
            <a:pPr algn="ctr"/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Nussknacker.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Татьяна\Мои документы\nussknacker-hus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5143536" cy="5605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Documents and Settings\Татьяна\Мои документы\3819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928670"/>
            <a:ext cx="4024314" cy="53816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85720" y="5286388"/>
            <a:ext cx="764953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Geschichte … Nussknacker…</a:t>
            </a:r>
          </a:p>
          <a:p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r>
              <a:rPr lang="de-DE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egann 1870.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Татьяна\Мои документы\nussknacker-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4762500" cy="5715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500694" y="642918"/>
            <a:ext cx="325326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Der Nussknacker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de-DE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 das 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Symbol ….</a:t>
            </a:r>
          </a:p>
          <a:p>
            <a:r>
              <a:rPr lang="de-DE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Weihnachts-</a:t>
            </a:r>
          </a:p>
          <a:p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fest… .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 descr="F:\новогодняя\Weihnacht\schrift_animiert_weihnachte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572008"/>
            <a:ext cx="3590924" cy="16287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Татьяна\Мои документы\kwo_nussknac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4857760"/>
            <a:ext cx="835395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Das ist das Lieblingsgeschenk alle…</a:t>
            </a:r>
          </a:p>
          <a:p>
            <a:r>
              <a:rPr lang="de-DE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Kinder.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Documents and Settings\Татьяна\Мои документы\Мои рисунки\3118018841_c854dc3d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2500306"/>
            <a:ext cx="771530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</a:t>
            </a:r>
            <a:r>
              <a:rPr lang="de-DE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Seiffen</a:t>
            </a:r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gibt es das Museum …</a:t>
            </a:r>
          </a:p>
          <a:p>
            <a:pPr algn="ctr"/>
            <a:r>
              <a:rPr lang="de-DE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Holzfiguren.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185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Хоум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26</cp:revision>
  <dcterms:created xsi:type="dcterms:W3CDTF">2011-02-07T18:14:57Z</dcterms:created>
  <dcterms:modified xsi:type="dcterms:W3CDTF">2011-02-08T16:23:36Z</dcterms:modified>
</cp:coreProperties>
</file>