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0A8EC-65F9-4BC3-AB68-5EAC01E4B1F0}" type="datetimeFigureOut">
              <a:rPr lang="ru-RU" smtClean="0"/>
              <a:pPr/>
              <a:t>06.02.2011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52E18-67B3-492A-BCDF-7C77B9B6F9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42910" y="571480"/>
            <a:ext cx="7929618" cy="5357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48351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rtl="0"/>
            <a:r>
              <a:rPr lang="de-DE" sz="36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Deutsche Bräuche</a:t>
            </a:r>
          </a:p>
          <a:p>
            <a:pPr algn="ctr" rtl="0"/>
            <a:r>
              <a:rPr lang="de-DE" sz="36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            und</a:t>
            </a:r>
          </a:p>
          <a:p>
            <a:pPr algn="ctr" rtl="0"/>
            <a:r>
              <a:rPr lang="de-DE" sz="3600" b="1" kern="10" spc="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effectLst/>
                <a:latin typeface="Times New Roman"/>
                <a:cs typeface="Times New Roman"/>
              </a:rPr>
              <a:t>deutsche Grammatik</a:t>
            </a:r>
            <a:endParaRPr lang="ru-RU" sz="3600" b="1" kern="10" spc="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effectLst/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9802469">
            <a:off x="762942" y="3200747"/>
            <a:ext cx="41123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Präpositionen </a:t>
            </a:r>
          </a:p>
          <a:p>
            <a:pPr algn="ctr"/>
            <a:r>
              <a:rPr lang="de-DE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mit Dat./Akk.</a:t>
            </a:r>
            <a:endParaRPr lang="ru-RU" sz="40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My pictures\Feste\3 Stiefel 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4"/>
            <a:ext cx="3638553" cy="3638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Zum Nikolaustag stellen die Kinder ihre Stiefel auf … Kamin oder vor … Tür.</a:t>
            </a:r>
            <a:endParaRPr lang="ru-RU" dirty="0"/>
          </a:p>
        </p:txBody>
      </p:sp>
      <p:pic>
        <p:nvPicPr>
          <p:cNvPr id="8195" name="Picture 3" descr="D:\My pictures\Feste\Изображение 039.jp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6000760" y="3000372"/>
            <a:ext cx="2643206" cy="3308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D:\My pictures\Feste\nikolausstiefe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718238">
            <a:off x="4979068" y="1921003"/>
            <a:ext cx="1785950" cy="2452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6" name="Picture 4" descr="D:\My pictures\Feste\Изображение 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498768">
            <a:off x="3420485" y="2090833"/>
            <a:ext cx="189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 descr="D:\My pictures\Feste\nikolaus_200561976288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429132"/>
            <a:ext cx="2238380" cy="2095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Zu Ostern hängen die Deutschen Eier an … Zweige.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 descr="D:\My pictures\Feste\100_01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643050"/>
            <a:ext cx="714380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de-DE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Zum Muttertag schreiben die Kinder Glückwunschkarten an … Mutter.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2" name="Picture 2" descr="D:\My pictures\Muttertag\muttertag0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429000"/>
            <a:ext cx="4286280" cy="2971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D:\My pictures\Muttertag\MUTTERjpeg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57364"/>
            <a:ext cx="4071966" cy="32861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5" name="Picture 5" descr="D:\My pictures\Muttertag\muttertag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357694"/>
            <a:ext cx="3071834" cy="2071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D:\My pictures\Muttertag\muttertag012.pn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357686" y="1714488"/>
            <a:ext cx="381000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64294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de-DE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Präsentation zum Thema: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314" name="Picture 2" descr="C:\Documents and Settings\Татьяна\Мои документы\презентация нем обычаи и нем грамма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6215106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142976" y="2786059"/>
            <a:ext cx="8429684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de-DE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emacht von Angela </a:t>
            </a:r>
            <a:r>
              <a:rPr lang="de-DE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Uljanowa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</a:t>
            </a:r>
          </a:p>
          <a:p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Studentin, CHGPK 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№ 1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Tscheljabinsk</a:t>
            </a:r>
          </a:p>
          <a:p>
            <a:r>
              <a:rPr lang="de-DE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eprüft von T.A. </a:t>
            </a:r>
            <a:r>
              <a:rPr lang="de-DE" sz="32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Assabina</a:t>
            </a:r>
            <a:r>
              <a:rPr lang="de-DE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Deutschlehrerin</a:t>
            </a:r>
          </a:p>
          <a:p>
            <a:r>
              <a:rPr lang="de-DE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om höchsten Grad, Tscheljabinsk, </a:t>
            </a:r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</a:t>
            </a:r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0</a:t>
            </a:r>
          </a:p>
          <a:p>
            <a:r>
              <a:rPr lang="de-DE" sz="28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Internetquellen:</a:t>
            </a:r>
          </a:p>
          <a:p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http://fest-und-feiern.de</a:t>
            </a:r>
          </a:p>
          <a:p>
            <a:r>
              <a:rPr lang="de-DE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http://deutsche-lebensart. De</a:t>
            </a:r>
          </a:p>
          <a:p>
            <a:r>
              <a:rPr lang="de-DE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http://derweg.org</a:t>
            </a:r>
            <a:endParaRPr lang="ru-RU" sz="2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465266" cy="22775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Für die Deutschen sind Ordnung</a:t>
            </a:r>
          </a:p>
          <a:p>
            <a:pPr algn="ctr"/>
            <a:r>
              <a:rPr lang="de-DE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</a:t>
            </a:r>
            <a:r>
              <a:rPr lang="de-DE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nd Gemütlichkeit charakteristisch.</a:t>
            </a: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D:\My pictures\Bayern\a070928120919.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35771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D:\My pictures\Bayern\bauernha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786058"/>
            <a:ext cx="5429250" cy="3619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rmAutofit fontScale="90000"/>
          </a:bodyPr>
          <a:lstStyle/>
          <a:p>
            <a:pPr algn="l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Deutschen stellen und hängen die Blumen auf … Balkon und … Terrasse.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D:\My pictures\Bayern\sommer_sued.jpg"/>
          <p:cNvPicPr>
            <a:picLocks noChangeAspect="1" noChangeArrowheads="1"/>
          </p:cNvPicPr>
          <p:nvPr/>
        </p:nvPicPr>
        <p:blipFill>
          <a:blip r:embed="rId2"/>
          <a:srcRect r="21000"/>
          <a:stretch>
            <a:fillRect/>
          </a:stretch>
        </p:blipFill>
        <p:spPr bwMode="auto">
          <a:xfrm>
            <a:off x="3071802" y="2214554"/>
            <a:ext cx="5643602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Картинки\картинки\4010260941_b10905d04d_b.jpg"/>
          <p:cNvPicPr>
            <a:picLocks noChangeAspect="1" noChangeArrowheads="1"/>
          </p:cNvPicPr>
          <p:nvPr/>
        </p:nvPicPr>
        <p:blipFill>
          <a:blip r:embed="rId3"/>
          <a:srcRect t="13891"/>
          <a:stretch>
            <a:fillRect/>
          </a:stretch>
        </p:blipFill>
        <p:spPr bwMode="auto">
          <a:xfrm>
            <a:off x="428596" y="2071678"/>
            <a:ext cx="4800000" cy="3099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Sie hängen die Blumen an …. Fenster.</a:t>
            </a:r>
            <a:endParaRPr lang="ru-RU" dirty="0"/>
          </a:p>
        </p:txBody>
      </p:sp>
      <p:pic>
        <p:nvPicPr>
          <p:cNvPr id="11266" name="Picture 2" descr="D:\Картинки\картинки\dscf1850.jpg"/>
          <p:cNvPicPr>
            <a:picLocks noChangeAspect="1" noChangeArrowheads="1"/>
          </p:cNvPicPr>
          <p:nvPr/>
        </p:nvPicPr>
        <p:blipFill>
          <a:blip r:embed="rId2"/>
          <a:srcRect t="4885" b="5055"/>
          <a:stretch>
            <a:fillRect/>
          </a:stretch>
        </p:blipFill>
        <p:spPr bwMode="auto">
          <a:xfrm>
            <a:off x="714348" y="2071678"/>
            <a:ext cx="6286544" cy="4214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7" name="Picture 3" descr="D:\ФОТик\Города и Страны\Germany\P6181151.JPG"/>
          <p:cNvPicPr>
            <a:picLocks noChangeAspect="1" noChangeArrowheads="1"/>
          </p:cNvPicPr>
          <p:nvPr/>
        </p:nvPicPr>
        <p:blipFill>
          <a:blip r:embed="rId3" cstate="print"/>
          <a:srcRect b="9049"/>
          <a:stretch>
            <a:fillRect/>
          </a:stretch>
        </p:blipFill>
        <p:spPr bwMode="auto">
          <a:xfrm>
            <a:off x="5214942" y="1500174"/>
            <a:ext cx="314327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Sie hängen das Glöckchen, den Kranz,  das Hufeisen an … Tür.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292" name="Picture 4" descr="F:\Новая анимация\для оформл\оформл\ed3b8e21f4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2336">
            <a:off x="400524" y="1614978"/>
            <a:ext cx="3643338" cy="3643338"/>
          </a:xfrm>
          <a:prstGeom prst="rect">
            <a:avLst/>
          </a:prstGeom>
          <a:noFill/>
        </p:spPr>
      </p:pic>
      <p:pic>
        <p:nvPicPr>
          <p:cNvPr id="12293" name="Picture 5" descr="F:\Новая анимация\оформление\0_1d48b_f41a725d_X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695688"/>
            <a:ext cx="3248038" cy="3162312"/>
          </a:xfrm>
          <a:prstGeom prst="rect">
            <a:avLst/>
          </a:prstGeom>
          <a:noFill/>
        </p:spPr>
      </p:pic>
      <p:pic>
        <p:nvPicPr>
          <p:cNvPr id="12294" name="Picture 6" descr="F:\Новая анимация\оформление\57a0303eeee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571612"/>
            <a:ext cx="2928958" cy="3429024"/>
          </a:xfrm>
          <a:prstGeom prst="rect">
            <a:avLst/>
          </a:prstGeom>
          <a:noFill/>
        </p:spPr>
      </p:pic>
      <p:pic>
        <p:nvPicPr>
          <p:cNvPr id="12295" name="Picture 7" descr="F:\Новая анимация\оформление\723dc97141a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1428736"/>
            <a:ext cx="3143272" cy="4024324"/>
          </a:xfrm>
          <a:prstGeom prst="rect">
            <a:avLst/>
          </a:prstGeom>
          <a:noFill/>
        </p:spPr>
      </p:pic>
      <p:pic>
        <p:nvPicPr>
          <p:cNvPr id="11" name="Picture 5" descr="F:\Новая анимация\оформление\0_1d48b_f41a725d_X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14422"/>
            <a:ext cx="2214578" cy="2590808"/>
          </a:xfrm>
          <a:prstGeom prst="rect">
            <a:avLst/>
          </a:prstGeom>
          <a:noFill/>
        </p:spPr>
      </p:pic>
      <p:pic>
        <p:nvPicPr>
          <p:cNvPr id="7" name="Picture 4" descr="C:\Documents and Settings\Татьяна\Мои документы\schwein_hufeise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3286124"/>
            <a:ext cx="3714776" cy="37623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Sie stellen Vasen und Holzfiguren</a:t>
            </a:r>
            <a:b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vor … Haus.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D:\My pictures\Deutschland-Tourismus\SCHWARZWALD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071966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My pictures\Deutschland-Tourismus\Seiffen Erzgebirg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4071966" cy="4740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My pictures\Deutschland-Tourismus\Gartenzwerge_Klassi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6805959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Sie stellen Zwerge in … Gras.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100" name="Picture 4" descr="D:\My pictures\Deutschland-Tourismus\garten_zwerg_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286124"/>
            <a:ext cx="314327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pPr algn="l"/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Zu Weihnachten stellt man Kerzen auf … Tisch.</a:t>
            </a:r>
            <a:endParaRPr lang="ru-RU" dirty="0"/>
          </a:p>
        </p:txBody>
      </p:sp>
      <p:pic>
        <p:nvPicPr>
          <p:cNvPr id="6146" name="Picture 2" descr="D:\My pictures\Feste\рождество\073393b82d8e1ec42156d6eeee8cb4b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5738810" cy="4486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D:\My pictures\Feste\рождество\1219_01273_besinnliche_festt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3714776" cy="2809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F:\Новая анимация\для оформл\оформл\candle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571612"/>
            <a:ext cx="2428892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My pictures\Feste\рождество\0,,4901304_1,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7493000" cy="3965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Sie stellen auch Nussknacker und Pyramiden auf …. Fensterbrett.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168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Die Deutschen stellen und hängen die Blumen auf … Balkon und … Terrasse. </vt:lpstr>
      <vt:lpstr>Sie hängen die Blumen an …. Fenster.</vt:lpstr>
      <vt:lpstr>Sie hängen das Glöckchen, den Kranz,  das Hufeisen an … Tür. </vt:lpstr>
      <vt:lpstr>Sie stellen Vasen und Holzfiguren vor … Haus.</vt:lpstr>
      <vt:lpstr>Sie stellen Zwerge in … Gras. </vt:lpstr>
      <vt:lpstr>Zu Weihnachten stellt man Kerzen auf … Tisch.</vt:lpstr>
      <vt:lpstr>Sie stellen auch Nussknacker und Pyramiden auf …. Fensterbrett.</vt:lpstr>
      <vt:lpstr>Zum Nikolaustag stellen die Kinder ihre Stiefel auf … Kamin oder vor … Tür.</vt:lpstr>
      <vt:lpstr>Zu Ostern hängen die Deutschen Eier an … Zweige.</vt:lpstr>
      <vt:lpstr>Zum Muttertag schreiben die Kinder Glückwunschkarten an … Mutter.</vt:lpstr>
      <vt:lpstr>Слайд 13</vt:lpstr>
    </vt:vector>
  </TitlesOfParts>
  <Company>Хоум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17</cp:revision>
  <dcterms:created xsi:type="dcterms:W3CDTF">2011-02-01T18:58:11Z</dcterms:created>
  <dcterms:modified xsi:type="dcterms:W3CDTF">2011-02-06T17:10:35Z</dcterms:modified>
</cp:coreProperties>
</file>