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35"/>
  </p:notesMasterIdLst>
  <p:sldIdLst>
    <p:sldId id="291" r:id="rId2"/>
    <p:sldId id="321" r:id="rId3"/>
    <p:sldId id="322" r:id="rId4"/>
    <p:sldId id="323" r:id="rId5"/>
    <p:sldId id="293" r:id="rId6"/>
    <p:sldId id="324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1C230F"/>
    <a:srgbClr val="28A434"/>
    <a:srgbClr val="66FF66"/>
    <a:srgbClr val="3366FF"/>
    <a:srgbClr val="E7FC1C"/>
    <a:srgbClr val="441D61"/>
    <a:srgbClr val="4A206A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005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Бабушки и дедушки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</c:v>
                </c:pt>
                <c:pt idx="1">
                  <c:v>4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Мамы и папы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/>
              <a:t>Дети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</c:v>
                </c:pt>
                <c:pt idx="1">
                  <c:v>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вата и бумага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Бабушки и дедушки</c:v>
                </c:pt>
                <c:pt idx="1">
                  <c:v>Мамы и папы</c:v>
                </c:pt>
                <c:pt idx="2">
                  <c:v>Дети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стекло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Бабушки и дедушки</c:v>
                </c:pt>
                <c:pt idx="1">
                  <c:v>Мамы и папы</c:v>
                </c:pt>
                <c:pt idx="2">
                  <c:v>Дети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5</c:v>
                </c:pt>
                <c:pt idx="1">
                  <c:v>18</c:v>
                </c:pt>
                <c:pt idx="2">
                  <c:v>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пластик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Бабушки и дедушки</c:v>
                </c:pt>
                <c:pt idx="1">
                  <c:v>Мамы и папы</c:v>
                </c:pt>
                <c:pt idx="2">
                  <c:v>Дети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16</c:v>
                </c:pt>
              </c:numCache>
            </c:numRef>
          </c:val>
        </c:ser>
        <c:shape val="cylinder"/>
        <c:axId val="108048384"/>
        <c:axId val="108049920"/>
        <c:axId val="0"/>
      </c:bar3DChart>
      <c:catAx>
        <c:axId val="108048384"/>
        <c:scaling>
          <c:orientation val="minMax"/>
        </c:scaling>
        <c:axPos val="b"/>
        <c:tickLblPos val="nextTo"/>
        <c:crossAx val="108049920"/>
        <c:crosses val="autoZero"/>
        <c:auto val="1"/>
        <c:lblAlgn val="ctr"/>
        <c:lblOffset val="100"/>
      </c:catAx>
      <c:valAx>
        <c:axId val="108049920"/>
        <c:scaling>
          <c:orientation val="minMax"/>
        </c:scaling>
        <c:axPos val="l"/>
        <c:majorGridlines/>
        <c:numFmt formatCode="General" sourceLinked="1"/>
        <c:tickLblPos val="nextTo"/>
        <c:crossAx val="1080483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7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разные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Бабушки и дедушки</c:v>
                </c:pt>
                <c:pt idx="1">
                  <c:v>Мамы и папы</c:v>
                </c:pt>
                <c:pt idx="2">
                  <c:v>Дети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18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шары</c:v>
                </c:pt>
              </c:strCache>
            </c:strRef>
          </c:tx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Бабушки и дедушки</c:v>
                </c:pt>
                <c:pt idx="1">
                  <c:v>Мамы и папы</c:v>
                </c:pt>
                <c:pt idx="2">
                  <c:v>Дети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18</c:v>
                </c:pt>
              </c:numCache>
            </c:numRef>
          </c:val>
        </c:ser>
        <c:shape val="cone"/>
        <c:axId val="108248448"/>
        <c:axId val="108258432"/>
        <c:axId val="0"/>
      </c:bar3DChart>
      <c:catAx>
        <c:axId val="108248448"/>
        <c:scaling>
          <c:orientation val="minMax"/>
        </c:scaling>
        <c:axPos val="b"/>
        <c:tickLblPos val="nextTo"/>
        <c:crossAx val="108258432"/>
        <c:crosses val="autoZero"/>
        <c:auto val="1"/>
        <c:lblAlgn val="ctr"/>
        <c:lblOffset val="100"/>
      </c:catAx>
      <c:valAx>
        <c:axId val="108258432"/>
        <c:scaling>
          <c:orientation val="minMax"/>
        </c:scaling>
        <c:axPos val="l"/>
        <c:majorGridlines/>
        <c:numFmt formatCode="General" sourceLinked="1"/>
        <c:tickLblPos val="nextTo"/>
        <c:crossAx val="1082484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759770-C943-4FA2-AAA4-F779696BDFE2}" type="datetimeFigureOut">
              <a:rPr lang="ru-RU"/>
              <a:pPr>
                <a:defRPr/>
              </a:pPr>
              <a:t>28.01.2011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9E61FC0-DCF7-45E5-B1EA-68075B2A0F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indent="1588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indent="1588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indent="1588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indent="1588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6A9388-7F18-427A-8A62-263DD4BBD3CE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/>
        </p:nvGrpSpPr>
        <p:grpSpPr bwMode="auto">
          <a:xfrm rot="-1906589">
            <a:off x="3335338" y="1909763"/>
            <a:ext cx="6021387" cy="4829175"/>
            <a:chOff x="1761807" y="615248"/>
            <a:chExt cx="6021229" cy="4829684"/>
          </a:xfrm>
        </p:grpSpPr>
        <p:grpSp>
          <p:nvGrpSpPr>
            <p:cNvPr id="5" name="Group 42"/>
            <p:cNvGrpSpPr>
              <a:grpSpLocks/>
            </p:cNvGrpSpPr>
            <p:nvPr userDrawn="1"/>
          </p:nvGrpSpPr>
          <p:grpSpPr bwMode="auto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19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6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8"/>
            <p:cNvGrpSpPr>
              <a:grpSpLocks/>
            </p:cNvGrpSpPr>
            <p:nvPr userDrawn="1"/>
          </p:nvGrpSpPr>
          <p:grpSpPr bwMode="auto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17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8" name="Group 39"/>
            <p:cNvGrpSpPr>
              <a:grpSpLocks/>
            </p:cNvGrpSpPr>
            <p:nvPr userDrawn="1"/>
          </p:nvGrpSpPr>
          <p:grpSpPr bwMode="auto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5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9" name="Group 37"/>
            <p:cNvGrpSpPr>
              <a:grpSpLocks/>
            </p:cNvGrpSpPr>
            <p:nvPr userDrawn="1"/>
          </p:nvGrpSpPr>
          <p:grpSpPr bwMode="auto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3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0" name="Group 36"/>
            <p:cNvGrpSpPr>
              <a:grpSpLocks/>
            </p:cNvGrpSpPr>
            <p:nvPr userDrawn="1"/>
          </p:nvGrpSpPr>
          <p:grpSpPr bwMode="auto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1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2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pic>
        <p:nvPicPr>
          <p:cNvPr id="21" name="Picture 230" descr="s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50065-4BB7-4E9B-A5C6-1CF74B4DF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993B8-AA7B-4022-B4B6-C7D8199CCA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168BF-1994-4665-821E-92D014AC4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06F0E-BF55-42D2-ACF2-4E79B2DE5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/>
        </p:nvGrpSpPr>
        <p:grpSpPr bwMode="auto">
          <a:xfrm rot="-1906589">
            <a:off x="3335338" y="1909763"/>
            <a:ext cx="6021387" cy="4829175"/>
            <a:chOff x="1761807" y="615248"/>
            <a:chExt cx="6021229" cy="4829684"/>
          </a:xfrm>
        </p:grpSpPr>
        <p:grpSp>
          <p:nvGrpSpPr>
            <p:cNvPr id="5" name="Group 42"/>
            <p:cNvGrpSpPr>
              <a:grpSpLocks/>
            </p:cNvGrpSpPr>
            <p:nvPr userDrawn="1"/>
          </p:nvGrpSpPr>
          <p:grpSpPr bwMode="auto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19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6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8"/>
            <p:cNvGrpSpPr>
              <a:grpSpLocks/>
            </p:cNvGrpSpPr>
            <p:nvPr userDrawn="1"/>
          </p:nvGrpSpPr>
          <p:grpSpPr bwMode="auto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17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8" name="Group 39"/>
            <p:cNvGrpSpPr>
              <a:grpSpLocks/>
            </p:cNvGrpSpPr>
            <p:nvPr userDrawn="1"/>
          </p:nvGrpSpPr>
          <p:grpSpPr bwMode="auto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5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9" name="Group 37"/>
            <p:cNvGrpSpPr>
              <a:grpSpLocks/>
            </p:cNvGrpSpPr>
            <p:nvPr userDrawn="1"/>
          </p:nvGrpSpPr>
          <p:grpSpPr bwMode="auto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3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0" name="Group 36"/>
            <p:cNvGrpSpPr>
              <a:grpSpLocks/>
            </p:cNvGrpSpPr>
            <p:nvPr userDrawn="1"/>
          </p:nvGrpSpPr>
          <p:grpSpPr bwMode="auto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1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2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pic>
        <p:nvPicPr>
          <p:cNvPr id="21" name="Picture 230" descr="st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3FAD6-88D8-47C3-B33C-631FD7FBE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CA20B-9979-4FB1-BEA2-A0A1E196B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16E12-0FC3-452B-A25E-3100DC0BA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46796-5915-4934-999E-A736F8819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F2A63-6E4B-49F1-AC49-4322FF838F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C3971-BC14-441A-B825-9A3A0E902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3B619-6162-4460-8CC4-5D99D9716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025" cy="987425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103" name="Picture 136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>
            <a:off x="8659813" y="5872163"/>
            <a:ext cx="54292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139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9" descr="sta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white">
          <a:xfrm>
            <a:off x="1217613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378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175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025" y="1069975"/>
            <a:ext cx="3355975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025" y="0"/>
            <a:ext cx="7470775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1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9038"/>
            <a:ext cx="8229600" cy="490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7675" y="6364288"/>
            <a:ext cx="2185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175" y="6364288"/>
            <a:ext cx="5311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025" y="6364288"/>
            <a:ext cx="612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49D74E3-DDFE-4308-BE37-A64D57EA3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69" r:id="rId2"/>
    <p:sldLayoutId id="214748387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transition spd="med">
    <p:strips dir="ld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 kern="120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ECC37F"/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A3C2FF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5A0CC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8E79E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5A0A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0364" y="5780782"/>
            <a:ext cx="50720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Новогодние игрушки нашей страны</a:t>
            </a:r>
            <a:endParaRPr lang="ru-RU" sz="3200" b="1" i="1" dirty="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Рождественская елка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85860"/>
            <a:ext cx="4008565" cy="478634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Documents and Settings\Admin\Мои документы\Мои рисунки\ИГРУШКИ\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929198"/>
            <a:ext cx="132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7470775" cy="987425"/>
          </a:xfrm>
        </p:spPr>
        <p:txBody>
          <a:bodyPr/>
          <a:lstStyle/>
          <a:p>
            <a:r>
              <a:rPr lang="ru-RU" dirty="0" smtClean="0"/>
              <a:t>Кремлевская елка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857364"/>
            <a:ext cx="5643602" cy="392909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Рисунок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3116"/>
            <a:ext cx="5357820" cy="309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5363" name="Рисунок 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143116"/>
            <a:ext cx="1887524" cy="315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7170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929586" y="5143500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DCIM\100CANON\IMG_08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2428859" y="1500174"/>
            <a:ext cx="4781175" cy="471490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4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1935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Рисунок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2696852" cy="35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6387" name="Рисунок 25"/>
          <p:cNvPicPr>
            <a:picLocks noChangeAspect="1" noChangeArrowheads="1"/>
          </p:cNvPicPr>
          <p:nvPr/>
        </p:nvPicPr>
        <p:blipFill>
          <a:blip r:embed="rId3">
            <a:lum contrast="-10000"/>
          </a:blip>
          <a:srcRect/>
          <a:stretch>
            <a:fillRect/>
          </a:stretch>
        </p:blipFill>
        <p:spPr bwMode="auto">
          <a:xfrm>
            <a:off x="3286116" y="1928802"/>
            <a:ext cx="2714644" cy="3617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6388" name="Рисунок 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974129"/>
            <a:ext cx="2696750" cy="359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218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29586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1936 год</a:t>
            </a:r>
            <a:endParaRPr lang="ru-RU" dirty="0"/>
          </a:p>
        </p:txBody>
      </p:sp>
      <p:pic>
        <p:nvPicPr>
          <p:cNvPr id="17410" name="Рисунок 66" descr="C:\Documents and Settings\Admin\Мои документы\Мои рисунки\ИГРУШКИ\138757--38696943-200-uf876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7" y="1142984"/>
            <a:ext cx="326518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42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786710" y="4857760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1937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Рисунок 68" descr="C:\Documents and Settings\Admin\Мои документы\Мои рисунки\ИГРУШКИ\138757--38696941-200-u192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285860"/>
            <a:ext cx="3186509" cy="424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1266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1937 год</a:t>
            </a:r>
            <a:endParaRPr lang="ru-RU" dirty="0"/>
          </a:p>
        </p:txBody>
      </p:sp>
      <p:pic>
        <p:nvPicPr>
          <p:cNvPr id="19458" name="Рисунок 71" descr="C:\Documents and Settings\Admin\Мои документы\Мои рисунки\ИГРУШКИ\2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3357586" cy="3309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9459" name="Рисунок 72" descr="C:\Documents and Settings\Admin\Мои документы\Мои рисунки\ИГРУШКИ\138757--37771547-200-ufe3c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85926"/>
            <a:ext cx="2479492" cy="329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2290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58148" y="5143500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1938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Рисунок 67" descr="C:\Documents and Settings\Admin\Мои документы\Мои рисунки\ИГРУШКИ\138757--38696961-200-u1bd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85926"/>
            <a:ext cx="4500594" cy="3377557"/>
          </a:xfrm>
          <a:prstGeom prst="ellipse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2700"/>
          </a:effectLst>
        </p:spPr>
      </p:pic>
      <p:pic>
        <p:nvPicPr>
          <p:cNvPr id="13314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DCIM\100CANON\IMG_08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4572000" y="785794"/>
            <a:ext cx="3786214" cy="5000708"/>
          </a:xfrm>
          <a:prstGeom prst="ellipse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5" name="Picture 2" descr="H:\DCIM\100CANON\IMG_0867.JPG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 t="-632"/>
          <a:stretch>
            <a:fillRect/>
          </a:stretch>
        </p:blipFill>
        <p:spPr bwMode="auto">
          <a:xfrm>
            <a:off x="714348" y="857232"/>
            <a:ext cx="3711106" cy="4929222"/>
          </a:xfrm>
          <a:prstGeom prst="ellipse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14338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143932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Ставили в детстве дома елку </a:t>
            </a:r>
            <a:br>
              <a:rPr lang="ru-RU" dirty="0" smtClean="0"/>
            </a:br>
            <a:r>
              <a:rPr lang="ru-RU" dirty="0" smtClean="0"/>
              <a:t>на Новый год?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4000528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072066" y="1428736"/>
          <a:ext cx="3571900" cy="2428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2786050" y="3929066"/>
          <a:ext cx="4071966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DCIM\100CANON\IMG_08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1714480" y="857232"/>
            <a:ext cx="6269742" cy="4911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1950-е годы</a:t>
            </a:r>
            <a:endParaRPr lang="ru-RU" dirty="0"/>
          </a:p>
        </p:txBody>
      </p:sp>
      <p:pic>
        <p:nvPicPr>
          <p:cNvPr id="21506" name="Рисунок 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285860"/>
            <a:ext cx="2714644" cy="4097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5362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8148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1950-е годы</a:t>
            </a:r>
            <a:endParaRPr lang="ru-RU" dirty="0"/>
          </a:p>
        </p:txBody>
      </p:sp>
      <p:pic>
        <p:nvPicPr>
          <p:cNvPr id="22530" name="Рисунок 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214422"/>
            <a:ext cx="3071834" cy="4091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6386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8148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1950-е годы</a:t>
            </a:r>
            <a:endParaRPr lang="ru-RU" dirty="0"/>
          </a:p>
        </p:txBody>
      </p:sp>
      <p:pic>
        <p:nvPicPr>
          <p:cNvPr id="23554" name="Рисунок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142984"/>
            <a:ext cx="4645119" cy="41529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7410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8148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1956 год</a:t>
            </a:r>
            <a:endParaRPr lang="ru-RU" dirty="0"/>
          </a:p>
        </p:txBody>
      </p:sp>
      <p:pic>
        <p:nvPicPr>
          <p:cNvPr id="24578" name="Рисунок 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357298"/>
            <a:ext cx="4143404" cy="41434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8434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786710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1960-е годы</a:t>
            </a:r>
            <a:endParaRPr lang="ru-RU" dirty="0"/>
          </a:p>
        </p:txBody>
      </p:sp>
      <p:pic>
        <p:nvPicPr>
          <p:cNvPr id="1026" name="Picture 2" descr="H:\DCIM\100CANON\IMG_08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 rot="16200000">
            <a:off x="1907729" y="2878561"/>
            <a:ext cx="5000660" cy="2243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9458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1961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Рисунок 49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/>
          <a:stretch>
            <a:fillRect/>
          </a:stretch>
        </p:blipFill>
        <p:spPr bwMode="auto">
          <a:xfrm>
            <a:off x="1214414" y="1428736"/>
            <a:ext cx="3000396" cy="3997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5603" name="Рисунок 70" descr="C:\Documents and Settings\Admin\Мои документы\Мои рисунки\ИГРУШКИ\138757--37771516-m750x740-uc96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428736"/>
            <a:ext cx="2857520" cy="39380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0482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86" y="5143500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1970-е годы</a:t>
            </a:r>
            <a:endParaRPr lang="ru-RU" dirty="0"/>
          </a:p>
        </p:txBody>
      </p:sp>
      <p:pic>
        <p:nvPicPr>
          <p:cNvPr id="6146" name="Picture 2" descr="H:\DCIM\100CANON\IMG_08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lum contrast="10000"/>
          </a:blip>
          <a:srcRect/>
          <a:stretch>
            <a:fillRect/>
          </a:stretch>
        </p:blipFill>
        <p:spPr bwMode="auto">
          <a:xfrm>
            <a:off x="857224" y="928670"/>
            <a:ext cx="3097234" cy="2224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:\DCIM\100CANON\IMG_08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857232"/>
            <a:ext cx="3057967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H:\DCIM\100CANON\IMG_0870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 bwMode="auto">
          <a:xfrm>
            <a:off x="4429124" y="3786190"/>
            <a:ext cx="3748187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7" name="Рисунок 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3500438"/>
            <a:ext cx="2243137" cy="2986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1506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929586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1970-е годы</a:t>
            </a:r>
            <a:endParaRPr lang="ru-RU" dirty="0"/>
          </a:p>
        </p:txBody>
      </p:sp>
      <p:pic>
        <p:nvPicPr>
          <p:cNvPr id="27650" name="Рисунок 6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142984"/>
            <a:ext cx="3086109" cy="5194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2530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8148" y="4929198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Елка, купленная в 1981 году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Scan10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357298"/>
            <a:ext cx="6489710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3554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Какими игрушками украшали </a:t>
            </a:r>
            <a:br>
              <a:rPr lang="ru-RU" dirty="0" smtClean="0"/>
            </a:br>
            <a:r>
              <a:rPr lang="ru-RU" dirty="0" smtClean="0"/>
              <a:t>в детстве елку?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189038"/>
          <a:ext cx="8229600" cy="498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2002 год</a:t>
            </a:r>
            <a:endParaRPr lang="ru-RU" dirty="0"/>
          </a:p>
        </p:txBody>
      </p:sp>
      <p:pic>
        <p:nvPicPr>
          <p:cNvPr id="29698" name="Picture 2" descr="Scan10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285860"/>
            <a:ext cx="6219961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4578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143500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Шар из 1991 года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IMG_085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608355" cy="3714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5602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2002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IMG_08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71612"/>
            <a:ext cx="6780119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6626" name="Picture 2" descr="C:\Documents and Settings\Admin\Мои документы\Мои рисунки\ИГРУШКИ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5143500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2010 год</a:t>
            </a:r>
            <a:endParaRPr lang="ru-RU" dirty="0"/>
          </a:p>
        </p:txBody>
      </p:sp>
      <p:pic>
        <p:nvPicPr>
          <p:cNvPr id="32770" name="Picture 2" descr="IMG_08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7046468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27650" name="Picture 2" descr="C:\Documents and Settings\Admin\Мои документы\Мои рисунки\ИГРУШКИ\1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929586" y="5000636"/>
            <a:ext cx="10191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Какой формы игрушки были на елке в детстве?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89038"/>
          <a:ext cx="8229600" cy="498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0"/>
            <a:ext cx="2828916" cy="1143000"/>
          </a:xfrm>
        </p:spPr>
        <p:txBody>
          <a:bodyPr/>
          <a:lstStyle/>
          <a:p>
            <a:pPr algn="ctr"/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Петр </a:t>
            </a: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</a:rPr>
              <a:t>I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142984"/>
            <a:ext cx="4043145" cy="5286412"/>
          </a:xfrm>
          <a:prstGeom prst="ellipse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026" name="Picture 2" descr="C:\Documents and Settings\Admin\Мои документы\Мои рисунки\ИГРУШКИ\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786322"/>
            <a:ext cx="132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4213231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Николай </a:t>
            </a:r>
            <a:r>
              <a:rPr lang="en-US" sz="3600" dirty="0" smtClean="0"/>
              <a:t>I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357298"/>
            <a:ext cx="3643338" cy="4388566"/>
          </a:xfrm>
          <a:prstGeom prst="ellipse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357298"/>
            <a:ext cx="3445638" cy="4357718"/>
          </a:xfrm>
          <a:prstGeom prst="ellipse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1" name="Заголовок 1"/>
          <p:cNvSpPr txBox="1">
            <a:spLocks/>
          </p:cNvSpPr>
          <p:nvPr/>
        </p:nvSpPr>
        <p:spPr bwMode="black">
          <a:xfrm>
            <a:off x="4930769" y="214290"/>
            <a:ext cx="4213231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Императрица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Александра Федоровна</a:t>
            </a:r>
            <a:br>
              <a:rPr kumimoji="0" lang="ru-RU" sz="3200" b="1" i="0" u="none" strike="noStrike" kern="1200" cap="none" spc="0" normalizeH="0" baseline="0" noProof="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2" descr="C:\Documents and Settings\Admin\Мои документы\Мои рисунки\ИГРУШКИ\2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4929198"/>
            <a:ext cx="132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29642" cy="1928802"/>
          </a:xfrm>
        </p:spPr>
        <p:txBody>
          <a:bodyPr>
            <a:normAutofit/>
          </a:bodyPr>
          <a:lstStyle/>
          <a:p>
            <a:r>
              <a:rPr lang="ru-RU" dirty="0" smtClean="0"/>
              <a:t>Аничков дворец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215238" cy="4846235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Admin\Мои документы\Мои рисунки\ИГРУШКИ\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857760"/>
            <a:ext cx="132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7470775" cy="987425"/>
          </a:xfrm>
        </p:spPr>
        <p:txBody>
          <a:bodyPr/>
          <a:lstStyle/>
          <a:p>
            <a:r>
              <a:rPr lang="ru-RU" dirty="0" smtClean="0"/>
              <a:t>Московский вокзал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621587" cy="4490264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Documents and Settings\Admin\Мои документы\Мои рисунки\ИГРУШКИ\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857760"/>
            <a:ext cx="132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52"/>
            <a:ext cx="7470775" cy="987425"/>
          </a:xfrm>
        </p:spPr>
        <p:txBody>
          <a:bodyPr>
            <a:noAutofit/>
          </a:bodyPr>
          <a:lstStyle/>
          <a:p>
            <a:r>
              <a:rPr lang="ru-RU" sz="2800" dirty="0" smtClean="0"/>
              <a:t>"Рождественская елка</a:t>
            </a:r>
            <a:br>
              <a:rPr lang="ru-RU" sz="2800" dirty="0" smtClean="0"/>
            </a:br>
            <a:r>
              <a:rPr lang="ru-RU" sz="2800" dirty="0" smtClean="0"/>
              <a:t> в </a:t>
            </a:r>
            <a:r>
              <a:rPr lang="ru-RU" sz="2800" dirty="0" err="1" smtClean="0"/>
              <a:t>С.-Петербургском</a:t>
            </a:r>
            <a:r>
              <a:rPr lang="ru-RU" sz="2800" dirty="0" smtClean="0"/>
              <a:t> клубе художников"</a:t>
            </a:r>
            <a:endParaRPr lang="ru-RU" sz="28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171" t="1667" r="2286" b="1667"/>
          <a:stretch>
            <a:fillRect/>
          </a:stretch>
        </p:blipFill>
        <p:spPr bwMode="auto">
          <a:xfrm>
            <a:off x="1714480" y="1571612"/>
            <a:ext cx="520265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57158" y="500063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 наброска Н. А. Богданова гравировал Л. А. Серяков.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Конец ХIХ века.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Documents and Settings\Admin\Мои документы\Мои рисунки\ИГРУШКИ\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714884"/>
            <a:ext cx="1323975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RU_blue_Universal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TS010271171</Template>
  <TotalTime>1866</TotalTime>
  <Words>105</Words>
  <Application>Microsoft Office PowerPoint</Application>
  <PresentationFormat>Экран (4:3)</PresentationFormat>
  <Paragraphs>37</Paragraphs>
  <Slides>33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MS_RU_blue_Universal</vt:lpstr>
      <vt:lpstr>Слайд 1</vt:lpstr>
      <vt:lpstr>Ставили в детстве дома елку  на Новый год?</vt:lpstr>
      <vt:lpstr>Какими игрушками украшали  в детстве елку?</vt:lpstr>
      <vt:lpstr>Какой формы игрушки были на елке в детстве?</vt:lpstr>
      <vt:lpstr>Петр I</vt:lpstr>
      <vt:lpstr>Николай I  </vt:lpstr>
      <vt:lpstr>Аничков дворец  </vt:lpstr>
      <vt:lpstr>Московский вокзал</vt:lpstr>
      <vt:lpstr>"Рождественская елка  в С.-Петербургском клубе художников"</vt:lpstr>
      <vt:lpstr>Рождественская елка</vt:lpstr>
      <vt:lpstr>Кремлевская елка</vt:lpstr>
      <vt:lpstr>Слайд 12</vt:lpstr>
      <vt:lpstr>Слайд 13</vt:lpstr>
      <vt:lpstr>1935 год</vt:lpstr>
      <vt:lpstr>1936 год</vt:lpstr>
      <vt:lpstr>1937 год</vt:lpstr>
      <vt:lpstr>1937 год</vt:lpstr>
      <vt:lpstr>1938 год</vt:lpstr>
      <vt:lpstr>Слайд 19</vt:lpstr>
      <vt:lpstr>Слайд 20</vt:lpstr>
      <vt:lpstr>1950-е годы</vt:lpstr>
      <vt:lpstr>1950-е годы</vt:lpstr>
      <vt:lpstr>1950-е годы</vt:lpstr>
      <vt:lpstr>1956 год</vt:lpstr>
      <vt:lpstr>1960-е годы</vt:lpstr>
      <vt:lpstr>1961 год</vt:lpstr>
      <vt:lpstr>1970-е годы</vt:lpstr>
      <vt:lpstr>1970-е годы</vt:lpstr>
      <vt:lpstr>Елка, купленная в 1981 году</vt:lpstr>
      <vt:lpstr>2002 год</vt:lpstr>
      <vt:lpstr>Шар из 1991 года</vt:lpstr>
      <vt:lpstr>2002 год</vt:lpstr>
      <vt:lpstr>2010 год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Admin_XXX</cp:lastModifiedBy>
  <cp:revision>177</cp:revision>
  <dcterms:created xsi:type="dcterms:W3CDTF">2010-11-12T16:07:58Z</dcterms:created>
  <dcterms:modified xsi:type="dcterms:W3CDTF">2011-01-28T18:57:50Z</dcterms:modified>
</cp:coreProperties>
</file>