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87" r:id="rId3"/>
    <p:sldId id="261" r:id="rId4"/>
    <p:sldId id="257" r:id="rId5"/>
    <p:sldId id="258" r:id="rId6"/>
    <p:sldId id="259" r:id="rId7"/>
    <p:sldId id="260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Галина" initials="Г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BA71E-996A-4BC1-ADBD-BBFD76F7E31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C72B3-2064-48CD-9C2E-9E6E07596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C72B3-2064-48CD-9C2E-9E6E0759639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286040"/>
            <a:ext cx="857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Видовое разнообразие бабочек села Старокучергановка  2010 год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 flipH="1">
            <a:off x="-142908" y="1"/>
            <a:ext cx="8572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9" name="Picture 5" descr="C:\Documents and Settings\Галина\Мои документы\Мои рисунки\OLYMPUS Master 2\2010\растопуловка 07.06.10\коллекция бабочек\Копия P60901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034" y="357166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Видовое разнообразие бабочек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 села Старокучергановка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6000768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Автор  </a:t>
            </a:r>
            <a:r>
              <a:rPr lang="ru-RU" dirty="0" err="1" smtClean="0">
                <a:solidFill>
                  <a:srgbClr val="FFFF00"/>
                </a:solidFill>
              </a:rPr>
              <a:t>Захаряева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Индира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ученица  </a:t>
            </a:r>
            <a:r>
              <a:rPr lang="ru-RU" dirty="0" smtClean="0">
                <a:solidFill>
                  <a:srgbClr val="FFFF00"/>
                </a:solidFill>
              </a:rPr>
              <a:t>7 </a:t>
            </a:r>
            <a:r>
              <a:rPr lang="ru-RU" dirty="0" smtClean="0">
                <a:solidFill>
                  <a:srgbClr val="FFFF00"/>
                </a:solidFill>
              </a:rPr>
              <a:t>класса СОШ села </a:t>
            </a:r>
            <a:r>
              <a:rPr lang="ru-RU" dirty="0" err="1" smtClean="0">
                <a:solidFill>
                  <a:srgbClr val="FFFF00"/>
                </a:solidFill>
              </a:rPr>
              <a:t>Старокучергановки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Наримановского</a:t>
            </a:r>
            <a:r>
              <a:rPr lang="ru-RU" dirty="0" smtClean="0">
                <a:solidFill>
                  <a:srgbClr val="FFFF00"/>
                </a:solidFill>
              </a:rPr>
              <a:t> района Астраханской области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Репейница на окне</a:t>
            </a:r>
            <a:endParaRPr lang="ru-RU" dirty="0"/>
          </a:p>
        </p:txBody>
      </p:sp>
      <p:pic>
        <p:nvPicPr>
          <p:cNvPr id="4" name="Содержимое 3" descr="P603008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500042"/>
            <a:ext cx="7372101" cy="50006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4983480"/>
            <a:ext cx="5472122" cy="1051560"/>
          </a:xfrm>
        </p:spPr>
        <p:txBody>
          <a:bodyPr/>
          <a:lstStyle/>
          <a:p>
            <a:r>
              <a:rPr lang="ru-RU" dirty="0" smtClean="0"/>
              <a:t>Степная белянка</a:t>
            </a:r>
            <a:endParaRPr lang="ru-RU" dirty="0"/>
          </a:p>
        </p:txBody>
      </p:sp>
      <p:pic>
        <p:nvPicPr>
          <p:cNvPr id="4" name="Содержимое 3" descr="P60300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785794"/>
            <a:ext cx="2525858" cy="2472794"/>
          </a:xfrm>
        </p:spPr>
      </p:pic>
      <p:pic>
        <p:nvPicPr>
          <p:cNvPr id="5" name="Содержимое 4" descr="P60300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0"/>
            <a:ext cx="4786346" cy="5116447"/>
          </a:xfrm>
          <a:prstGeom prst="rect">
            <a:avLst/>
          </a:prstGeom>
        </p:spPr>
      </p:pic>
      <p:pic>
        <p:nvPicPr>
          <p:cNvPr id="26626" name="Picture 2" descr="C:\Documents and Settings\Галина\Мои документы\Мои рисунки\OLYMPUS Master 2\2010\растопуловка 07.06.10\коллекция бабочек\Копия P60901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0438"/>
            <a:ext cx="3214710" cy="308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Pontia</a:t>
            </a:r>
            <a:r>
              <a:rPr lang="en-US" dirty="0" smtClean="0"/>
              <a:t> </a:t>
            </a:r>
            <a:r>
              <a:rPr lang="en-US" dirty="0" err="1" smtClean="0"/>
              <a:t>chloridice</a:t>
            </a:r>
            <a:endParaRPr lang="ru-RU" dirty="0"/>
          </a:p>
        </p:txBody>
      </p:sp>
      <p:pic>
        <p:nvPicPr>
          <p:cNvPr id="5" name="Содержимое 4" descr="P60300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500042"/>
            <a:ext cx="7286676" cy="49216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Репейница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Documents and Settings\Галина\Мои документы\Мои рисунки\OLYMPUS Master 2\2010\растопуловка 07.06.10\коньга 02.06.10\Копия P6040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3"/>
            <a:ext cx="6819915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Воловий глаз</a:t>
            </a:r>
            <a:endParaRPr lang="ru-RU" dirty="0"/>
          </a:p>
        </p:txBody>
      </p:sp>
      <p:pic>
        <p:nvPicPr>
          <p:cNvPr id="4" name="Содержимое 3" descr="Копия P60901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571480"/>
            <a:ext cx="6715140" cy="4931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Репейница на цветке</a:t>
            </a:r>
            <a:endParaRPr lang="ru-RU" dirty="0"/>
          </a:p>
        </p:txBody>
      </p:sp>
      <p:pic>
        <p:nvPicPr>
          <p:cNvPr id="4" name="Содержимое 3" descr="Копия P603008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9416" y="530225"/>
            <a:ext cx="3611205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Голубянка Икар</a:t>
            </a:r>
            <a:endParaRPr lang="ru-RU" dirty="0"/>
          </a:p>
        </p:txBody>
      </p:sp>
      <p:pic>
        <p:nvPicPr>
          <p:cNvPr id="4" name="Содержимое 3" descr="Копия P60901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0762" y="530225"/>
            <a:ext cx="4408513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Капустница</a:t>
            </a:r>
            <a:endParaRPr lang="ru-RU" dirty="0"/>
          </a:p>
        </p:txBody>
      </p:sp>
      <p:pic>
        <p:nvPicPr>
          <p:cNvPr id="4" name="Содержимое 3" descr="Копия (2) P60901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2586" y="530225"/>
            <a:ext cx="3644866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Репейница  на бархатцах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Documents and Settings\Галина\Мои документы\Мои рисунки\OLYMPUS Master 2\2010\растопуловка 07.06.10\коньга 02.06.10\Копия P60401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105670" cy="4772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Documents and Settings\Галина\Мои документы\Мои рисунки\OLYMPUS Master 2\2010\растопуловка 07.06.10\коньга 02.06.10\P6040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6572264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исунки\кучергановка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501121" cy="53578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10007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8344" y="6000768"/>
            <a:ext cx="8183880" cy="500066"/>
          </a:xfrm>
        </p:spPr>
        <p:txBody>
          <a:bodyPr/>
          <a:lstStyle/>
          <a:p>
            <a:r>
              <a:rPr lang="ru-RU" dirty="0" smtClean="0"/>
              <a:t>Карта села Старокучергановка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Бархотка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3" name="Picture 3" descr="C:\Documents and Settings\Галина\Мои документы\Мои рисунки\OLYMPUS Master 2\2010\растопуловка 07.06.10\коллекция бабочек\Копия P60901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14810" y="500042"/>
            <a:ext cx="3227027" cy="4187825"/>
          </a:xfrm>
          <a:prstGeom prst="rect">
            <a:avLst/>
          </a:prstGeom>
          <a:noFill/>
        </p:spPr>
      </p:pic>
      <p:pic>
        <p:nvPicPr>
          <p:cNvPr id="25602" name="Picture 2" descr="C:\Documents and Settings\Галина\Мои документы\Мои рисунки\OLYMPUS Master 2\2010\растопуловка 07.06.10\коллекция бабочек\Копия P60901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3116"/>
            <a:ext cx="2639773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Рапсовая белянка</a:t>
            </a:r>
            <a:endParaRPr lang="ru-RU" dirty="0"/>
          </a:p>
        </p:txBody>
      </p:sp>
      <p:pic>
        <p:nvPicPr>
          <p:cNvPr id="4" name="Содержимое 3" descr="Копия (2) P60901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2411" y="530225"/>
            <a:ext cx="5085216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Хвостоносец</a:t>
            </a:r>
            <a:r>
              <a:rPr lang="ru-RU" dirty="0" smtClean="0"/>
              <a:t> </a:t>
            </a:r>
            <a:r>
              <a:rPr lang="ru-RU" dirty="0" err="1" smtClean="0"/>
              <a:t>подалирий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hoto-01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215238" cy="492922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Бражник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Галина\Мои документы\ЗЕМЛЯНЕ\задания\июнь 2010\фотоконкурс\фото\190620105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71481"/>
            <a:ext cx="6072229" cy="451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Хвостоносец</a:t>
            </a:r>
            <a:r>
              <a:rPr lang="ru-RU" dirty="0" smtClean="0"/>
              <a:t> </a:t>
            </a:r>
            <a:r>
              <a:rPr lang="ru-RU" dirty="0" err="1" smtClean="0"/>
              <a:t>подалирий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Галина\Мои документы\ЗЕМЛЯНЕ\задания\июнь 2010\фотоконкурс\фото жуки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215237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определили!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Галина\Мои документы\ЗЕМЛЯНЕ\задания\июнь 2010\фотоконкурс\фото жуки\PIC_0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00042"/>
            <a:ext cx="657229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2050" name="Picture 2" descr="F:\OLYMPUS Master 2\бабачка-водопада\P82500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30225"/>
            <a:ext cx="8001055" cy="4827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Капустница</a:t>
            </a:r>
            <a:endParaRPr lang="ru-RU" dirty="0"/>
          </a:p>
        </p:txBody>
      </p:sp>
      <p:pic>
        <p:nvPicPr>
          <p:cNvPr id="4" name="Содержимое 3" descr="Копия P50600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571480"/>
            <a:ext cx="6500858" cy="44136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500990" cy="4953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Махаон </a:t>
            </a:r>
            <a:r>
              <a:rPr lang="en-US" dirty="0" smtClean="0"/>
              <a:t>(</a:t>
            </a:r>
            <a:r>
              <a:rPr lang="en-US" dirty="0" err="1" smtClean="0"/>
              <a:t>Papillo</a:t>
            </a:r>
            <a:r>
              <a:rPr lang="en-US" dirty="0" smtClean="0"/>
              <a:t> </a:t>
            </a:r>
            <a:r>
              <a:rPr lang="en-US" dirty="0" err="1" smtClean="0"/>
              <a:t>machajn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5122" name="Picture 2" descr="C:\Documents and Settings\Галина\Мои документы\Мои рисунки\OLYMPUS Master 2\2010\05\babochka\P53000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714876" y="285728"/>
            <a:ext cx="3778007" cy="4187825"/>
          </a:xfrm>
          <a:prstGeom prst="rect">
            <a:avLst/>
          </a:prstGeom>
          <a:noFill/>
        </p:spPr>
      </p:pic>
      <p:pic>
        <p:nvPicPr>
          <p:cNvPr id="5121" name="Picture 1" descr="C:\Documents and Settings\Галина\Мои документы\Мои рисунки\OLYMPUS Master 2\бабочк Богдо 25.04.10\Копия Копия Фото02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70"/>
            <a:ext cx="3786214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Мелкие чешуйчатые бабочки</a:t>
            </a:r>
            <a:endParaRPr lang="ru-RU" dirty="0"/>
          </a:p>
        </p:txBody>
      </p:sp>
      <p:pic>
        <p:nvPicPr>
          <p:cNvPr id="5" name="Picture 3" descr="C:\Documents and Settings\Галина\Мои документы\Мои рисунки\OLYMPUS Master 2\2010\растопуловка 07.06.10\коллекция бабочек\P60901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3429024" cy="3286148"/>
          </a:xfrm>
          <a:prstGeom prst="rect">
            <a:avLst/>
          </a:prstGeom>
          <a:noFill/>
        </p:spPr>
      </p:pic>
      <p:pic>
        <p:nvPicPr>
          <p:cNvPr id="4097" name="Picture 1" descr="C:\Documents and Settings\Галина\Мои документы\Мои рисунки\OLYMPUS Master 2\2010\04\28\P42800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928802"/>
            <a:ext cx="3708400" cy="3263900"/>
          </a:xfrm>
          <a:prstGeom prst="rect">
            <a:avLst/>
          </a:prstGeom>
          <a:noFill/>
        </p:spPr>
      </p:pic>
      <p:pic>
        <p:nvPicPr>
          <p:cNvPr id="3075" name="Picture 3" descr="F:\OLYMPUS Master 2\бабочка\05\07\P507009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000108"/>
            <a:ext cx="2705094" cy="2365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Репейница на тамариксе</a:t>
            </a:r>
            <a:endParaRPr lang="ru-RU" dirty="0"/>
          </a:p>
        </p:txBody>
      </p:sp>
      <p:pic>
        <p:nvPicPr>
          <p:cNvPr id="4" name="Содержимое 3" descr="P6020059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160" y="857232"/>
            <a:ext cx="3815649" cy="4097335"/>
          </a:xfrm>
        </p:spPr>
      </p:pic>
      <p:pic>
        <p:nvPicPr>
          <p:cNvPr id="3073" name="Picture 1" descr="C:\Documents and Settings\Галина\Мои документы\Мои рисунки\OLYMPUS Master 2\2010\кучер 02.06.10\02\P6020056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928670"/>
            <a:ext cx="4032765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Расправилка</a:t>
            </a:r>
            <a:endParaRPr lang="ru-RU" dirty="0"/>
          </a:p>
        </p:txBody>
      </p:sp>
      <p:pic>
        <p:nvPicPr>
          <p:cNvPr id="4" name="Содержимое 3" descr="P60501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714356"/>
            <a:ext cx="6215106" cy="46613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983480"/>
            <a:ext cx="5257808" cy="1051560"/>
          </a:xfrm>
        </p:spPr>
        <p:txBody>
          <a:bodyPr/>
          <a:lstStyle/>
          <a:p>
            <a:r>
              <a:rPr lang="ru-RU" dirty="0" smtClean="0"/>
              <a:t>Репейница</a:t>
            </a:r>
            <a:endParaRPr lang="ru-RU" dirty="0"/>
          </a:p>
        </p:txBody>
      </p:sp>
      <p:pic>
        <p:nvPicPr>
          <p:cNvPr id="4" name="Содержимое 3" descr="P60300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000504"/>
            <a:ext cx="2857520" cy="2143140"/>
          </a:xfrm>
        </p:spPr>
      </p:pic>
      <p:pic>
        <p:nvPicPr>
          <p:cNvPr id="5" name="Содержимое 3" descr="P60300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000108"/>
            <a:ext cx="2857520" cy="2699800"/>
          </a:xfrm>
          <a:prstGeom prst="rect">
            <a:avLst/>
          </a:prstGeom>
        </p:spPr>
      </p:pic>
      <p:pic>
        <p:nvPicPr>
          <p:cNvPr id="6" name="Содержимое 3" descr="Копия P603008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642918"/>
            <a:ext cx="3902785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142</TotalTime>
  <Words>80</Words>
  <PresentationFormat>Экран (4:3)</PresentationFormat>
  <Paragraphs>32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Слайд 1</vt:lpstr>
      <vt:lpstr>Слайд 2</vt:lpstr>
      <vt:lpstr>Капустница</vt:lpstr>
      <vt:lpstr>Совка</vt:lpstr>
      <vt:lpstr>Махаон (Papillo machajn)</vt:lpstr>
      <vt:lpstr>Мелкие чешуйчатые бабочки</vt:lpstr>
      <vt:lpstr>Репейница на тамариксе</vt:lpstr>
      <vt:lpstr>Расправилка</vt:lpstr>
      <vt:lpstr>Репейница</vt:lpstr>
      <vt:lpstr>Репейница на окне</vt:lpstr>
      <vt:lpstr>Степная белянка</vt:lpstr>
      <vt:lpstr>Pontia chloridice</vt:lpstr>
      <vt:lpstr>Репейница</vt:lpstr>
      <vt:lpstr>Воловий глаз</vt:lpstr>
      <vt:lpstr>Репейница на цветке</vt:lpstr>
      <vt:lpstr>Голубянка Икар</vt:lpstr>
      <vt:lpstr>Капустница</vt:lpstr>
      <vt:lpstr>Репейница  на бархатцах</vt:lpstr>
      <vt:lpstr>Совка</vt:lpstr>
      <vt:lpstr>Бархотка </vt:lpstr>
      <vt:lpstr>Рапсовая белянка</vt:lpstr>
      <vt:lpstr>Хвостоносец подалирий</vt:lpstr>
      <vt:lpstr>Бражник</vt:lpstr>
      <vt:lpstr>Хвостоносец подалирий</vt:lpstr>
      <vt:lpstr>Не определили!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Галина</cp:lastModifiedBy>
  <cp:revision>27</cp:revision>
  <dcterms:modified xsi:type="dcterms:W3CDTF">2011-12-05T08:14:59Z</dcterms:modified>
</cp:coreProperties>
</file>