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C00A3FB-2BC4-4F69-822C-58AAEDBEC7D4}" type="datetimeFigureOut">
              <a:rPr lang="ru-RU" smtClean="0"/>
              <a:pPr/>
              <a:t>29.12.2011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C27499D-FAF8-4462-A7A5-7BF575CA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1600" y="908720"/>
            <a:ext cx="6400800" cy="1656184"/>
          </a:xfrm>
        </p:spPr>
        <p:txBody>
          <a:bodyPr/>
          <a:lstStyle/>
          <a:p>
            <a:r>
              <a:rPr lang="ru-RU" dirty="0" smtClean="0"/>
              <a:t>Кукла, которая изменила мир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016224"/>
          </a:xfrm>
        </p:spPr>
        <p:txBody>
          <a:bodyPr>
            <a:normAutofit/>
          </a:bodyPr>
          <a:lstStyle/>
          <a:p>
            <a:r>
              <a:rPr lang="ru-RU" dirty="0"/>
              <a:t>Наша работа адресована тем, кто неравнодушен к этой кукле, кто интересуется историей создания разных игрушек и тем, кто изучает английский язык.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310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962949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1100" dirty="0" smtClean="0"/>
              <a:t>задачи:</a:t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>-Подбор </a:t>
            </a:r>
            <a:r>
              <a:rPr lang="ru-RU" sz="1100" dirty="0"/>
              <a:t>материала в разных источниках.</a:t>
            </a:r>
            <a:br>
              <a:rPr lang="ru-RU" sz="1100" dirty="0"/>
            </a:br>
            <a:r>
              <a:rPr lang="ru-RU" sz="1100" dirty="0" smtClean="0"/>
              <a:t>-Изучение </a:t>
            </a:r>
            <a:r>
              <a:rPr lang="ru-RU" sz="1100" dirty="0"/>
              <a:t>и анализ найденного материала.</a:t>
            </a:r>
            <a:br>
              <a:rPr lang="ru-RU" sz="1100" dirty="0"/>
            </a:br>
            <a:r>
              <a:rPr lang="ru-RU" sz="1100" dirty="0" smtClean="0"/>
              <a:t>-Попытка </a:t>
            </a:r>
            <a:r>
              <a:rPr lang="ru-RU" sz="1100" dirty="0"/>
              <a:t>сделать выводы.</a:t>
            </a:r>
            <a:br>
              <a:rPr lang="ru-RU" sz="1100" dirty="0"/>
            </a:br>
            <a:r>
              <a:rPr lang="ru-RU" sz="1100" dirty="0" smtClean="0"/>
              <a:t>-Перевод </a:t>
            </a:r>
            <a:r>
              <a:rPr lang="ru-RU" sz="1100" dirty="0"/>
              <a:t>текста с использованием компьютерных </a:t>
            </a:r>
            <a:r>
              <a:rPr lang="ru-RU" sz="1100" dirty="0" smtClean="0"/>
              <a:t>     технологий</a:t>
            </a:r>
            <a:r>
              <a:rPr lang="ru-RU" sz="11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47800" y="1268760"/>
            <a:ext cx="6248400" cy="2232248"/>
          </a:xfrm>
        </p:spPr>
        <p:txBody>
          <a:bodyPr/>
          <a:lstStyle/>
          <a:p>
            <a:r>
              <a:rPr lang="ru-RU" b="1" i="0" dirty="0" smtClean="0"/>
              <a:t>Цель </a:t>
            </a:r>
            <a:r>
              <a:rPr lang="ru-RU" b="1" i="0" dirty="0"/>
              <a:t>работы</a:t>
            </a:r>
            <a:r>
              <a:rPr lang="ru-RU" dirty="0"/>
              <a:t> </a:t>
            </a:r>
            <a:r>
              <a:rPr lang="ru-RU" b="1" i="0" dirty="0" smtClean="0"/>
              <a:t>:</a:t>
            </a:r>
            <a:r>
              <a:rPr lang="ru-RU" dirty="0" smtClean="0"/>
              <a:t> познакомиться </a:t>
            </a:r>
            <a:r>
              <a:rPr lang="ru-RU" dirty="0"/>
              <a:t>самим и познакомить других с историей появления </a:t>
            </a:r>
            <a:r>
              <a:rPr lang="ru-RU" dirty="0" smtClean="0"/>
              <a:t>куклы Барби, </a:t>
            </a:r>
            <a:r>
              <a:rPr lang="ru-RU" dirty="0"/>
              <a:t>исследовать ее влияние на детей и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8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b="1" dirty="0"/>
              <a:t>Рут и  Элиот Хэндлер, </a:t>
            </a:r>
            <a:r>
              <a:rPr lang="ru-RU" dirty="0"/>
              <a:t>руководители небольшой </a:t>
            </a:r>
            <a:r>
              <a:rPr lang="ru-RU" dirty="0" smtClean="0"/>
              <a:t>компании </a:t>
            </a:r>
            <a:r>
              <a:rPr lang="ru-RU" b="1" dirty="0"/>
              <a:t>«</a:t>
            </a:r>
            <a:r>
              <a:rPr lang="ru-RU" b="1" dirty="0" err="1"/>
              <a:t>Маттел</a:t>
            </a:r>
            <a:r>
              <a:rPr lang="ru-RU" b="1" dirty="0"/>
              <a:t>», </a:t>
            </a:r>
            <a:r>
              <a:rPr lang="ru-RU" dirty="0"/>
              <a:t>выпускавшей кукольные домики – «родители Барби»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1683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015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dirty="0"/>
              <a:t>Работая над образом куклы, супруги Хэндлер взяли за образец </a:t>
            </a:r>
            <a:r>
              <a:rPr lang="ru-RU" b="1" i="1" dirty="0" smtClean="0"/>
              <a:t>Лилли</a:t>
            </a:r>
            <a:r>
              <a:rPr lang="ru-RU" dirty="0" smtClean="0"/>
              <a:t> – героиню немецких комиксов</a:t>
            </a:r>
            <a:r>
              <a:rPr lang="ru-RU" dirty="0"/>
              <a:t> </a:t>
            </a:r>
            <a:r>
              <a:rPr lang="ru-RU" dirty="0" smtClean="0"/>
              <a:t>и любимую </a:t>
            </a:r>
            <a:r>
              <a:rPr lang="ru-RU" dirty="0"/>
              <a:t>актрису тогдашней Америки – </a:t>
            </a:r>
            <a:r>
              <a:rPr lang="ru-RU" b="1" i="1" dirty="0"/>
              <a:t>Джейн Мэнсфилд.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09634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901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/>
              <a:t>Барби напоминает не сказочную </a:t>
            </a:r>
            <a:r>
              <a:rPr lang="ru-RU" sz="1400" dirty="0" smtClean="0"/>
              <a:t>принцессу</a:t>
            </a:r>
            <a:r>
              <a:rPr lang="ru-RU" sz="1400" dirty="0"/>
              <a:t>,</a:t>
            </a:r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>
          <a:xfrm>
            <a:off x="1569855" y="1846689"/>
            <a:ext cx="2971800" cy="2971800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883005" y="2420888"/>
            <a:ext cx="2819400" cy="2875264"/>
          </a:xfrm>
        </p:spPr>
        <p:txBody>
          <a:bodyPr/>
          <a:lstStyle/>
          <a:p>
            <a:r>
              <a:rPr lang="ru-RU" dirty="0"/>
              <a:t>а девушку соседку, но при этом красивую и успешную, ту, кому хочется подражать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Рост </a:t>
            </a:r>
            <a:r>
              <a:rPr lang="ru-RU" dirty="0" smtClean="0"/>
              <a:t>куклы Барби</a:t>
            </a:r>
            <a:r>
              <a:rPr lang="ru-RU" dirty="0"/>
              <a:t> — 29 см</a:t>
            </a:r>
            <a:r>
              <a:rPr lang="ru-RU" dirty="0" smtClean="0"/>
              <a:t>.</a:t>
            </a:r>
          </a:p>
          <a:p>
            <a:r>
              <a:rPr lang="ru-RU" dirty="0"/>
              <a:t>Сегодня Барби стоит от 10 до 75 долларов за штуку.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05269">
            <a:off x="1528272" y="1190495"/>
            <a:ext cx="30963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736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quarter" idx="4294967295"/>
          </p:nvPr>
        </p:nvSpPr>
        <p:spPr>
          <a:xfrm rot="20985582">
            <a:off x="0" y="1628775"/>
            <a:ext cx="3455988" cy="3887788"/>
          </a:xfrm>
        </p:spPr>
        <p:txBody>
          <a:bodyPr>
            <a:normAutofit fontScale="92500"/>
          </a:bodyPr>
          <a:lstStyle/>
          <a:p>
            <a:pPr lvl="1">
              <a:lnSpc>
                <a:spcPct val="150000"/>
              </a:lnSpc>
            </a:pPr>
            <a:r>
              <a:rPr lang="ru-RU" sz="1800" dirty="0"/>
              <a:t>Над ее гардеробом работали Пьер Карден и Ив Сен-Лоран, Живанши и Диор и другие знаменитые модельеры. Наибольшей популярностью пользуются свадебные наряды.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9463" y="1130077"/>
            <a:ext cx="16668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3427"/>
            <a:ext cx="170497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33802">
            <a:off x="6397026" y="3068886"/>
            <a:ext cx="170497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05050">
            <a:off x="4467550" y="3284983"/>
            <a:ext cx="17907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875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120450">
            <a:off x="1272792" y="3562996"/>
            <a:ext cx="39243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Кукла примеряет не только наряды, но и профессии. Она побывала стюардессой, врачом, астронавтом, певицей, учительницей и даже… кандидатом в президенты. </a:t>
            </a:r>
          </a:p>
        </p:txBody>
      </p:sp>
      <p:pic>
        <p:nvPicPr>
          <p:cNvPr id="5122" name="Picture 2" descr="Картинка 9 из 9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87953">
            <a:off x="1459048" y="1133809"/>
            <a:ext cx="17621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75994">
            <a:off x="4627260" y="1257634"/>
            <a:ext cx="16573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532278">
            <a:off x="5213512" y="3301751"/>
            <a:ext cx="1580629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2713" y="1463602"/>
            <a:ext cx="12858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531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986369">
            <a:off x="5157192" y="2690336"/>
            <a:ext cx="28711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Позже Барби обзавелась целой толпой родственников. Рут была убеждена, что девочек нужно готовить к материнству. Так появилась и беременная подружка </a:t>
            </a:r>
            <a:r>
              <a:rPr lang="ru-RU" dirty="0" err="1"/>
              <a:t>Мидж</a:t>
            </a:r>
            <a:r>
              <a:rPr lang="ru-RU" dirty="0"/>
              <a:t>, а затем и сама Барби.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57795">
            <a:off x="1547664" y="1484784"/>
            <a:ext cx="288032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013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059986">
            <a:off x="1187624" y="1859340"/>
            <a:ext cx="4464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 ясно одно: </a:t>
            </a:r>
            <a:r>
              <a:rPr lang="ru-RU" dirty="0"/>
              <a:t>несмотря на все перемены и критику, удачно найденный много лет назад образ по-прежнему работает, и девочки, не слушая родителей, социологов, психологов и врачей, так же будут плакать у игрушечных витрин: </a:t>
            </a:r>
            <a:r>
              <a:rPr lang="ru-RU" b="1" dirty="0"/>
              <a:t>«Хочу такую куклу!» </a:t>
            </a:r>
            <a:r>
              <a:rPr lang="ru-RU" dirty="0"/>
              <a:t>И вряд ли другая кукла будет способна в ближайшее время повторить ее феноменальное восхождение к мировой славе.</a:t>
            </a:r>
          </a:p>
          <a:p>
            <a:r>
              <a:rPr lang="ru-RU" dirty="0"/>
              <a:t> </a:t>
            </a:r>
          </a:p>
        </p:txBody>
      </p:sp>
      <p:pic>
        <p:nvPicPr>
          <p:cNvPr id="7170" name="Picture 2" descr="Картинка 2 из 46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92896"/>
            <a:ext cx="27051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6712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Другая 1">
      <a:dk1>
        <a:srgbClr val="AB0042"/>
      </a:dk1>
      <a:lt1>
        <a:srgbClr val="FFAFD1"/>
      </a:lt1>
      <a:dk2>
        <a:srgbClr val="FF71E4"/>
      </a:dk2>
      <a:lt2>
        <a:srgbClr val="FF8EBA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72002C"/>
      </a:accent5>
      <a:accent6>
        <a:srgbClr val="C6004D"/>
      </a:accent6>
      <a:hlink>
        <a:srgbClr val="72002C"/>
      </a:hlink>
      <a:folHlink>
        <a:srgbClr val="FF79C2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271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Кукла, которая изменила мир</vt:lpstr>
      <vt:lpstr>задачи:  -Подбор материала в разных источниках. -Изучение и анализ найденного материала. -Попытка сделать выводы. -Перевод текста с использованием компьютерных      технологий. </vt:lpstr>
      <vt:lpstr>Слайд 3</vt:lpstr>
      <vt:lpstr>Слайд 4</vt:lpstr>
      <vt:lpstr>Барби напоминает не сказочную принцессу,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Кукла, которая изменила мир</dc:title>
  <dc:creator>Admin</dc:creator>
  <cp:lastModifiedBy>Петрова ТР</cp:lastModifiedBy>
  <cp:revision>14</cp:revision>
  <dcterms:created xsi:type="dcterms:W3CDTF">2011-12-22T07:37:04Z</dcterms:created>
  <dcterms:modified xsi:type="dcterms:W3CDTF">2011-12-29T06:48:14Z</dcterms:modified>
</cp:coreProperties>
</file>