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40875-C7F2-4AD4-A825-B00423A9E015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2725C-F42A-44BC-B169-E0A72D1290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40875-C7F2-4AD4-A825-B00423A9E015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2725C-F42A-44BC-B169-E0A72D1290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40875-C7F2-4AD4-A825-B00423A9E015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2725C-F42A-44BC-B169-E0A72D1290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40875-C7F2-4AD4-A825-B00423A9E015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2725C-F42A-44BC-B169-E0A72D1290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40875-C7F2-4AD4-A825-B00423A9E015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2725C-F42A-44BC-B169-E0A72D1290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40875-C7F2-4AD4-A825-B00423A9E015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2725C-F42A-44BC-B169-E0A72D1290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40875-C7F2-4AD4-A825-B00423A9E015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2725C-F42A-44BC-B169-E0A72D1290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40875-C7F2-4AD4-A825-B00423A9E015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2725C-F42A-44BC-B169-E0A72D1290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40875-C7F2-4AD4-A825-B00423A9E015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2725C-F42A-44BC-B169-E0A72D1290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40875-C7F2-4AD4-A825-B00423A9E015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2725C-F42A-44BC-B169-E0A72D1290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40875-C7F2-4AD4-A825-B00423A9E015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2725C-F42A-44BC-B169-E0A72D1290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40875-C7F2-4AD4-A825-B00423A9E015}" type="datetimeFigureOut">
              <a:rPr lang="ru-RU" smtClean="0"/>
              <a:pPr/>
              <a:t>16.01.2012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2725C-F42A-44BC-B169-E0A72D1290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1245</TotalTime>
  <Words>0</Words>
  <Application>Microsoft Office PowerPoint</Application>
  <PresentationFormat>Экран (4:3)</PresentationFormat>
  <Paragraphs>0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WolfishLair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Сборник стихов</dc:title>
  <dc:creator>Леди Рэль</dc:creator>
  <cp:lastModifiedBy>User</cp:lastModifiedBy>
  <cp:revision>96</cp:revision>
  <dcterms:created xsi:type="dcterms:W3CDTF">2011-09-25T17:57:33Z</dcterms:created>
  <dcterms:modified xsi:type="dcterms:W3CDTF">2012-01-16T08:00:25Z</dcterms:modified>
</cp:coreProperties>
</file>