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8" r:id="rId2"/>
    <p:sldId id="259" r:id="rId3"/>
    <p:sldId id="262" r:id="rId4"/>
    <p:sldId id="263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67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3FDBA-BC09-48D0-8141-24B36303AFBD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8743E-472E-45A6-9D6B-64981C121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8743E-472E-45A6-9D6B-64981C121AB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8FC7EB-93FD-4DC3-878A-F16B9FC1EC4C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6F92307-702F-4F2F-8925-F40DB7577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Целебные места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– востока Татарстана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Лечит болезни врач, но излечивает природа.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Гиппократ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/>
          </a:p>
        </p:txBody>
      </p:sp>
      <p:pic>
        <p:nvPicPr>
          <p:cNvPr id="5" name="Содержимое 7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620688"/>
            <a:ext cx="5334000" cy="475252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Санаторий  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акирово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5" descr="http://bakir.onsite.ru/files/images/fotogallery/fg_sandugach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84784"/>
            <a:ext cx="44112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  одном из красивейших мест на юго-востоке Татарстана у подножия горы «Любви», в пойме реки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Шешма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и долине озера  «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Озын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Куль», в окружении неповторимой живописной природы разместился санаторий «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Бакирово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».    Благодаря окружению гор, покрытых лесами,  и водным потоком речушек, ручейков и родников, сформировался уникальный климат, обладающий выраженными лечебными свойствами.</a:t>
            </a:r>
          </a:p>
          <a:p>
            <a:pPr algn="just">
              <a:lnSpc>
                <a:spcPct val="120000"/>
              </a:lnSpc>
            </a:pP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bakir.onsite.ru/files/images/fotogallery/fg_vanna_graz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904" r="1904"/>
          <a:stretch>
            <a:fillRect/>
          </a:stretch>
        </p:blipFill>
        <p:spPr bwMode="auto">
          <a:xfrm>
            <a:off x="539552" y="332656"/>
            <a:ext cx="439248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149080"/>
            <a:ext cx="8367464" cy="2152488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Бесценные  дары  природы санатория «</a:t>
            </a:r>
            <a:r>
              <a:rPr lang="ru-RU" sz="2500" b="1" i="1" dirty="0" err="1" smtClean="0">
                <a:latin typeface="Times New Roman" pitchFamily="18" charset="0"/>
                <a:cs typeface="Times New Roman" pitchFamily="18" charset="0"/>
              </a:rPr>
              <a:t>Бакирово</a:t>
            </a: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» 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Лечебные сапропелевые грязи</a:t>
            </a:r>
          </a:p>
          <a:p>
            <a:pPr lvl="0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Лечебно-питьевая маломинерализованная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сульфатно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натриево-магниево-кальциевая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вода с минерализацией  1,5–3,0 г/л и содержанием сероводорода 3–10 мг/л. </a:t>
            </a:r>
          </a:p>
          <a:p>
            <a:pPr lvl="0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Слабоминерализованная лечебно-столовая питьевая гидрокарбонатная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магниево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— кальциевая вода  «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Бакировская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» с высоким содержанием органических веществ типа «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Нафтуся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» и «Волжанка»-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Ундровского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месторождения. По своим целебным свойствам она относится к типу минеральных питьевых вод. Используется  для лечения  болезней желудочно-кишечного тракта, желчевыводящей системы, мочеполовых органов.</a:t>
            </a:r>
          </a:p>
          <a:p>
            <a:pPr lvl="0"/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Подзалежная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Голубая  глина.</a:t>
            </a:r>
          </a:p>
          <a:p>
            <a:pPr lvl="0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Природа и климат.</a:t>
            </a:r>
          </a:p>
          <a:p>
            <a:endParaRPr lang="ru-RU" dirty="0"/>
          </a:p>
        </p:txBody>
      </p:sp>
      <p:pic>
        <p:nvPicPr>
          <p:cNvPr id="6" name="Рисунок 5" descr="http://bakir.onsite.ru/files/images/fotogallery/fg_samov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32656"/>
            <a:ext cx="2952328" cy="3400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Санаторий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Ромашкино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55523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Расположение среди хвойных и смешанных лесов делает санаторий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Ромашкино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оптимальным выбором для отдыха и оздоровления. Природный ориентир – озеро с прозрачной водой – не даст проехать мимо. Густые хвойные и смешанные леса, окружающие здравницу, – идеальное место для неспешных прогулок и отдыха. Наличие природных лечебных источников и удивительная атмосфера выгодно выделяют среди прочих мест для отдыха.  Основным лечебным компонентом при проведении процедур являются иловые, торфяные грязи. Лечебница угощает отдыхающих минеральными рассолами и питьевой минеральной водой, добывают которые из местных природных источников.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Санаторий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Ижминводы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www.sanatoria.ru/.i/s/big/398/009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60848"/>
            <a:ext cx="4191000" cy="3299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     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История курорта «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Ижминводы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» уходит своими корнями еще </a:t>
            </a:r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век. Точное время открытия источника неизвестно. С давних пор он просачивается на поверхность, образуя небольшое озеро. Местные крестьяне не могли не заметить, что его вода привлекала к себе скот, свободно пасшийся на окрестных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прикамских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лугах.  Вскоре, добрая молва о Соленом ключе дошла до местных врачей.  Так старший врач по Вятской губернии А.Г.Крылов начал использовать воду ключа как терапевтическое средство «с хорошим успехом при болезнях печени и желудочно-кишечного тракта».</a:t>
            </a:r>
          </a:p>
          <a:p>
            <a:pPr>
              <a:lnSpc>
                <a:spcPct val="12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В 1923 году здравница получила название «Ижевский источник»</a:t>
            </a:r>
            <a:endParaRPr lang="ru-RU" sz="4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37112"/>
            <a:ext cx="8610600" cy="185573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Химический состав вод: Минеральная вода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Шифалы-Су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относится 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сульфатно-хлоридно-натриево-кальциево-магниевым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Основными методами лечения являются водные процедуры с принятием ванн. На основе профиля лечения каждому больному могут назначаться ванны с различными минеральными составами, например, с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йодо-бромным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составом. Что примечательно, принятие ванн является обязательной процедурой лечения. Также в услуги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бальнеолечебницы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Ижминводы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входит процедура принятия душей различных типов: восходящий и циркулярный души, душ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Шарко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и подводный душ-массаж.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www.i-m-w.ru/Pictures/vann.jp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988" y="692697"/>
            <a:ext cx="429101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http://www.i-m-w.ru/Pictures/dush.jpg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692696"/>
            <a:ext cx="410445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7"/>
            <a:ext cx="8424936" cy="2547714"/>
          </a:xfrm>
        </p:spPr>
        <p:txBody>
          <a:bodyPr>
            <a:norm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Здоровья Вам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Вашим близким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128792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Работу выполнили: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Ученица 6 класса СОШ№15: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Сабитова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Розалия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Ученик 2 класса СОШ№15: Хабибуллин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Камиль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158</TotalTime>
  <Words>225</Words>
  <Application>Microsoft Office PowerPoint</Application>
  <PresentationFormat>Экран (4:3)</PresentationFormat>
  <Paragraphs>23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Целебные места юго – востока Татарстана</vt:lpstr>
      <vt:lpstr>Санаторий   «Бакирово»</vt:lpstr>
      <vt:lpstr>Слайд 3</vt:lpstr>
      <vt:lpstr>Санаторий «Ромашкино»</vt:lpstr>
      <vt:lpstr>Санаторий «Ижминводы»</vt:lpstr>
      <vt:lpstr>       Химический состав вод: Минеральная вода «Шифалы-Су» относится к сульфатно-хлоридно-натриево-кальциево-магниевым. Основными методами лечения являются водные процедуры с принятием ванн. На основе профиля лечения каждому больному могут назначаться ванны с различными минеральными составами, например, с йодо-бромным составом. Что примечательно, принятие ванн является обязательной процедурой лечения. Также в услуги бальнеолечебницы Ижминводы входит процедура принятия душей различных типов: восходящий и циркулярный души, душ Шарко, и подводный душ-массаж.</vt:lpstr>
      <vt:lpstr>Здоровья Вам и Вашим близким!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Лилия</cp:lastModifiedBy>
  <cp:revision>17</cp:revision>
  <dcterms:created xsi:type="dcterms:W3CDTF">2012-01-14T11:23:22Z</dcterms:created>
  <dcterms:modified xsi:type="dcterms:W3CDTF">2012-01-15T00:07:23Z</dcterms:modified>
</cp:coreProperties>
</file>