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5" r:id="rId5"/>
    <p:sldId id="266" r:id="rId6"/>
    <p:sldId id="260" r:id="rId7"/>
    <p:sldId id="261" r:id="rId8"/>
    <p:sldId id="271" r:id="rId9"/>
    <p:sldId id="269" r:id="rId10"/>
    <p:sldId id="270" r:id="rId11"/>
    <p:sldId id="267" r:id="rId12"/>
    <p:sldId id="263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CECA21-2671-4B61-B2A1-88834230AF9D}" type="datetimeFigureOut">
              <a:rPr lang="ru-RU" smtClean="0"/>
              <a:pPr/>
              <a:t>20.12.2011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C01E2BD-0E09-4114-A2FD-49169F837E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2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589241"/>
            <a:ext cx="8496944" cy="792086"/>
          </a:xfrm>
        </p:spPr>
        <p:txBody>
          <a:bodyPr/>
          <a:lstStyle/>
          <a:p>
            <a:r>
              <a:rPr lang="ru-RU" sz="3200" b="1" i="1" dirty="0" smtClean="0">
                <a:latin typeface="Monotype Corsiva" pitchFamily="66" charset="0"/>
              </a:rPr>
              <a:t>Проектная работа ученика 4 класса «А» </a:t>
            </a:r>
            <a:r>
              <a:rPr lang="ru-RU" sz="3200" b="1" i="1" dirty="0" err="1" smtClean="0">
                <a:latin typeface="Monotype Corsiva" pitchFamily="66" charset="0"/>
              </a:rPr>
              <a:t>Гумирова</a:t>
            </a:r>
            <a:r>
              <a:rPr lang="ru-RU" sz="3200" b="1" i="1" dirty="0" smtClean="0">
                <a:latin typeface="Monotype Corsiva" pitchFamily="66" charset="0"/>
              </a:rPr>
              <a:t> Павла</a:t>
            </a:r>
            <a:endParaRPr lang="ru-RU" sz="3200" b="1" i="1" dirty="0"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60649"/>
            <a:ext cx="7560840" cy="64807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Monotype Corsiva" pitchFamily="66" charset="0"/>
              </a:rPr>
              <a:t>Четвёртое измерение</a:t>
            </a:r>
            <a:endParaRPr lang="ru-RU" b="1" i="1" dirty="0">
              <a:latin typeface="Monotype Corsiva" pitchFamily="66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4968552" cy="437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Рисунок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052736"/>
            <a:ext cx="280831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… и женские</a:t>
            </a:r>
            <a:endParaRPr lang="ru-RU" sz="4800" b="1" dirty="0">
              <a:latin typeface="Monotype Corsiva" pitchFamily="66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9504" y="332656"/>
            <a:ext cx="3757385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36526"/>
            <a:ext cx="1485233" cy="212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730336"/>
            <a:ext cx="3240360" cy="213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217" y="4005064"/>
            <a:ext cx="289060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005064"/>
            <a:ext cx="19010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latin typeface="Monotype Corsiva" pitchFamily="66" charset="0"/>
              </a:rPr>
              <a:t>Шатлен</a:t>
            </a:r>
            <a:endParaRPr lang="ru-RU" b="1" i="1" dirty="0"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2170584" cy="1768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6016" y="1524000"/>
            <a:ext cx="3992120" cy="1768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29151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479" y="4464769"/>
            <a:ext cx="2301305" cy="199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88032"/>
            <a:ext cx="448521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208" y="1368152"/>
            <a:ext cx="1610356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0063" y="4184798"/>
            <a:ext cx="1585913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87208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Машина времени</a:t>
            </a:r>
            <a:endParaRPr lang="ru-RU" sz="4400" b="1" i="1" dirty="0"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5"/>
            <a:ext cx="313278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24744"/>
            <a:ext cx="2880321" cy="1776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700702"/>
            <a:ext cx="2016224" cy="188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996953"/>
            <a:ext cx="288032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725144"/>
            <a:ext cx="28803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509" y="3501008"/>
            <a:ext cx="314517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653136"/>
            <a:ext cx="2016224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1129562"/>
            <a:ext cx="2009800" cy="150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859216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Заключение</a:t>
            </a:r>
            <a:endParaRPr lang="ru-RU" sz="4400" b="1" i="1" dirty="0">
              <a:latin typeface="Monotype Corsiva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593" y="1686517"/>
            <a:ext cx="5948735" cy="397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59216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Боги – хранители времени</a:t>
            </a:r>
            <a:endParaRPr lang="ru-RU" sz="4400" b="1" i="1" dirty="0">
              <a:latin typeface="Monotype Corsiva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4294967295"/>
          </p:nvPr>
        </p:nvSpPr>
        <p:spPr>
          <a:xfrm>
            <a:off x="0" y="1524000"/>
            <a:ext cx="4059238" cy="45720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556792"/>
            <a:ext cx="2887402" cy="430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556792"/>
            <a:ext cx="2211388" cy="427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556792"/>
            <a:ext cx="2520280" cy="42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Времена года, или Сезоны</a:t>
            </a:r>
            <a:endParaRPr lang="ru-RU" sz="4400" b="1" i="1" dirty="0"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056" y="1695138"/>
            <a:ext cx="3923928" cy="447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5616" y="1700808"/>
            <a:ext cx="406454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03232" cy="10443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Славянские названия месяцев  первой половины года: 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536" y="1124744"/>
            <a:ext cx="4176464" cy="2808312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 smtClean="0"/>
              <a:t>Зима:</a:t>
            </a:r>
          </a:p>
          <a:p>
            <a:r>
              <a:rPr lang="ru-RU" dirty="0" smtClean="0"/>
              <a:t>Декабрь - </a:t>
            </a:r>
            <a:r>
              <a:rPr lang="ru-RU" dirty="0" err="1" smtClean="0"/>
              <a:t>грудень</a:t>
            </a:r>
            <a:r>
              <a:rPr lang="ru-RU" dirty="0" smtClean="0"/>
              <a:t>, </a:t>
            </a:r>
            <a:r>
              <a:rPr lang="ru-RU" dirty="0" err="1" smtClean="0"/>
              <a:t>студень,студёный</a:t>
            </a:r>
            <a:r>
              <a:rPr lang="ru-RU" dirty="0" smtClean="0"/>
              <a:t>, </a:t>
            </a:r>
            <a:r>
              <a:rPr lang="ru-RU" dirty="0" err="1" smtClean="0"/>
              <a:t>стужайло</a:t>
            </a:r>
            <a:r>
              <a:rPr lang="ru-RU" dirty="0" smtClean="0"/>
              <a:t>, </a:t>
            </a:r>
            <a:r>
              <a:rPr lang="ru-RU" dirty="0" err="1" smtClean="0"/>
              <a:t>ветрозим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Январь - </a:t>
            </a:r>
            <a:r>
              <a:rPr lang="ru-RU" dirty="0" err="1" smtClean="0"/>
              <a:t>студинец</a:t>
            </a:r>
            <a:r>
              <a:rPr lang="ru-RU" dirty="0" smtClean="0"/>
              <a:t>, </a:t>
            </a:r>
            <a:r>
              <a:rPr lang="ru-RU" dirty="0" err="1" smtClean="0"/>
              <a:t>стужень</a:t>
            </a:r>
            <a:r>
              <a:rPr lang="ru-RU" dirty="0" smtClean="0"/>
              <a:t>, </a:t>
            </a:r>
            <a:r>
              <a:rPr lang="ru-RU" dirty="0" err="1" smtClean="0"/>
              <a:t>просинец</a:t>
            </a:r>
            <a:r>
              <a:rPr lang="ru-RU" dirty="0" smtClean="0"/>
              <a:t>, </a:t>
            </a:r>
            <a:r>
              <a:rPr lang="ru-RU" dirty="0" err="1" smtClean="0"/>
              <a:t>перезимье</a:t>
            </a:r>
            <a:r>
              <a:rPr lang="ru-RU" dirty="0" smtClean="0"/>
              <a:t>, </a:t>
            </a:r>
            <a:r>
              <a:rPr lang="ru-RU" dirty="0" err="1" smtClean="0"/>
              <a:t>лютовей</a:t>
            </a:r>
            <a:r>
              <a:rPr lang="ru-RU" dirty="0" smtClean="0"/>
              <a:t>, трескун.</a:t>
            </a:r>
          </a:p>
          <a:p>
            <a:r>
              <a:rPr lang="ru-RU" dirty="0" smtClean="0"/>
              <a:t>Февраль – </a:t>
            </a:r>
            <a:r>
              <a:rPr lang="ru-RU" dirty="0" err="1" smtClean="0"/>
              <a:t>хевраль</a:t>
            </a:r>
            <a:r>
              <a:rPr lang="ru-RU" dirty="0" smtClean="0"/>
              <a:t>, </a:t>
            </a:r>
            <a:r>
              <a:rPr lang="ru-RU" dirty="0" err="1" smtClean="0"/>
              <a:t>сечень</a:t>
            </a:r>
            <a:r>
              <a:rPr lang="ru-RU" dirty="0" smtClean="0"/>
              <a:t>, межень, </a:t>
            </a:r>
            <a:r>
              <a:rPr lang="ru-RU" dirty="0" err="1" smtClean="0"/>
              <a:t>бокогрей</a:t>
            </a:r>
            <a:r>
              <a:rPr lang="ru-RU" dirty="0" smtClean="0"/>
              <a:t>, </a:t>
            </a:r>
            <a:r>
              <a:rPr lang="ru-RU" dirty="0" err="1" smtClean="0"/>
              <a:t>ветродуй</a:t>
            </a:r>
            <a:r>
              <a:rPr lang="ru-RU" dirty="0" smtClean="0"/>
              <a:t>, </a:t>
            </a:r>
            <a:r>
              <a:rPr lang="ru-RU" dirty="0" err="1" smtClean="0"/>
              <a:t>вьюговей</a:t>
            </a:r>
            <a:r>
              <a:rPr lang="ru-RU" dirty="0" smtClean="0"/>
              <a:t>,  </a:t>
            </a:r>
            <a:r>
              <a:rPr lang="ru-RU" dirty="0" err="1" smtClean="0"/>
              <a:t>снежень</a:t>
            </a:r>
            <a:r>
              <a:rPr lang="ru-RU" dirty="0" smtClean="0"/>
              <a:t>, </a:t>
            </a:r>
            <a:r>
              <a:rPr lang="ru-RU" dirty="0" err="1" smtClean="0"/>
              <a:t>лютень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55976" y="1052736"/>
            <a:ext cx="4352160" cy="3024336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 smtClean="0"/>
              <a:t>Весна:</a:t>
            </a:r>
          </a:p>
          <a:p>
            <a:r>
              <a:rPr lang="ru-RU" dirty="0" smtClean="0"/>
              <a:t>Март - </a:t>
            </a:r>
            <a:r>
              <a:rPr lang="ru-RU" dirty="0" err="1" smtClean="0"/>
              <a:t>березень</a:t>
            </a:r>
            <a:r>
              <a:rPr lang="ru-RU" dirty="0" smtClean="0"/>
              <a:t>, </a:t>
            </a:r>
            <a:r>
              <a:rPr lang="ru-RU" dirty="0" err="1" smtClean="0"/>
              <a:t>сухый</a:t>
            </a:r>
            <a:r>
              <a:rPr lang="ru-RU" dirty="0" smtClean="0"/>
              <a:t>, </a:t>
            </a:r>
            <a:r>
              <a:rPr lang="ru-RU" dirty="0" err="1" smtClean="0"/>
              <a:t>зимобор</a:t>
            </a:r>
            <a:r>
              <a:rPr lang="ru-RU" dirty="0" smtClean="0"/>
              <a:t>, </a:t>
            </a:r>
            <a:r>
              <a:rPr lang="ru-RU" dirty="0" err="1" smtClean="0"/>
              <a:t>протальник</a:t>
            </a:r>
            <a:r>
              <a:rPr lang="ru-RU" dirty="0" smtClean="0"/>
              <a:t>, </a:t>
            </a:r>
            <a:r>
              <a:rPr lang="ru-RU" dirty="0" err="1" smtClean="0"/>
              <a:t>грачевник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Апрель - </a:t>
            </a:r>
            <a:r>
              <a:rPr lang="ru-RU" dirty="0" err="1" smtClean="0"/>
              <a:t>березозол</a:t>
            </a:r>
            <a:r>
              <a:rPr lang="ru-RU" dirty="0" smtClean="0"/>
              <a:t>, </a:t>
            </a:r>
            <a:r>
              <a:rPr lang="ru-RU" dirty="0" err="1" smtClean="0"/>
              <a:t>квитень</a:t>
            </a:r>
            <a:r>
              <a:rPr lang="ru-RU" dirty="0" smtClean="0"/>
              <a:t>, </a:t>
            </a:r>
            <a:r>
              <a:rPr lang="ru-RU" dirty="0" err="1" smtClean="0"/>
              <a:t>снегогон</a:t>
            </a:r>
            <a:r>
              <a:rPr lang="ru-RU" dirty="0" smtClean="0"/>
              <a:t>, ручейник, первоцвет, цветень.</a:t>
            </a:r>
          </a:p>
          <a:p>
            <a:r>
              <a:rPr lang="ru-RU" dirty="0" smtClean="0"/>
              <a:t>Май – </a:t>
            </a:r>
            <a:r>
              <a:rPr lang="ru-RU" dirty="0" err="1" smtClean="0"/>
              <a:t>травень</a:t>
            </a:r>
            <a:r>
              <a:rPr lang="ru-RU" dirty="0" smtClean="0"/>
              <a:t>, </a:t>
            </a:r>
            <a:r>
              <a:rPr lang="ru-RU" dirty="0" err="1" smtClean="0"/>
              <a:t>ярец</a:t>
            </a:r>
            <a:r>
              <a:rPr lang="ru-RU" dirty="0" smtClean="0"/>
              <a:t>, травник, цветень.</a:t>
            </a:r>
          </a:p>
          <a:p>
            <a:r>
              <a:rPr lang="ru-RU" dirty="0" smtClean="0"/>
              <a:t> 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7280" y="3717032"/>
            <a:ext cx="36411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40379"/>
            <a:ext cx="2473399" cy="271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243408"/>
            <a:ext cx="7920880" cy="151216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Monotype Corsiva" pitchFamily="66" charset="0"/>
              </a:rPr>
              <a:t>Славянские названия месяцев второй половины года:</a:t>
            </a:r>
            <a:endParaRPr lang="ru-RU" sz="3600" b="1" i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124744"/>
            <a:ext cx="3528392" cy="2952328"/>
          </a:xfrm>
        </p:spPr>
        <p:txBody>
          <a:bodyPr>
            <a:normAutofit fontScale="85000" lnSpcReduction="20000"/>
          </a:bodyPr>
          <a:lstStyle/>
          <a:p>
            <a:r>
              <a:rPr lang="ru-RU" sz="2300" u="sng" dirty="0" smtClean="0"/>
              <a:t>Лето :</a:t>
            </a:r>
          </a:p>
          <a:p>
            <a:r>
              <a:rPr lang="ru-RU" sz="2300" dirty="0" smtClean="0"/>
              <a:t>Июнь – </a:t>
            </a:r>
            <a:r>
              <a:rPr lang="ru-RU" sz="2300" dirty="0" err="1" smtClean="0"/>
              <a:t>изок</a:t>
            </a:r>
            <a:r>
              <a:rPr lang="ru-RU" sz="2300" dirty="0" smtClean="0"/>
              <a:t>, разноцвет, скопидом, </a:t>
            </a:r>
            <a:r>
              <a:rPr lang="ru-RU" sz="2300" dirty="0" err="1" smtClean="0"/>
              <a:t>хлеборост</a:t>
            </a:r>
            <a:r>
              <a:rPr lang="ru-RU" sz="2300" dirty="0" smtClean="0"/>
              <a:t>, </a:t>
            </a:r>
            <a:r>
              <a:rPr lang="ru-RU" sz="2300" dirty="0" err="1" smtClean="0"/>
              <a:t>червень</a:t>
            </a:r>
            <a:r>
              <a:rPr lang="ru-RU" sz="2300" dirty="0" smtClean="0"/>
              <a:t>, </a:t>
            </a:r>
            <a:r>
              <a:rPr lang="ru-RU" sz="2300" dirty="0" err="1" smtClean="0"/>
              <a:t>кресень</a:t>
            </a:r>
            <a:r>
              <a:rPr lang="ru-RU" sz="2300" dirty="0" smtClean="0"/>
              <a:t>.</a:t>
            </a:r>
          </a:p>
          <a:p>
            <a:r>
              <a:rPr lang="ru-RU" sz="2300" dirty="0" smtClean="0"/>
              <a:t>Июль – </a:t>
            </a:r>
            <a:r>
              <a:rPr lang="ru-RU" sz="2300" dirty="0" err="1" smtClean="0"/>
              <a:t>липень</a:t>
            </a:r>
            <a:r>
              <a:rPr lang="ru-RU" sz="2300" dirty="0" smtClean="0"/>
              <a:t>, страдник, </a:t>
            </a:r>
            <a:r>
              <a:rPr lang="ru-RU" sz="2300" dirty="0" err="1" smtClean="0"/>
              <a:t>сенозарник</a:t>
            </a:r>
            <a:r>
              <a:rPr lang="ru-RU" sz="2300" dirty="0" smtClean="0"/>
              <a:t>, </a:t>
            </a:r>
            <a:r>
              <a:rPr lang="ru-RU" sz="2300" dirty="0" err="1" smtClean="0"/>
              <a:t>грозник</a:t>
            </a:r>
            <a:r>
              <a:rPr lang="ru-RU" sz="2300" dirty="0" smtClean="0"/>
              <a:t>.</a:t>
            </a:r>
          </a:p>
          <a:p>
            <a:r>
              <a:rPr lang="ru-RU" sz="2300" dirty="0" smtClean="0"/>
              <a:t>Август – </a:t>
            </a:r>
            <a:r>
              <a:rPr lang="ru-RU" sz="2300" dirty="0" err="1" smtClean="0"/>
              <a:t>серпень</a:t>
            </a:r>
            <a:r>
              <a:rPr lang="ru-RU" sz="2300" dirty="0" smtClean="0"/>
              <a:t>, зарев, </a:t>
            </a:r>
            <a:r>
              <a:rPr lang="ru-RU" sz="2300" dirty="0" err="1" smtClean="0"/>
              <a:t>густоед</a:t>
            </a:r>
            <a:r>
              <a:rPr lang="ru-RU" sz="2300" dirty="0" smtClean="0"/>
              <a:t>, разносол, </a:t>
            </a:r>
            <a:r>
              <a:rPr lang="ru-RU" sz="2300" dirty="0" err="1" smtClean="0"/>
              <a:t>жнивень</a:t>
            </a:r>
            <a:r>
              <a:rPr lang="ru-RU" sz="2300" dirty="0" smtClean="0"/>
              <a:t>.</a:t>
            </a:r>
          </a:p>
          <a:p>
            <a:r>
              <a:rPr lang="ru-RU" sz="2900" dirty="0" smtClean="0"/>
              <a:t>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836712"/>
            <a:ext cx="3888432" cy="2592288"/>
          </a:xfrm>
        </p:spPr>
        <p:txBody>
          <a:bodyPr>
            <a:noAutofit/>
          </a:bodyPr>
          <a:lstStyle/>
          <a:p>
            <a:r>
              <a:rPr lang="ru-RU" sz="1800" u="sng" dirty="0" smtClean="0"/>
              <a:t>Осень:</a:t>
            </a:r>
          </a:p>
          <a:p>
            <a:r>
              <a:rPr lang="ru-RU" sz="1800" dirty="0" smtClean="0"/>
              <a:t>Сентябрь - </a:t>
            </a:r>
            <a:r>
              <a:rPr lang="ru-RU" sz="1800" dirty="0" err="1" smtClean="0"/>
              <a:t>вересень</a:t>
            </a:r>
            <a:r>
              <a:rPr lang="ru-RU" sz="1800" dirty="0" smtClean="0"/>
              <a:t>, </a:t>
            </a:r>
            <a:r>
              <a:rPr lang="ru-RU" sz="1800" dirty="0" err="1" smtClean="0"/>
              <a:t>рюень</a:t>
            </a:r>
            <a:r>
              <a:rPr lang="ru-RU" sz="1800" dirty="0" smtClean="0"/>
              <a:t>,  </a:t>
            </a:r>
            <a:r>
              <a:rPr lang="ru-RU" sz="1800" dirty="0" err="1" smtClean="0"/>
              <a:t>хмурень</a:t>
            </a:r>
            <a:r>
              <a:rPr lang="ru-RU" sz="1800" dirty="0" smtClean="0"/>
              <a:t>, </a:t>
            </a:r>
            <a:r>
              <a:rPr lang="ru-RU" sz="1800" dirty="0" err="1" smtClean="0"/>
              <a:t>зоревник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Октябрь - </a:t>
            </a:r>
            <a:r>
              <a:rPr lang="ru-RU" sz="1800" dirty="0" err="1" smtClean="0"/>
              <a:t>жовтень</a:t>
            </a:r>
            <a:r>
              <a:rPr lang="ru-RU" sz="1800" dirty="0" smtClean="0"/>
              <a:t>, листопад, </a:t>
            </a:r>
            <a:r>
              <a:rPr lang="ru-RU" sz="1800" dirty="0" err="1" smtClean="0"/>
              <a:t>грязник</a:t>
            </a:r>
            <a:r>
              <a:rPr lang="ru-RU" sz="1800" dirty="0" smtClean="0"/>
              <a:t>, </a:t>
            </a:r>
            <a:r>
              <a:rPr lang="ru-RU" sz="1800" dirty="0" err="1" smtClean="0"/>
              <a:t>свадебник</a:t>
            </a:r>
            <a:r>
              <a:rPr lang="ru-RU" sz="1800" dirty="0" smtClean="0"/>
              <a:t>, </a:t>
            </a:r>
            <a:r>
              <a:rPr lang="ru-RU" sz="1800" dirty="0" err="1" smtClean="0"/>
              <a:t>листобой</a:t>
            </a:r>
            <a:r>
              <a:rPr lang="ru-RU" sz="1800" dirty="0" smtClean="0"/>
              <a:t>, </a:t>
            </a:r>
            <a:r>
              <a:rPr lang="ru-RU" sz="1800" dirty="0" err="1" smtClean="0"/>
              <a:t>зазимник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Ноябрь - листопад, </a:t>
            </a:r>
            <a:r>
              <a:rPr lang="ru-RU" sz="1800" dirty="0" err="1" smtClean="0"/>
              <a:t>грудень</a:t>
            </a:r>
            <a:r>
              <a:rPr lang="ru-RU" sz="1800" dirty="0" smtClean="0"/>
              <a:t>, </a:t>
            </a:r>
            <a:r>
              <a:rPr lang="ru-RU" sz="1800" dirty="0" err="1" smtClean="0"/>
              <a:t>полузимник</a:t>
            </a:r>
            <a:r>
              <a:rPr lang="ru-RU" sz="1800" dirty="0" smtClean="0"/>
              <a:t>, </a:t>
            </a:r>
            <a:r>
              <a:rPr lang="ru-RU" sz="1800" dirty="0" err="1" smtClean="0"/>
              <a:t>бездорожник</a:t>
            </a:r>
            <a:r>
              <a:rPr lang="ru-RU" sz="1800" dirty="0" smtClean="0"/>
              <a:t>, </a:t>
            </a:r>
            <a:r>
              <a:rPr lang="ru-RU" sz="1800" dirty="0" err="1" smtClean="0"/>
              <a:t>листогной</a:t>
            </a:r>
            <a:r>
              <a:rPr lang="ru-RU" sz="1800" dirty="0" smtClean="0"/>
              <a:t>.</a:t>
            </a:r>
          </a:p>
          <a:p>
            <a:r>
              <a:rPr lang="ru-RU" sz="1600" dirty="0" smtClean="0"/>
              <a:t> </a:t>
            </a:r>
          </a:p>
          <a:p>
            <a:endParaRPr lang="ru-RU" sz="1600" u="sng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717032"/>
            <a:ext cx="33843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17032"/>
            <a:ext cx="36724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75240" cy="864096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Летоисчисление</a:t>
            </a:r>
            <a:endParaRPr lang="ru-RU" sz="4400" b="1" i="1" dirty="0"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600400" cy="250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360040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9922" y="1196752"/>
            <a:ext cx="4456534" cy="530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59216" cy="648072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Monotype Corsiva" pitchFamily="66" charset="0"/>
              </a:rPr>
              <a:t>Измерители времени</a:t>
            </a:r>
            <a:endParaRPr lang="ru-RU" sz="4400" b="1" i="1" dirty="0"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57450"/>
            <a:ext cx="2880320" cy="202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57731"/>
            <a:ext cx="2164536" cy="204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484783"/>
            <a:ext cx="1495469" cy="200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75958"/>
            <a:ext cx="2148334" cy="199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1" y="3789040"/>
            <a:ext cx="262692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3789040"/>
            <a:ext cx="170591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789040"/>
            <a:ext cx="1413364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Рисунок 3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9" y="3789040"/>
            <a:ext cx="3096344" cy="215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Monotype Corsiva" pitchFamily="66" charset="0"/>
              </a:rPr>
              <a:t>Различные виды  механических часов:</a:t>
            </a:r>
            <a:br>
              <a:rPr lang="ru-RU" b="1" i="1" dirty="0" smtClean="0">
                <a:latin typeface="Monotype Corsiva" pitchFamily="66" charset="0"/>
              </a:rPr>
            </a:br>
            <a:endParaRPr lang="ru-RU" b="1" i="1" dirty="0">
              <a:latin typeface="Monotype Corsiva" pitchFamily="66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719" y="836712"/>
            <a:ext cx="3028145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7596" y="836712"/>
            <a:ext cx="2040508" cy="292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4086" y="836712"/>
            <a:ext cx="1554098" cy="294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800794"/>
            <a:ext cx="1600672" cy="298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861048"/>
            <a:ext cx="2304256" cy="251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1" y="3838402"/>
            <a:ext cx="2448272" cy="25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Monotype Corsiva" pitchFamily="66" charset="0"/>
              </a:rPr>
              <a:t>Про часы мужские ...</a:t>
            </a:r>
            <a:endParaRPr lang="ru-RU" b="1" i="1" dirty="0"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7544" y="1524000"/>
            <a:ext cx="208823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4008" y="1524000"/>
            <a:ext cx="410445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21602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21602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3349" y="1412776"/>
            <a:ext cx="323507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225255"/>
            <a:ext cx="3022471" cy="2084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01853"/>
            <a:ext cx="3024336" cy="411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1216</TotalTime>
  <Words>212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Четвёртое измерение</vt:lpstr>
      <vt:lpstr>Боги – хранители времени</vt:lpstr>
      <vt:lpstr>Времена года, или Сезоны</vt:lpstr>
      <vt:lpstr>Славянские названия месяцев  первой половины года: </vt:lpstr>
      <vt:lpstr>Славянские названия месяцев второй половины года:</vt:lpstr>
      <vt:lpstr>Летоисчисление</vt:lpstr>
      <vt:lpstr>Измерители времени</vt:lpstr>
      <vt:lpstr>Различные виды  механических часов: </vt:lpstr>
      <vt:lpstr>Про часы мужские ...</vt:lpstr>
      <vt:lpstr>… и женские</vt:lpstr>
      <vt:lpstr>Шатлен</vt:lpstr>
      <vt:lpstr>Машина времени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Четвёртое измерение</dc:title>
  <dc:creator>пользователь</dc:creator>
  <cp:lastModifiedBy>пользователь</cp:lastModifiedBy>
  <cp:revision>122</cp:revision>
  <dcterms:created xsi:type="dcterms:W3CDTF">2011-11-14T11:42:29Z</dcterms:created>
  <dcterms:modified xsi:type="dcterms:W3CDTF">2011-12-20T11:21:32Z</dcterms:modified>
</cp:coreProperties>
</file>