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606FA-4148-469C-A35F-22D77719293C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36BC7-35DD-4A0C-A6FA-AF893BF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617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71BF9CB-C254-4471-A59D-162A15DCF6D1}" type="datetimeFigureOut">
              <a:rPr lang="ru-RU" smtClean="0"/>
              <a:t>22.12.2011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D2AF7BA3-FAB0-4FA7-9ABB-BCF1EFF3CDA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4.xml"/><Relationship Id="rId7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</a:t>
            </a:r>
            <a:r>
              <a:rPr lang="ru-RU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редняя общеобразовательная школа №29</a:t>
            </a:r>
          </a:p>
          <a:p>
            <a:pPr algn="ctr"/>
            <a:r>
              <a:rPr lang="ru-RU" sz="1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</a:t>
            </a:r>
            <a:r>
              <a:rPr lang="ru-RU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углублённым изучением отдельных предметов</a:t>
            </a:r>
            <a:endParaRPr lang="ru-RU" sz="1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Смоленск</a:t>
            </a:r>
          </a:p>
          <a:p>
            <a:pPr algn="ctr"/>
            <a:r>
              <a:rPr lang="ru-RU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2011 год</a:t>
            </a:r>
            <a:endParaRPr lang="ru-RU" sz="1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65308" y="1717947"/>
            <a:ext cx="30133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Презентация</a:t>
            </a:r>
            <a:endParaRPr lang="ru-RU" sz="32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973" y="2420888"/>
            <a:ext cx="797205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Информационные технологии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спорте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28748" y="3789040"/>
            <a:ext cx="36915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Подготовила:</a:t>
            </a:r>
          </a:p>
          <a:p>
            <a:pPr algn="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Романова Валерия,</a:t>
            </a:r>
            <a:endParaRPr lang="ru-RU" sz="2400" b="1" cap="none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ченица 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11 класса Г</a:t>
            </a:r>
          </a:p>
          <a:p>
            <a:pPr algn="r"/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Учитель: </a:t>
            </a:r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Родикова Р.Д.</a:t>
            </a:r>
            <a:endParaRPr lang="ru-RU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61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информационных технологий при подготовке спортсменов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9095" y="1412776"/>
            <a:ext cx="6768752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 настоящему времени разработаны экспертные системы для планирования подготовки бегунов на средние дистанции и тяжелоатлетов, а также спортсменов в прыжковых видах 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легкой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атлетики. Разработана программа, позволяющая осуществлять планирование нагрузки в стрельбе.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16416" y="6309320"/>
            <a:ext cx="504056" cy="360040"/>
          </a:xfrm>
          <a:prstGeom prst="actionButtonHo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64223"/>
            <a:ext cx="5889625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79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5818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Перспективы развития информационных технологий в отрасли культуры и спорта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316416" y="6309320"/>
            <a:ext cx="504056" cy="360040"/>
          </a:xfrm>
          <a:prstGeom prst="actionButtonHo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198459"/>
            <a:ext cx="4572000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 настоящее время в России идёт становление новой системы спорта, ориентированного на вхождение в мировое информационно-образовательное пространство, который должен способствовать достижению наилучших спортивных результатов.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333750" cy="38576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5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6"/>
            <a:ext cx="914400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информации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0916" y="1268760"/>
            <a:ext cx="8302167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228600" indent="-228600">
              <a:buFont typeface="+mj-lt"/>
              <a:buAutoNum type="arabicPeriod"/>
            </a:pP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Братковский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А.В. Волошин, А.Н. 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Колумбет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и др. //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Теор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и 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практ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физ. культ., 1990, № 4, c. 29-32.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Виноградов П.А., Савин В.А. Спорт в мире информации //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Теор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и 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практ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физ. культ., 1997, №11, c. 59-62.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Жбанков О.В., Лебяжьев А.Н. Компьютеризованная система как средство управления психофизическим состоянием спортсмена //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Теор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и 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практ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физ. культ. 1994, № 11, с. 46-48.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Министерство спорта, туризма и </a:t>
            </a:r>
            <a:r>
              <a:rPr lang="ru-RU" sz="20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молодежной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политики Российской Федерации// www.minstm.gov.ru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Национальная информационная сеть «Спортивная Россия»// www.infosport.ru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Федеральный портал// www.protown.ru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996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824622">
            <a:off x="2366745" y="1870034"/>
            <a:ext cx="4413388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  <a:b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  <a:b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223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Содержание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5445" y="980728"/>
            <a:ext cx="8208912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000" dirty="0" smtClean="0">
                <a:hlinkClick r:id="rId2" action="ppaction://hlinksldjump"/>
              </a:rPr>
              <a:t>Роль  информатики в современном обществе.</a:t>
            </a:r>
            <a:endParaRPr lang="ru-RU" sz="2000" dirty="0" smtClean="0"/>
          </a:p>
          <a:p>
            <a:pPr marL="285750" indent="-285750"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000" dirty="0" smtClean="0">
                <a:hlinkClick r:id="rId3" action="ppaction://hlinksldjump"/>
              </a:rPr>
              <a:t>История внедрение информационных технологий в спорт.</a:t>
            </a:r>
            <a:endParaRPr lang="ru-RU" sz="2000" dirty="0" smtClean="0"/>
          </a:p>
          <a:p>
            <a:pPr marL="285750" indent="-285750"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000" dirty="0" smtClean="0">
                <a:hlinkClick r:id="rId4" action="ppaction://hlinksldjump"/>
              </a:rPr>
              <a:t>Применение компьютерных технологий в школьной программе на уроках физической подготовки.</a:t>
            </a:r>
            <a:endParaRPr lang="ru-RU" sz="2000" dirty="0" smtClean="0"/>
          </a:p>
          <a:p>
            <a:pPr marL="285750" indent="-285750"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000" dirty="0" smtClean="0">
                <a:hlinkClick r:id="rId5" action="ppaction://hlinksldjump"/>
              </a:rPr>
              <a:t>Применение информационных технологий при проведении спортивных соревнований.</a:t>
            </a:r>
            <a:endParaRPr lang="ru-RU" sz="2000" dirty="0" smtClean="0"/>
          </a:p>
          <a:p>
            <a:pPr marL="285750" indent="-285750"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000" dirty="0" smtClean="0">
                <a:hlinkClick r:id="rId6" action="ppaction://hlinksldjump"/>
              </a:rPr>
              <a:t>Использование информационных технологий при подготовке спортсменов.</a:t>
            </a:r>
            <a:endParaRPr lang="ru-RU" sz="2000" dirty="0" smtClean="0"/>
          </a:p>
          <a:p>
            <a:pPr marL="285750" indent="-285750"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000" dirty="0" smtClean="0">
                <a:hlinkClick r:id="rId7" action="ppaction://hlinksldjump"/>
              </a:rPr>
              <a:t>Перспективы развития информационных технологий в отрасли культуры и спорта.</a:t>
            </a:r>
            <a:endParaRPr lang="ru-RU" sz="2000" dirty="0" smtClean="0"/>
          </a:p>
          <a:p>
            <a:pPr marL="285750" indent="-285750"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000" dirty="0" smtClean="0">
                <a:hlinkClick r:id="rId8" action="ppaction://hlinksldjump"/>
              </a:rPr>
              <a:t>Источники информации.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0474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6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Роль  информатики в современном обществе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0502" y="3861048"/>
            <a:ext cx="4572000" cy="163121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Роль информатики в современном мире постоянно возрастает. Постепенно процесс информатизации стал проникать и в область культуры и спорта.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3270865" cy="26166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316416" y="6309320"/>
            <a:ext cx="504056" cy="360040"/>
          </a:xfrm>
          <a:prstGeom prst="actionButtonHo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49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6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внедрение информационных технологий в спорт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89792"/>
            <a:ext cx="3135982" cy="114642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772816"/>
            <a:ext cx="45720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1981 год – начало работы по созданию автоматизированной информационной системы (АИС) по видам спорта.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3412835"/>
            <a:ext cx="5292080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 1992 г. на базе одного из подразделений отраслевого института ВНИПИ и с использованием наработок института образовано Общество с ограниченной ответственностью "Инжиниринговое предприятие информационных систем "ИНЖИС". 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576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6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внедрение информационных технологий в спорт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7788" y="1412775"/>
            <a:ext cx="8388424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9 ноября 2000 года в Чебоксарах состоялось всероссийское совещание руководителей органов государственного управления физической культурой субъектов Российской Федерации, президентов федераций по видам спорта, руководителей физкультурно-спортивных объединений и организаций. Оно было посвящено вопросам усиления государственной политики в сфере физической культуры и спорта, а также внедрения информационных технологий в спорт.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53"/>
          <a:stretch/>
        </p:blipFill>
        <p:spPr bwMode="auto">
          <a:xfrm>
            <a:off x="2051720" y="4251045"/>
            <a:ext cx="5178152" cy="21480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16416" y="6309320"/>
            <a:ext cx="504056" cy="360040"/>
          </a:xfrm>
          <a:prstGeom prst="actionButtonHo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36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6"/>
            <a:ext cx="914400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Применение компьютерных технологий в школьной программе на уроках физической подготовки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2060848"/>
            <a:ext cx="3851920" cy="16312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Компьютерные технологии давно нашли широкое применение в образовательном процессе современной школы. 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3789040"/>
            <a:ext cx="3923928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Их использование на уроках физической подготовки способствует повышению спортивных навыков учащихся, а также повышает их интерес к спорту.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4489748" cy="336031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316416" y="6309320"/>
            <a:ext cx="504056" cy="360040"/>
          </a:xfrm>
          <a:prstGeom prst="actionButtonHo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43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6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Применение информационных технологий при проведении спортивных соревнований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760" y="1340768"/>
            <a:ext cx="4572000" cy="224676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Первая универсальная компьютеризованная система информационного обеспечения спортивных мероприятий была установлена на летних Олимпийских играх в Мюнхене в 1972 году. 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4293096"/>
            <a:ext cx="45720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Возможности применения компьютерных технологий на спортивных мероприятиях постоянно расширяются. 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1514610"/>
            <a:ext cx="2532112" cy="18990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3974238"/>
            <a:ext cx="3816424" cy="228985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16416" y="6309320"/>
            <a:ext cx="504056" cy="360040"/>
          </a:xfrm>
          <a:prstGeom prst="actionButtonHo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77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6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информационных технологий при подготовке спортсменов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84784"/>
            <a:ext cx="5112568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 последнее десятилетие, ведущие отечественные и зарубежные специалисты обсуждают проблемы и перспективы использования современных компьютерных технологий, в процессе подготовки спортсменов.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09857"/>
            <a:ext cx="3875137" cy="29095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30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96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информационных технологий при подготовке спортсменов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788024" y="1412776"/>
            <a:ext cx="4211960" cy="31700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Наибольшее внимание специалистов, занимающихся информатизацией культуры и спорта, направлено на создание прикладных программных продуктов (ППП) и автоматизированных систем (АС), позволяющих оптимизировать управление тренировочным процессом.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77" y="3573016"/>
            <a:ext cx="4149123" cy="27615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62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TC101859862[[fn=Поп-музыка]]</Template>
  <TotalTime>43</TotalTime>
  <Words>567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Urban Pop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2011-12-22T17:17:06Z</dcterms:created>
  <dcterms:modified xsi:type="dcterms:W3CDTF">2011-12-22T18:00:20Z</dcterms:modified>
</cp:coreProperties>
</file>