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78" r:id="rId7"/>
    <p:sldId id="279" r:id="rId8"/>
    <p:sldId id="265" r:id="rId9"/>
    <p:sldId id="266" r:id="rId10"/>
    <p:sldId id="268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FD1868-603D-4B86-A37A-B9BD0AF708D6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DA1939-6986-4AB0-BCE3-EA23435F8A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7054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Биоиндикация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реки Серой в окрестностях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поселка Балакирево.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05064"/>
            <a:ext cx="7854696" cy="2376264"/>
          </a:xfrm>
        </p:spPr>
        <p:txBody>
          <a:bodyPr>
            <a:normAutofit fontScale="85000" lnSpcReduction="20000"/>
          </a:bodyPr>
          <a:lstStyle/>
          <a:p>
            <a:pPr algn="ctr">
              <a:defRPr/>
            </a:pPr>
            <a:r>
              <a:rPr lang="ru-RU" sz="2800" b="1" dirty="0" smtClean="0"/>
              <a:t>Автор: Осокина Екатерина</a:t>
            </a:r>
          </a:p>
          <a:p>
            <a:pPr algn="ctr">
              <a:defRPr/>
            </a:pPr>
            <a:r>
              <a:rPr lang="ru-RU" sz="2800" b="1" dirty="0" smtClean="0"/>
              <a:t>ученица 8 класса</a:t>
            </a:r>
          </a:p>
          <a:p>
            <a:pPr algn="ctr">
              <a:defRPr/>
            </a:pPr>
            <a:r>
              <a:rPr lang="ru-RU" sz="2800" b="1" dirty="0" smtClean="0"/>
              <a:t> МБОУ ООШ  №37 </a:t>
            </a:r>
          </a:p>
          <a:p>
            <a:pPr algn="ctr">
              <a:defRPr/>
            </a:pPr>
            <a:r>
              <a:rPr lang="ru-RU" sz="2800" b="1" dirty="0" smtClean="0"/>
              <a:t>п. Балакирево </a:t>
            </a:r>
          </a:p>
          <a:p>
            <a:pPr algn="ctr">
              <a:defRPr/>
            </a:pPr>
            <a:r>
              <a:rPr lang="ru-RU" sz="2800" b="1" dirty="0" smtClean="0"/>
              <a:t> Александровского района </a:t>
            </a:r>
          </a:p>
          <a:p>
            <a:pPr algn="ctr">
              <a:defRPr/>
            </a:pPr>
            <a:r>
              <a:rPr lang="ru-RU" sz="2800" b="1" dirty="0" smtClean="0"/>
              <a:t>Владимирской области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Серая в районе         </a:t>
            </a:r>
            <a:br>
              <a:rPr lang="ru-RU" b="1" dirty="0" smtClean="0"/>
            </a:br>
            <a:r>
              <a:rPr lang="ru-RU" b="1" dirty="0" smtClean="0"/>
              <a:t>д. Татьянино</a:t>
            </a:r>
            <a:endParaRPr lang="ru-RU" b="1" dirty="0"/>
          </a:p>
        </p:txBody>
      </p:sp>
      <p:pic>
        <p:nvPicPr>
          <p:cNvPr id="13315" name="Picture 2" descr="D:\Рабочий стол\ЭКОЛОГИЯ фото\Изображение 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124744"/>
            <a:ext cx="7943850" cy="2664296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300" b="1" dirty="0" smtClean="0"/>
              <a:t>Методики оценки экологического состояния водоема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387" name="Содержимое 3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/>
          <a:lstStyle/>
          <a:p>
            <a:r>
              <a:rPr lang="ru-RU" b="1" dirty="0" smtClean="0"/>
              <a:t>1. Биотический </a:t>
            </a:r>
            <a:r>
              <a:rPr lang="ru-RU" b="1" dirty="0" smtClean="0"/>
              <a:t>индекс </a:t>
            </a:r>
            <a:r>
              <a:rPr lang="ru-RU" b="1" dirty="0" err="1" smtClean="0"/>
              <a:t>Вудивисса</a:t>
            </a:r>
            <a:r>
              <a:rPr lang="ru-RU" b="1" dirty="0" smtClean="0"/>
              <a:t> (Индекс реки </a:t>
            </a:r>
            <a:r>
              <a:rPr lang="ru-RU" b="1" dirty="0" err="1" smtClean="0"/>
              <a:t>Трент</a:t>
            </a:r>
            <a:r>
              <a:rPr lang="ru-RU" b="1" dirty="0" smtClean="0"/>
              <a:t>)</a:t>
            </a:r>
          </a:p>
          <a:p>
            <a:r>
              <a:rPr lang="ru-RU" b="1" dirty="0" smtClean="0"/>
              <a:t>2. Индекс Майера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Диаграмма 2"/>
          <p:cNvGraphicFramePr>
            <a:graphicFrameLocks/>
          </p:cNvGraphicFramePr>
          <p:nvPr/>
        </p:nvGraphicFramePr>
        <p:xfrm>
          <a:off x="467544" y="1340769"/>
          <a:ext cx="8143875" cy="5184576"/>
        </p:xfrm>
        <a:graphic>
          <a:graphicData uri="http://schemas.openxmlformats.org/presentationml/2006/ole">
            <p:oleObj spid="_x0000_s1026" r:id="rId3" imgW="8144962" imgH="593192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08012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/>
              <a:t>Качество вод в  пяти створах реки Серой.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  <a:p>
            <a:pPr>
              <a:buFont typeface="Arial" charset="0"/>
              <a:buNone/>
            </a:pPr>
            <a:r>
              <a:rPr lang="ru-RU" smtClean="0"/>
              <a:t> </a:t>
            </a:r>
          </a:p>
        </p:txBody>
      </p:sp>
      <p:graphicFrame>
        <p:nvGraphicFramePr>
          <p:cNvPr id="18436" name="Объект 8"/>
          <p:cNvGraphicFramePr>
            <a:graphicFrameLocks/>
          </p:cNvGraphicFramePr>
          <p:nvPr/>
        </p:nvGraphicFramePr>
        <p:xfrm>
          <a:off x="428625" y="2000250"/>
          <a:ext cx="8429625" cy="4357688"/>
        </p:xfrm>
        <a:graphic>
          <a:graphicData uri="http://schemas.openxmlformats.org/presentationml/2006/ole">
            <p:oleObj spid="_x0000_s2050" r:id="rId3" imgW="8431499" imgH="435901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/>
              <a:t>   Вода в исследуемом участке реки относится к </a:t>
            </a:r>
            <a:r>
              <a:rPr lang="en-US" b="1" dirty="0" smtClean="0"/>
              <a:t>III</a:t>
            </a:r>
            <a:r>
              <a:rPr lang="ru-RU" b="1" dirty="0" smtClean="0"/>
              <a:t> классу и является </a:t>
            </a:r>
            <a:r>
              <a:rPr lang="ru-RU" b="1" i="1" dirty="0" err="1" smtClean="0"/>
              <a:t>бета-мезасапробной</a:t>
            </a:r>
            <a:r>
              <a:rPr lang="ru-RU" b="1" i="1" dirty="0" smtClean="0"/>
              <a:t>, </a:t>
            </a:r>
            <a:r>
              <a:rPr lang="ru-RU" b="1" dirty="0" smtClean="0"/>
              <a:t>т.е. умеренно загрязненной или удовлетворительной  чистоты.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500187"/>
          </a:xfrm>
        </p:spPr>
        <p:txBody>
          <a:bodyPr/>
          <a:lstStyle/>
          <a:p>
            <a:pPr algn="ctr"/>
            <a:r>
              <a:rPr lang="ru-RU" b="1" dirty="0" smtClean="0"/>
              <a:t>Цель работы: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оценить экологическое состояние реки Серой, используя методы  гидробиологического анализа.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b="1" dirty="0" smtClean="0"/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Изучить  состав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макро-  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микробеспозвоночных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в реке Серой в различных створах.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биотический индекс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Вудивиссу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(Индекс реки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Трент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индекс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Майера.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Сравнить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результаты гидробиологических исследований по двум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методикам и на основе этого оценить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экологическое состояние реки Серой в окрестностях поселка Балакирево.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Сапробность</a:t>
            </a:r>
            <a:endParaRPr lang="ru-RU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характеристика водоема, показывающая уровень его загрязненности органическими веществами и продуктами их распада. По нарастанию количества органических веществ различают водоемы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олигосапробные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(практически незагрязненные),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бета-мезосапробные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(слабо или умеренно загрязненные),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альфа-мезосапробные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(загрязненные)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полисапробные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сильно загрязненные органикой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31224" cy="106771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Исток реки Серой.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Объектом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исследовани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выбран участок   реки Серой, протекающий по территории Александровского района  Владимирской области  в окрестностях поселка Балакирево (от истока – в районе д.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Копылиха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 участка реки в районе д. Татьянино).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/>
          </a:p>
        </p:txBody>
      </p:sp>
      <p:pic>
        <p:nvPicPr>
          <p:cNvPr id="6147" name="Picture 2" descr="C:\Documents and Settings\Мама\Мои документы\Мои рисунки\Дьяконово озеро 13 июня 2011 года\Дьяконово озеро 13 июня 2011 года. 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6425" y="1676400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728192"/>
          </a:xfrm>
        </p:spPr>
        <p:txBody>
          <a:bodyPr>
            <a:normAutofit/>
          </a:bodyPr>
          <a:lstStyle/>
          <a:p>
            <a:r>
              <a:rPr lang="ru-RU" b="1" dirty="0" smtClean="0"/>
              <a:t>Исследования проводились: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20887"/>
            <a:ext cx="4038600" cy="3934037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 сентября 2011 года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время с 9-13 часов, пасмурно, ветер слабый, температура воды + 10*С;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348879"/>
            <a:ext cx="4038600" cy="400604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 сентября 2011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время с 9-12 часов, пасмурно, ветер слабый, температура воды + 10*С;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Изучение гидробионтов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60847"/>
            <a:ext cx="4038600" cy="4294077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18 сентября 2009 года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время с 13 - 16 часов, пасмурно, ветра нет, температура воды + 10*С.    </a:t>
            </a:r>
          </a:p>
          <a:p>
            <a:endParaRPr lang="ru-RU" dirty="0"/>
          </a:p>
        </p:txBody>
      </p:sp>
      <p:pic>
        <p:nvPicPr>
          <p:cNvPr id="5" name="Picture 2" descr="C:\Documents and Settings\Мама\Рабочий стол\2010-09-24, Дьяконово озеро 24.09.2010\Дьяконово озеро 24.09.2010 0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4283" y="1920875"/>
            <a:ext cx="3326434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Река Серая в районе</a:t>
            </a:r>
            <a:br>
              <a:rPr lang="ru-RU" b="1" dirty="0" smtClean="0"/>
            </a:br>
            <a:r>
              <a:rPr lang="ru-RU" b="1" dirty="0" smtClean="0"/>
              <a:t> Рябинина луга.</a:t>
            </a:r>
            <a:endParaRPr lang="ru-RU" b="1" dirty="0"/>
          </a:p>
        </p:txBody>
      </p:sp>
      <p:pic>
        <p:nvPicPr>
          <p:cNvPr id="10243" name="Picture 2" descr="D:\Рабочий стол\ЭКОЛОГИЯ фото\Изображение 2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dirty="0" smtClean="0"/>
              <a:t>Место впадения ручья </a:t>
            </a:r>
            <a:r>
              <a:rPr lang="ru-RU" b="1" dirty="0" err="1" smtClean="0"/>
              <a:t>Терентьевки</a:t>
            </a:r>
            <a:r>
              <a:rPr lang="ru-RU" b="1" dirty="0" smtClean="0"/>
              <a:t> в реку Серую.</a:t>
            </a:r>
            <a:endParaRPr lang="ru-RU" b="1" dirty="0"/>
          </a:p>
        </p:txBody>
      </p:sp>
      <p:pic>
        <p:nvPicPr>
          <p:cNvPr id="11267" name="Picture 2" descr="D:\Рабочий стол\ЭКОЛОГИЯ фото\Изображение 2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9068" y="1935163"/>
            <a:ext cx="6545864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279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Биоиндикация  реки Серой в окрестностях  поселка Балакирево.  </vt:lpstr>
      <vt:lpstr>Цель работы:</vt:lpstr>
      <vt:lpstr>Задачи:</vt:lpstr>
      <vt:lpstr>Сапробность</vt:lpstr>
      <vt:lpstr>Исток реки Серой.</vt:lpstr>
      <vt:lpstr>Исследования проводились: </vt:lpstr>
      <vt:lpstr>Изучение гидробионтов  </vt:lpstr>
      <vt:lpstr>Река Серая в районе  Рябинина луга.</vt:lpstr>
      <vt:lpstr> Место впадения ручья Терентьевки в реку Серую.</vt:lpstr>
      <vt:lpstr>Река Серая в районе          д. Татьянино</vt:lpstr>
      <vt:lpstr>Методики оценки экологического состояния водоема </vt:lpstr>
      <vt:lpstr>Слайд 12</vt:lpstr>
      <vt:lpstr>Качество вод в  пяти створах реки Серой.  </vt:lpstr>
      <vt:lpstr>Вывод: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Биоиндикация  реки Серой в окрестностях  поселка Балакирево.</dc:title>
  <dc:creator>User</dc:creator>
  <cp:lastModifiedBy>User</cp:lastModifiedBy>
  <cp:revision>7</cp:revision>
  <dcterms:created xsi:type="dcterms:W3CDTF">2012-11-28T19:32:50Z</dcterms:created>
  <dcterms:modified xsi:type="dcterms:W3CDTF">2012-12-24T17:03:48Z</dcterms:modified>
</cp:coreProperties>
</file>