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718" autoAdjust="0"/>
  </p:normalViewPr>
  <p:slideViewPr>
    <p:cSldViewPr>
      <p:cViewPr varScale="1">
        <p:scale>
          <a:sx n="66" d="100"/>
          <a:sy n="66" d="100"/>
        </p:scale>
        <p:origin x="-142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643998" cy="92869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«Среднеаргунская основная общеобразовательная школа»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214554"/>
            <a:ext cx="7854696" cy="107157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Ах, картошка, </a:t>
            </a:r>
            <a:r>
              <a:rPr lang="ru-RU" sz="4800" dirty="0" smtClean="0"/>
              <a:t>картошечка</a:t>
            </a:r>
            <a:r>
              <a:rPr lang="ru-RU" sz="4800" dirty="0" smtClean="0"/>
              <a:t>!</a:t>
            </a:r>
            <a:endParaRPr lang="ru-RU" sz="4800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14678" y="3965851"/>
            <a:ext cx="52864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 выполнил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Лапердин Александр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ученик 3 класса МБОУ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Среднеаргунская ООШ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с. Среднеаргунск Краснокаменский район Забайкальского края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Лапердина Любовь Викторовна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u="sng" dirty="0" smtClean="0"/>
              <a:t>Цель</a:t>
            </a:r>
            <a:r>
              <a:rPr lang="ru-RU" sz="4000" dirty="0" smtClean="0"/>
              <a:t>: узнать как можно больше о картофеле, какое значение картофеля в жизни человека.</a:t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857628"/>
            <a:ext cx="21621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851648" cy="785818"/>
          </a:xfrm>
        </p:spPr>
        <p:txBody>
          <a:bodyPr>
            <a:normAutofit/>
          </a:bodyPr>
          <a:lstStyle/>
          <a:p>
            <a:pPr algn="just"/>
            <a:r>
              <a:rPr lang="ru-RU" sz="4800" dirty="0" smtClean="0"/>
              <a:t>Какой картофель рождается?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2786058"/>
            <a:ext cx="5000660" cy="219507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Картофель, который родился в </a:t>
            </a:r>
            <a:r>
              <a:rPr lang="ru-RU" dirty="0" err="1" smtClean="0"/>
              <a:t>Александрово</a:t>
            </a:r>
            <a:r>
              <a:rPr lang="ru-RU" dirty="0" smtClean="0"/>
              <a:t> - Заводском районе.</a:t>
            </a:r>
          </a:p>
          <a:p>
            <a:pPr algn="just"/>
            <a:r>
              <a:rPr lang="ru-RU" dirty="0" smtClean="0"/>
              <a:t>Длина -25 см., ширина 20 см., весом – 2,5 кг. 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292895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772400" cy="714380"/>
          </a:xfrm>
        </p:spPr>
        <p:txBody>
          <a:bodyPr/>
          <a:lstStyle/>
          <a:p>
            <a:pPr algn="just"/>
            <a:r>
              <a:rPr lang="ru-RU" sz="4400" dirty="0" smtClean="0"/>
              <a:t>Какой картофель рождается?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7752" y="2071678"/>
            <a:ext cx="3786214" cy="3071834"/>
          </a:xfrm>
        </p:spPr>
        <p:txBody>
          <a:bodyPr>
            <a:normAutofit/>
          </a:bodyPr>
          <a:lstStyle/>
          <a:p>
            <a:r>
              <a:rPr lang="ru-RU" dirty="0" smtClean="0"/>
              <a:t>Картофель рожденный в Краснокаменском районе:</a:t>
            </a:r>
          </a:p>
          <a:p>
            <a:r>
              <a:rPr lang="ru-RU" dirty="0" smtClean="0"/>
              <a:t>длина 8 см., </a:t>
            </a:r>
          </a:p>
          <a:p>
            <a:r>
              <a:rPr lang="ru-RU" dirty="0" smtClean="0"/>
              <a:t>в ширина 6 см., </a:t>
            </a:r>
          </a:p>
          <a:p>
            <a:r>
              <a:rPr lang="ru-RU" dirty="0" smtClean="0"/>
              <a:t>вес 50 граммов.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392909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Объект 3"/>
          <p:cNvPicPr>
            <a:picLocks noChangeArrowheads="1"/>
          </p:cNvPicPr>
          <p:nvPr/>
        </p:nvPicPr>
        <p:blipFill>
          <a:blip r:embed="rId2"/>
          <a:srcRect l="-12718" t="-238" r="-12263" b="-3088"/>
          <a:stretch>
            <a:fillRect/>
          </a:stretch>
        </p:blipFill>
        <p:spPr bwMode="auto">
          <a:xfrm>
            <a:off x="500034" y="428604"/>
            <a:ext cx="250033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3929058" y="214290"/>
            <a:ext cx="3071834" cy="3056920"/>
            <a:chOff x="246" y="5721"/>
            <a:chExt cx="2119" cy="2650"/>
          </a:xfrm>
        </p:grpSpPr>
        <p:pic>
          <p:nvPicPr>
            <p:cNvPr id="17412" name="Рисунок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9" y="5721"/>
              <a:ext cx="1695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246" y="7971"/>
              <a:ext cx="2119" cy="4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Музей картошки фри</a:t>
              </a: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414" name="Group 6"/>
          <p:cNvGrpSpPr>
            <a:grpSpLocks/>
          </p:cNvGrpSpPr>
          <p:nvPr/>
        </p:nvGrpSpPr>
        <p:grpSpPr bwMode="auto">
          <a:xfrm>
            <a:off x="6572264" y="3643314"/>
            <a:ext cx="2143140" cy="2433968"/>
            <a:chOff x="9703" y="8205"/>
            <a:chExt cx="1748" cy="1572"/>
          </a:xfrm>
        </p:grpSpPr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9703" y="9538"/>
              <a:ext cx="1748" cy="2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"Мистер Картошка"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7416" name="Рисунок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2" y="8205"/>
              <a:ext cx="1068" cy="1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2285984" y="3786190"/>
            <a:ext cx="2286016" cy="2481772"/>
            <a:chOff x="489" y="11509"/>
            <a:chExt cx="3000" cy="3054"/>
          </a:xfrm>
        </p:grpSpPr>
        <p:pic>
          <p:nvPicPr>
            <p:cNvPr id="17418" name="Рисунок 31" descr="http://www.ljplus.ru/img4/u/l/ulitka_uli/th_pamyatnik-kartoshke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89" y="11509"/>
              <a:ext cx="3000" cy="2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9" name="Text Box 11"/>
            <p:cNvSpPr txBox="1">
              <a:spLocks noChangeArrowheads="1"/>
            </p:cNvSpPr>
            <p:nvPr/>
          </p:nvSpPr>
          <p:spPr bwMode="auto">
            <a:xfrm>
              <a:off x="492" y="13768"/>
              <a:ext cx="2997" cy="7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Г. Мариинск памятник Картошке</a:t>
              </a:r>
              <a:endParaRPr kumimoji="0" lang="ru-RU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643182"/>
            <a:ext cx="2444868" cy="536076"/>
          </a:xfrm>
        </p:spPr>
        <p:txBody>
          <a:bodyPr/>
          <a:lstStyle/>
          <a:p>
            <a:r>
              <a:rPr lang="ru-RU" sz="3600" dirty="0" smtClean="0"/>
              <a:t>пучеглазик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29256" y="4929198"/>
            <a:ext cx="2516306" cy="7143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Сердце </a:t>
            </a:r>
            <a:endParaRPr lang="ru-RU" sz="36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9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14488"/>
            <a:ext cx="3929122" cy="32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857628"/>
            <a:ext cx="2500330" cy="893266"/>
          </a:xfrm>
        </p:spPr>
        <p:txBody>
          <a:bodyPr/>
          <a:lstStyle/>
          <a:p>
            <a:pPr algn="just"/>
            <a:r>
              <a:rPr lang="ru-RU" sz="3200" dirty="0" smtClean="0"/>
              <a:t>Большенос в огороде рос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14942" y="4643446"/>
            <a:ext cx="3214710" cy="785818"/>
          </a:xfrm>
        </p:spPr>
        <p:txBody>
          <a:bodyPr>
            <a:normAutofit fontScale="92500"/>
          </a:bodyPr>
          <a:lstStyle/>
          <a:p>
            <a:pPr algn="ctr"/>
            <a:r>
              <a:rPr lang="ru-RU" sz="3600" dirty="0" smtClean="0"/>
              <a:t>Пиявка на суше</a:t>
            </a:r>
            <a:endParaRPr lang="ru-RU" sz="36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3571900" cy="35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857364"/>
            <a:ext cx="364333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643314"/>
            <a:ext cx="3786214" cy="785818"/>
          </a:xfrm>
        </p:spPr>
        <p:txBody>
          <a:bodyPr/>
          <a:lstStyle/>
          <a:p>
            <a:pPr algn="ctr"/>
            <a:r>
              <a:rPr lang="ru-RU" dirty="0" smtClean="0"/>
              <a:t>однорукий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14942" y="5286388"/>
            <a:ext cx="3159248" cy="7143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скорпион</a:t>
            </a:r>
            <a:endParaRPr lang="ru-RU" sz="36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4214842" cy="300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71612"/>
            <a:ext cx="3214710" cy="371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</TotalTime>
  <Words>135</Words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Муниципальное бюджетное общеобразовательное учреждение «Среднеаргунская основная общеобразовательная школа»</vt:lpstr>
      <vt:lpstr>Цель: узнать как можно больше о картофеле, какое значение картофеля в жизни человека. </vt:lpstr>
      <vt:lpstr>Какой картофель рождается?</vt:lpstr>
      <vt:lpstr>Какой картофель рождается?</vt:lpstr>
      <vt:lpstr>Слайд 5</vt:lpstr>
      <vt:lpstr>пучеглазик</vt:lpstr>
      <vt:lpstr>Большенос в огороде рос</vt:lpstr>
      <vt:lpstr>однорукий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«Среднеаргунская основная общеобразовательная школа»</dc:title>
  <dc:creator>user</dc:creator>
  <cp:lastModifiedBy>user</cp:lastModifiedBy>
  <cp:revision>8</cp:revision>
  <dcterms:created xsi:type="dcterms:W3CDTF">2013-01-29T11:26:52Z</dcterms:created>
  <dcterms:modified xsi:type="dcterms:W3CDTF">2013-01-30T01:12:22Z</dcterms:modified>
</cp:coreProperties>
</file>