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69" r:id="rId2"/>
    <p:sldId id="256" r:id="rId3"/>
    <p:sldId id="257" r:id="rId4"/>
    <p:sldId id="258" r:id="rId5"/>
    <p:sldId id="261" r:id="rId6"/>
    <p:sldId id="259" r:id="rId7"/>
    <p:sldId id="270" r:id="rId8"/>
    <p:sldId id="262" r:id="rId9"/>
    <p:sldId id="260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555384-85E9-4D3A-85CA-668B43E951F3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C2C09-F0C5-4B16-B0CB-5A560A2EB3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964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2A225BD-0EE9-49E9-ACCB-021768D6A3BC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97540CE-68DC-4B88-951B-C2FA26E963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99689-3DF4-452B-B768-D927A3233D5D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5ED13-0540-411B-91B0-DB14A5DA4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5D88C-A5AF-4818-9985-00BD6148115B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1A45F-D0E5-4850-A041-EAA5C7B167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50D4-21BC-4331-8043-34AD02CD39C3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C4D55-9428-49CC-8D0D-E9BF52589E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59B8A-C862-416A-B588-A85E6040C185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A8AEF-8438-4DD5-B128-79DA874CFD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F6F1A-BB51-4C86-9689-6906D89AF113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8A336-AA1D-4785-9B37-0E99B240F7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094FF-1872-4495-BB5F-D3A39677752C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F17D3-6872-49CC-A820-485004F75E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5D54F-789C-496F-B023-27BABE5A25FE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0842-9CC0-417A-930C-1A0721088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C85E-7290-49FC-9558-A35934738DE0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1849-EB81-46CC-A910-B052941FB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E736-38BA-43A2-B7ED-F9F2D7C78050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0DB19-1B7A-4171-8585-A9D8C4AD02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634CE-DEF1-4E39-968C-D617EDB2A1CD}" type="datetime1">
              <a:rPr lang="ru-RU" smtClean="0"/>
              <a:pPr/>
              <a:t>15.01.2014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D6C9-2063-417D-B9CC-5EB9A1566A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75546F-EB8B-4098-868D-6FCC477854C0}" type="datetime1">
              <a:rPr lang="ru-RU" smtClean="0"/>
              <a:pPr/>
              <a:t>15.01.2014</a:t>
            </a:fld>
            <a:endParaRPr lang="ru-RU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3A0006B-27AC-48E4-B496-8CCEAE6590C6}" type="slidenum">
              <a:rPr lang="ru-RU" smtClean="0"/>
              <a:pPr/>
              <a:t>‹#›</a:t>
            </a:fld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7" Type="http://schemas.openxmlformats.org/officeDocument/2006/relationships/image" Target="../media/image41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7" Type="http://schemas.openxmlformats.org/officeDocument/2006/relationships/image" Target="../media/image50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g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g"/><Relationship Id="rId3" Type="http://schemas.openxmlformats.org/officeDocument/2006/relationships/image" Target="../media/image52.jpg"/><Relationship Id="rId7" Type="http://schemas.openxmlformats.org/officeDocument/2006/relationships/image" Target="../media/image56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jpg"/><Relationship Id="rId5" Type="http://schemas.openxmlformats.org/officeDocument/2006/relationships/image" Target="../media/image54.jpg"/><Relationship Id="rId10" Type="http://schemas.openxmlformats.org/officeDocument/2006/relationships/image" Target="../media/image59.jpg"/><Relationship Id="rId4" Type="http://schemas.openxmlformats.org/officeDocument/2006/relationships/image" Target="../media/image53.jpg"/><Relationship Id="rId9" Type="http://schemas.openxmlformats.org/officeDocument/2006/relationships/image" Target="../media/image58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g"/><Relationship Id="rId3" Type="http://schemas.openxmlformats.org/officeDocument/2006/relationships/image" Target="../media/image61.jpg"/><Relationship Id="rId7" Type="http://schemas.openxmlformats.org/officeDocument/2006/relationships/image" Target="../media/image65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jpg"/><Relationship Id="rId5" Type="http://schemas.openxmlformats.org/officeDocument/2006/relationships/image" Target="../media/image63.jpg"/><Relationship Id="rId4" Type="http://schemas.openxmlformats.org/officeDocument/2006/relationships/image" Target="../media/image62.jpg"/><Relationship Id="rId9" Type="http://schemas.openxmlformats.org/officeDocument/2006/relationships/image" Target="../media/image6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jpg"/><Relationship Id="rId4" Type="http://schemas.openxmlformats.org/officeDocument/2006/relationships/image" Target="../media/image7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10" Type="http://schemas.openxmlformats.org/officeDocument/2006/relationships/image" Target="../media/image29.jpg"/><Relationship Id="rId4" Type="http://schemas.openxmlformats.org/officeDocument/2006/relationships/image" Target="../media/image23.jpg"/><Relationship Id="rId9" Type="http://schemas.openxmlformats.org/officeDocument/2006/relationships/image" Target="../media/image2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80920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Фатежская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№2»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Фатежского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района Курской области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Познавательный проект по математике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размер и цвет»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Выполнил: учащийся 2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«Б» класса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Карагодин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Алексей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Руководитель проекта: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Колычева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Любовь Борисовна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58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Такой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резьбой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украшают ножки стола, спинки стульев и кресел, шкатулки, фасады домов и беседки 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412736"/>
            <a:ext cx="2497460" cy="1873095"/>
          </a:xfrm>
          <a:prstGeom prst="roundRect">
            <a:avLst>
              <a:gd name="adj" fmla="val 4557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140" y="1229376"/>
            <a:ext cx="2539689" cy="2392910"/>
          </a:xfrm>
          <a:prstGeom prst="roundRect">
            <a:avLst>
              <a:gd name="adj" fmla="val 3078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770" y="3821224"/>
            <a:ext cx="1629397" cy="14377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840" y="4797152"/>
            <a:ext cx="2255989" cy="1510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420888"/>
            <a:ext cx="2016224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29376"/>
            <a:ext cx="1889956" cy="14279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1787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не только в процессе работы человек сталкивается с фигурами.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природе тоже есть орнаменты и узоры.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Это сотканная паучком паутинка на ветка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дерева.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265" y="2276872"/>
            <a:ext cx="1857375" cy="1428750"/>
          </a:xfrm>
          <a:prstGeom prst="roundRect">
            <a:avLst>
              <a:gd name="adj" fmla="val 2475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869160"/>
            <a:ext cx="1905000" cy="1428750"/>
          </a:xfrm>
          <a:prstGeom prst="roundRect">
            <a:avLst>
              <a:gd name="adj" fmla="val 1441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276872"/>
            <a:ext cx="2978821" cy="3836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6748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морозные узоры на стёкла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окон.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886643"/>
            <a:ext cx="2016224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55" y="3116073"/>
            <a:ext cx="2550874" cy="1932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405" y="4082314"/>
            <a:ext cx="2764235" cy="1794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974147"/>
            <a:ext cx="2448272" cy="17404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55" y="1021999"/>
            <a:ext cx="2193032" cy="16447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879078"/>
            <a:ext cx="2304256" cy="1563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30048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листья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деревьев также повторяющийся узор.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908" y="2852936"/>
            <a:ext cx="1476375" cy="1428750"/>
          </a:xfrm>
          <a:prstGeom prst="roundRect">
            <a:avLst>
              <a:gd name="adj" fmla="val 351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530" y="4756154"/>
            <a:ext cx="1571625" cy="1428750"/>
          </a:xfrm>
          <a:prstGeom prst="roundRect">
            <a:avLst>
              <a:gd name="adj" fmla="val 4673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285875"/>
            <a:ext cx="2266950" cy="1428750"/>
          </a:xfrm>
          <a:prstGeom prst="roundRect">
            <a:avLst>
              <a:gd name="adj" fmla="val 3833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260" y="4990482"/>
            <a:ext cx="1847850" cy="1428750"/>
          </a:xfrm>
          <a:prstGeom prst="roundRect">
            <a:avLst>
              <a:gd name="adj" fmla="val 2734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055506"/>
            <a:ext cx="1557908" cy="1497988"/>
          </a:xfrm>
          <a:prstGeom prst="roundRect">
            <a:avLst>
              <a:gd name="adj" fmla="val 2540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867" y="4572376"/>
            <a:ext cx="2019300" cy="1428750"/>
          </a:xfrm>
          <a:prstGeom prst="roundRect">
            <a:avLst>
              <a:gd name="adj" fmla="val 4932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792" y="1055506"/>
            <a:ext cx="2114550" cy="1428750"/>
          </a:xfrm>
          <a:prstGeom prst="roundRect">
            <a:avLst>
              <a:gd name="adj" fmla="val 500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805" y="2924944"/>
            <a:ext cx="1790700" cy="1428750"/>
          </a:xfrm>
          <a:prstGeom prst="roundRect">
            <a:avLst>
              <a:gd name="adj" fmla="val 2540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86" y="2924944"/>
            <a:ext cx="1647825" cy="1428750"/>
          </a:xfrm>
          <a:prstGeom prst="roundRect">
            <a:avLst>
              <a:gd name="adj" fmla="val 4091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36335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Самые красивые орнаменты на крылья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бабочек, на ни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яркие, переливающиеся цвета.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389" y="4437112"/>
            <a:ext cx="1987314" cy="1585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34339"/>
            <a:ext cx="2381250" cy="1585623"/>
          </a:xfrm>
          <a:prstGeom prst="roundRect">
            <a:avLst>
              <a:gd name="adj" fmla="val 2839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763089"/>
            <a:ext cx="2257375" cy="1553240"/>
          </a:xfrm>
          <a:prstGeom prst="roundRect">
            <a:avLst>
              <a:gd name="adj" fmla="val 1335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703" y="1334339"/>
            <a:ext cx="1905000" cy="1428750"/>
          </a:xfrm>
          <a:prstGeom prst="roundRect">
            <a:avLst>
              <a:gd name="adj" fmla="val 1441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050" y="4975766"/>
            <a:ext cx="1781175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242454"/>
            <a:ext cx="19050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3" y="1568202"/>
            <a:ext cx="1790700" cy="1428750"/>
          </a:xfrm>
          <a:prstGeom prst="roundRect">
            <a:avLst>
              <a:gd name="adj" fmla="val 2217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143" y="3145811"/>
            <a:ext cx="19050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20362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Орнаменты и узоры бывают и 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морских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ракушка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Может быть именно природа дала человеку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идеи, чтобы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 развивал и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 помощью своей фантазии и придумывал великое множество различны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узоров и орнаментов.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980728"/>
            <a:ext cx="2561130" cy="1786835"/>
          </a:xfrm>
          <a:prstGeom prst="roundRect">
            <a:avLst>
              <a:gd name="adj" fmla="val 2048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374" y="3209888"/>
            <a:ext cx="2770049" cy="1731280"/>
          </a:xfrm>
          <a:prstGeom prst="roundRect">
            <a:avLst>
              <a:gd name="adj" fmla="val 2023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10798"/>
            <a:ext cx="2520280" cy="1890210"/>
          </a:xfrm>
          <a:prstGeom prst="roundRect">
            <a:avLst>
              <a:gd name="adj" fmla="val 3058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399933"/>
            <a:ext cx="2297702" cy="1511646"/>
          </a:xfrm>
          <a:prstGeom prst="roundRect">
            <a:avLst>
              <a:gd name="adj" fmla="val 3254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41210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633670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/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Мир, в котором мы живём, наполнен разнообразием форм и размеров домов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улиц,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гор и полей, творениями природы и человека. 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С этими понятиями люди знакомятся с самого раннего детства :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круг,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квадрат,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- треугольник 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Когда мы смотрим 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предмет,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мы определяем его цвет, форму и размер: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-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каф,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спичечный коробок, кирпич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прямоугольник;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0239">
            <a:off x="5724128" y="1700808"/>
            <a:ext cx="17907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437112"/>
            <a:ext cx="19050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797152"/>
            <a:ext cx="2575700" cy="16046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338109"/>
            <a:ext cx="1647825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4578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290" y="260648"/>
            <a:ext cx="8331174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-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утбольный мяч,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мыльный пузырь –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шар;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лин, солнце,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озеро –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круг;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836712"/>
            <a:ext cx="17907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669270"/>
            <a:ext cx="2162175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650" y="3212976"/>
            <a:ext cx="19050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977" y="3812588"/>
            <a:ext cx="188595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042" y="4536130"/>
            <a:ext cx="19050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5867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-крыши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домов, кусочек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торта, пирожок,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дорожный знак -     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треугольник.        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21" y="1263627"/>
            <a:ext cx="2892075" cy="2055977"/>
          </a:xfrm>
          <a:prstGeom prst="roundRect">
            <a:avLst>
              <a:gd name="adj" fmla="val 2217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196752"/>
            <a:ext cx="2636755" cy="2397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633" y="3774177"/>
            <a:ext cx="2460771" cy="24607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109784"/>
            <a:ext cx="2852779" cy="2139584"/>
          </a:xfrm>
          <a:prstGeom prst="roundRect">
            <a:avLst>
              <a:gd name="adj" fmla="val 2863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3070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71990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Для людей играет важную роль форма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окружающих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предметов.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По форме и цвету мы отличаем съедобные грибы  и ягоды от несъедобны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                                                                                                                                                                                                         драгоценные камни от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камней,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которые используют в строительстве и т.д.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717032"/>
            <a:ext cx="2520280" cy="1890210"/>
          </a:xfrm>
          <a:prstGeom prst="roundRect">
            <a:avLst>
              <a:gd name="adj" fmla="val 4977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946" y="1628800"/>
            <a:ext cx="2160240" cy="2160240"/>
          </a:xfrm>
          <a:prstGeom prst="roundRect">
            <a:avLst>
              <a:gd name="adj" fmla="val 3181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204864"/>
            <a:ext cx="2413103" cy="1896767"/>
          </a:xfrm>
          <a:prstGeom prst="roundRect">
            <a:avLst>
              <a:gd name="adj" fmla="val 3432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678" y="4067824"/>
            <a:ext cx="2338001" cy="1890210"/>
          </a:xfrm>
          <a:prstGeom prst="roundRect">
            <a:avLst>
              <a:gd name="adj" fmla="val 2848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105540"/>
            <a:ext cx="2688298" cy="2016224"/>
          </a:xfrm>
          <a:prstGeom prst="roundRect">
            <a:avLst>
              <a:gd name="adj" fmla="val 3851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022" y="2288693"/>
            <a:ext cx="2400267" cy="1904587"/>
          </a:xfrm>
          <a:prstGeom prst="roundRect">
            <a:avLst>
              <a:gd name="adj" fmla="val 3477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8986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799" y="348462"/>
            <a:ext cx="8280920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Люди строят дома из дерева 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кирпича,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шьют одежду, изготавливают        различные инструменты, конструируют автомобили –определяя какую форму, размер и цвет придавать этим предметам.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008" y="4881406"/>
            <a:ext cx="2633003" cy="15626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76" y="2636912"/>
            <a:ext cx="2520280" cy="175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018" y="2966950"/>
            <a:ext cx="2559277" cy="18378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980728"/>
            <a:ext cx="2357640" cy="1542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995054"/>
            <a:ext cx="2647935" cy="1535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815" y="4509120"/>
            <a:ext cx="2376264" cy="1612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88" y="3125262"/>
            <a:ext cx="2505221" cy="17081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88" y="1286189"/>
            <a:ext cx="2413555" cy="16071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728" y="1222648"/>
            <a:ext cx="2436900" cy="1542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9682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Человек  использует в своей жизни различное сочетание  фигур 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Такое  сочетание называется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орнаментом или узором.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482249"/>
            <a:ext cx="2880320" cy="2717284"/>
          </a:xfrm>
          <a:prstGeom prst="roundRect">
            <a:avLst>
              <a:gd name="adj" fmla="val 3850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04864"/>
            <a:ext cx="3273512" cy="3273512"/>
          </a:xfrm>
          <a:prstGeom prst="roundRect">
            <a:avLst>
              <a:gd name="adj" fmla="val 350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2811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Мы любим украшать  орнаментами свою одежду, свой дом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красивы узоры вышитые по краю скатерти и салфетки.</a:t>
            </a:r>
            <a:b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533" y="1357785"/>
            <a:ext cx="3126131" cy="2550152"/>
          </a:xfrm>
          <a:prstGeom prst="roundRect">
            <a:avLst>
              <a:gd name="adj" fmla="val 1873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875" y="1268760"/>
            <a:ext cx="3001383" cy="3001383"/>
          </a:xfrm>
          <a:prstGeom prst="roundRect">
            <a:avLst>
              <a:gd name="adj" fmla="val 3382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633" y="4149080"/>
            <a:ext cx="2987545" cy="2084334"/>
          </a:xfrm>
          <a:prstGeom prst="roundRect">
            <a:avLst>
              <a:gd name="adj" fmla="val 3252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1398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61926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Резьба по дереву-это огромное разнообразие узоров 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орнаментов.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Она часто используется для  украшения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храмов и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икон.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785" y="1628800"/>
            <a:ext cx="4968374" cy="4852445"/>
          </a:xfrm>
          <a:prstGeom prst="roundRect">
            <a:avLst>
              <a:gd name="adj" fmla="val 1368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1078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457</TotalTime>
  <Words>97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 Муниципальное общеобразовательное учреждение «Фатежская средняя общеобразовательная школа №2» Фатежского района Курской области   Познавательный проект по математике  « Форма, размер и цвет»    Выполнил: учащийся 2 «Б» класса Карагодин Алексей Руководитель проекта: Колычева Любовь Борисовна     2014 год</vt:lpstr>
      <vt:lpstr>                Мир, в котором мы живём, наполнен разнообразием форм и размеров домов                          и улиц, гор и полей, творениями природы и человека.                         С этими понятиями люди знакомятся с самого раннего детства :                                           - круг,                                   - квадрат,                                   - треугольник .                 Когда мы смотрим на предмет, мы определяем его цвет, форму и размер:                            - шкаф, спичечный коробок, кирпич – прямоугольник;             </vt:lpstr>
      <vt:lpstr>                              - футбольный мяч, мыльный пузырь – шар;                                                                                    - блин, солнце, озеро – круг; </vt:lpstr>
      <vt:lpstr>                         -крыши домов, кусочек торта, пирожок, дорожный знак -                                                                   треугольник.                 </vt:lpstr>
      <vt:lpstr>      Для людей играет важную роль форма окружающих предметов.                 По форме и цвету мы отличаем съедобные грибы  и ягоды от несъедобныx,                                                                                                                                                                                                          драгоценные камни от камней, которые используют в строительстве и т.д.   </vt:lpstr>
      <vt:lpstr>         Люди строят дома из дерева и кирпича, шьют одежду, изготавливают        различные инструменты, конструируют автомобили –определяя какую форму, размер и цвет придавать этим предметам.                 </vt:lpstr>
      <vt:lpstr>                              Человек  использует в своей жизни различное сочетание  фигур .                   Такое  сочетание называется                  орнаментом или узором.                </vt:lpstr>
      <vt:lpstr>   Мы любим украшать  орнаментами свою одежду, свой дом.   Очень красивы узоры вышитые по краю скатерти и салфетки.  </vt:lpstr>
      <vt:lpstr>           Резьба по дереву-это огромное разнообразие узоров и орнаментов. Она часто используется для  украшения храмов и  икон.</vt:lpstr>
      <vt:lpstr> Такой резьбой   украшают ножки стола, спинки стульев и кресел, шкатулки, фасады домов и беседки .</vt:lpstr>
      <vt:lpstr> Но не только в процессе работы человек сталкивается с фигурами.  В природе тоже есть орнаменты и узоры.  Это сотканная паучком паутинка на веткаx дерева.</vt:lpstr>
      <vt:lpstr> Это морозные узоры на стёклаx окон.</vt:lpstr>
      <vt:lpstr> На листьяx деревьев также повторяющийся узор.</vt:lpstr>
      <vt:lpstr>  Самые красивые орнаменты на крыльяx бабочек, на ниx очень яркие, переливающиеся цвета.</vt:lpstr>
      <vt:lpstr> Орнаменты и узоры бывают и на морских ракушкаx.                Может быть именно природа дала человеку идеи, чтобы он развивал иx с помощью своей фантазии и придумывал великое множество различныx узоров и орнаментов.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44</cp:revision>
  <dcterms:created xsi:type="dcterms:W3CDTF">2012-11-05T08:46:35Z</dcterms:created>
  <dcterms:modified xsi:type="dcterms:W3CDTF">2014-01-14T20:28:42Z</dcterms:modified>
</cp:coreProperties>
</file>