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3" r:id="rId3"/>
    <p:sldId id="262" r:id="rId4"/>
    <p:sldId id="259" r:id="rId5"/>
    <p:sldId id="272" r:id="rId6"/>
    <p:sldId id="260" r:id="rId7"/>
    <p:sldId id="261" r:id="rId8"/>
    <p:sldId id="275" r:id="rId9"/>
    <p:sldId id="264" r:id="rId10"/>
    <p:sldId id="265" r:id="rId11"/>
    <p:sldId id="270" r:id="rId12"/>
    <p:sldId id="266" r:id="rId13"/>
    <p:sldId id="267" r:id="rId14"/>
    <p:sldId id="269" r:id="rId15"/>
    <p:sldId id="271" r:id="rId16"/>
    <p:sldId id="273" r:id="rId17"/>
    <p:sldId id="274"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F57"/>
    <a:srgbClr val="C0C0C0"/>
    <a:srgbClr val="363636"/>
    <a:srgbClr val="3F3F3F"/>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28" autoAdjust="0"/>
    <p:restoredTop sz="94762" autoAdjust="0"/>
  </p:normalViewPr>
  <p:slideViewPr>
    <p:cSldViewPr>
      <p:cViewPr>
        <p:scale>
          <a:sx n="60" d="100"/>
          <a:sy n="60" d="100"/>
        </p:scale>
        <p:origin x="-44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hart>
    <c:title>
      <c:tx>
        <c:rich>
          <a:bodyPr/>
          <a:lstStyle/>
          <a:p>
            <a:pPr>
              <a:defRPr sz="2400"/>
            </a:pPr>
            <a:r>
              <a:rPr lang="ru-RU" sz="2400" dirty="0">
                <a:solidFill>
                  <a:schemeClr val="tx1">
                    <a:lumMod val="95000"/>
                    <a:lumOff val="5000"/>
                  </a:schemeClr>
                </a:solidFill>
              </a:rPr>
              <a:t>На лавку сели</a:t>
            </a:r>
          </a:p>
        </c:rich>
      </c:tx>
      <c:layout>
        <c:manualLayout>
          <c:xMode val="edge"/>
          <c:yMode val="edge"/>
          <c:x val="0.2304179463930531"/>
          <c:y val="1.3566868638527343E-2"/>
        </c:manualLayout>
      </c:layout>
      <c:overlay val="0"/>
    </c:title>
    <c:autoTitleDeleted val="0"/>
    <c:plotArea>
      <c:layout/>
      <c:pieChart>
        <c:varyColors val="1"/>
        <c:ser>
          <c:idx val="0"/>
          <c:order val="0"/>
          <c:tx>
            <c:strRef>
              <c:f>Лист1!$B$1</c:f>
              <c:strCache>
                <c:ptCount val="1"/>
                <c:pt idx="0">
                  <c:v>На лавку сели</c:v>
                </c:pt>
              </c:strCache>
            </c:strRef>
          </c:tx>
          <c:dPt>
            <c:idx val="0"/>
            <c:bubble3D val="0"/>
            <c:explosion val="7"/>
          </c:dPt>
          <c:dLbls>
            <c:showLegendKey val="0"/>
            <c:showVal val="0"/>
            <c:showCatName val="0"/>
            <c:showSerName val="0"/>
            <c:showPercent val="1"/>
            <c:showBubbleSize val="0"/>
            <c:showLeaderLines val="1"/>
          </c:dLbls>
          <c:cat>
            <c:strRef>
              <c:f>Лист1!$A$2:$A$3</c:f>
              <c:strCache>
                <c:ptCount val="2"/>
                <c:pt idx="0">
                  <c:v>По золотому сечению</c:v>
                </c:pt>
                <c:pt idx="1">
                  <c:v>Не по золотому сечению</c:v>
                </c:pt>
              </c:strCache>
            </c:strRef>
          </c:cat>
          <c:val>
            <c:numRef>
              <c:f>Лист1!$B$2:$B$3</c:f>
              <c:numCache>
                <c:formatCode>General</c:formatCode>
                <c:ptCount val="2"/>
                <c:pt idx="0">
                  <c:v>9</c:v>
                </c:pt>
                <c:pt idx="1">
                  <c:v>8</c:v>
                </c:pt>
              </c:numCache>
            </c:numRef>
          </c:val>
        </c:ser>
        <c:dLbls>
          <c:showLegendKey val="0"/>
          <c:showVal val="0"/>
          <c:showCatName val="0"/>
          <c:showSerName val="0"/>
          <c:showPercent val="1"/>
          <c:showBubbleSize val="0"/>
          <c:showLeaderLines val="1"/>
        </c:dLbls>
        <c:firstSliceAng val="0"/>
      </c:pieChart>
    </c:plotArea>
    <c:legend>
      <c:legendPos val="t"/>
      <c:layout/>
      <c:overlay val="0"/>
      <c:txPr>
        <a:bodyPr/>
        <a:lstStyle/>
        <a:p>
          <a:pPr>
            <a:defRPr sz="2400"/>
          </a:pPr>
          <a:endParaRPr lang="ru-RU"/>
        </a:p>
      </c:txPr>
    </c:legend>
    <c:plotVisOnly val="1"/>
    <c:dispBlanksAs val="zero"/>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title>
      <c:layout/>
      <c:overlay val="0"/>
      <c:txPr>
        <a:bodyPr/>
        <a:lstStyle/>
        <a:p>
          <a:pPr>
            <a:defRPr sz="2400"/>
          </a:pPr>
          <a:endParaRPr lang="ru-RU"/>
        </a:p>
      </c:txPr>
    </c:title>
    <c:autoTitleDeleted val="0"/>
    <c:plotArea>
      <c:layout/>
      <c:pieChart>
        <c:varyColors val="1"/>
        <c:ser>
          <c:idx val="0"/>
          <c:order val="0"/>
          <c:tx>
            <c:strRef>
              <c:f>Лист1!$B$1</c:f>
              <c:strCache>
                <c:ptCount val="1"/>
                <c:pt idx="0">
                  <c:v>Выбрали бусы</c:v>
                </c:pt>
              </c:strCache>
            </c:strRef>
          </c:tx>
          <c:spPr>
            <a:ln>
              <a:solidFill>
                <a:schemeClr val="bg1">
                  <a:lumMod val="95000"/>
                </a:schemeClr>
              </a:solidFill>
            </a:ln>
          </c:spPr>
          <c:explosion val="7"/>
          <c:dLbls>
            <c:dLbl>
              <c:idx val="0"/>
              <c:layout>
                <c:manualLayout>
                  <c:x val="-0.11335291227242195"/>
                  <c:y val="-0.10078464062223391"/>
                </c:manualLayout>
              </c:layout>
              <c:tx>
                <c:rich>
                  <a:bodyPr/>
                  <a:lstStyle/>
                  <a:p>
                    <a:r>
                      <a:rPr lang="en-US" sz="1600" dirty="0"/>
                      <a:t>62%</a:t>
                    </a:r>
                    <a:endParaRPr lang="en-US" sz="1200" dirty="0"/>
                  </a:p>
                </c:rich>
              </c:tx>
              <c:showLegendKey val="0"/>
              <c:showVal val="0"/>
              <c:showCatName val="0"/>
              <c:showSerName val="0"/>
              <c:showPercent val="1"/>
              <c:showBubbleSize val="0"/>
            </c:dLbl>
            <c:dLbl>
              <c:idx val="1"/>
              <c:layout>
                <c:manualLayout>
                  <c:x val="0.13046292439790741"/>
                  <c:y val="6.7040667002996934E-2"/>
                </c:manualLayout>
              </c:layout>
              <c:tx>
                <c:rich>
                  <a:bodyPr/>
                  <a:lstStyle/>
                  <a:p>
                    <a:r>
                      <a:rPr lang="en-US" sz="1600" dirty="0"/>
                      <a:t>38%</a:t>
                    </a:r>
                    <a:endParaRPr lang="en-US" sz="1200" dirty="0"/>
                  </a:p>
                </c:rich>
              </c:tx>
              <c:showLegendKey val="0"/>
              <c:showVal val="0"/>
              <c:showCatName val="0"/>
              <c:showSerName val="0"/>
              <c:showPercent val="1"/>
              <c:showBubbleSize val="0"/>
            </c:dLbl>
            <c:txPr>
              <a:bodyPr/>
              <a:lstStyle/>
              <a:p>
                <a:pPr>
                  <a:defRPr sz="1600"/>
                </a:pPr>
                <a:endParaRPr lang="ru-RU"/>
              </a:p>
            </c:txPr>
            <c:showLegendKey val="0"/>
            <c:showVal val="0"/>
            <c:showCatName val="0"/>
            <c:showSerName val="0"/>
            <c:showPercent val="1"/>
            <c:showBubbleSize val="0"/>
            <c:showLeaderLines val="1"/>
          </c:dLbls>
          <c:cat>
            <c:strRef>
              <c:f>Лист1!$A$2:$A$3</c:f>
              <c:strCache>
                <c:ptCount val="2"/>
                <c:pt idx="0">
                  <c:v>С золотым сечением</c:v>
                </c:pt>
                <c:pt idx="1">
                  <c:v>Без золотого сечения</c:v>
                </c:pt>
              </c:strCache>
            </c:strRef>
          </c:cat>
          <c:val>
            <c:numRef>
              <c:f>Лист1!$B$2:$B$3</c:f>
              <c:numCache>
                <c:formatCode>General</c:formatCode>
                <c:ptCount val="2"/>
                <c:pt idx="0">
                  <c:v>18</c:v>
                </c:pt>
                <c:pt idx="1">
                  <c:v>11</c:v>
                </c:pt>
              </c:numCache>
            </c:numRef>
          </c:val>
        </c:ser>
        <c:dLbls>
          <c:showLegendKey val="0"/>
          <c:showVal val="0"/>
          <c:showCatName val="0"/>
          <c:showSerName val="0"/>
          <c:showPercent val="1"/>
          <c:showBubbleSize val="0"/>
          <c:showLeaderLines val="1"/>
        </c:dLbls>
        <c:firstSliceAng val="0"/>
      </c:pieChart>
    </c:plotArea>
    <c:legend>
      <c:legendPos val="t"/>
      <c:layout/>
      <c:overlay val="0"/>
      <c:txPr>
        <a:bodyPr/>
        <a:lstStyle/>
        <a:p>
          <a:pPr>
            <a:defRPr sz="1600" b="1"/>
          </a:pPr>
          <a:endParaRPr lang="ru-RU"/>
        </a:p>
      </c:txPr>
    </c:legend>
    <c:plotVisOnly val="1"/>
    <c:dispBlanksAs val="zero"/>
    <c:showDLblsOverMax val="0"/>
  </c:chart>
  <c:txPr>
    <a:bodyPr/>
    <a:lstStyle/>
    <a:p>
      <a:pPr>
        <a:defRPr sz="1400"/>
      </a:pPr>
      <a:endParaRPr lang="ru-RU"/>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4ED8DC-9E2A-4EA2-B9F6-48DC55B938F2}" type="datetimeFigureOut">
              <a:rPr lang="ru-RU" smtClean="0"/>
              <a:pPr/>
              <a:t>31.01.2014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08D77E-2E03-43BD-A0BF-650A18952C57}" type="slidenum">
              <a:rPr lang="ru-RU" smtClean="0"/>
              <a:pPr/>
              <a:t>‹#›</a:t>
            </a:fld>
            <a:endParaRPr lang="ru-RU"/>
          </a:p>
        </p:txBody>
      </p:sp>
    </p:spTree>
    <p:extLst>
      <p:ext uri="{BB962C8B-B14F-4D97-AF65-F5344CB8AC3E}">
        <p14:creationId xmlns:p14="http://schemas.microsoft.com/office/powerpoint/2010/main" val="1359378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08D77E-2E03-43BD-A0BF-650A18952C57}"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advTm="15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31.01.2014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1500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jpe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image" Target="../media/image27.jpeg"/><Relationship Id="rId1" Type="http://schemas.openxmlformats.org/officeDocument/2006/relationships/slideLayout" Target="../slideLayouts/slideLayout6.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png"/><Relationship Id="rId15" Type="http://schemas.openxmlformats.org/officeDocument/2006/relationships/image" Target="../media/image40.jpeg"/><Relationship Id="rId10" Type="http://schemas.openxmlformats.org/officeDocument/2006/relationships/image" Target="../media/image35.jpeg"/><Relationship Id="rId4" Type="http://schemas.openxmlformats.org/officeDocument/2006/relationships/image" Target="../media/image29.png"/><Relationship Id="rId9" Type="http://schemas.openxmlformats.org/officeDocument/2006/relationships/image" Target="../media/image34.jpeg"/><Relationship Id="rId14" Type="http://schemas.openxmlformats.org/officeDocument/2006/relationships/image" Target="../media/image39.jpeg"/></Relationships>
</file>

<file path=ppt/slides/_rels/slide12.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jpeg"/><Relationship Id="rId18" Type="http://schemas.openxmlformats.org/officeDocument/2006/relationships/image" Target="../media/image57.jpeg"/><Relationship Id="rId26" Type="http://schemas.openxmlformats.org/officeDocument/2006/relationships/image" Target="../media/image65.jpeg"/><Relationship Id="rId3" Type="http://schemas.openxmlformats.org/officeDocument/2006/relationships/image" Target="../media/image42.jpeg"/><Relationship Id="rId21" Type="http://schemas.openxmlformats.org/officeDocument/2006/relationships/image" Target="../media/image60.jpeg"/><Relationship Id="rId7" Type="http://schemas.openxmlformats.org/officeDocument/2006/relationships/image" Target="../media/image46.jpeg"/><Relationship Id="rId12" Type="http://schemas.openxmlformats.org/officeDocument/2006/relationships/image" Target="../media/image51.jpeg"/><Relationship Id="rId17" Type="http://schemas.openxmlformats.org/officeDocument/2006/relationships/image" Target="../media/image56.jpeg"/><Relationship Id="rId25" Type="http://schemas.openxmlformats.org/officeDocument/2006/relationships/image" Target="../media/image64.jpeg"/><Relationship Id="rId2" Type="http://schemas.openxmlformats.org/officeDocument/2006/relationships/image" Target="../media/image41.jpeg"/><Relationship Id="rId16" Type="http://schemas.openxmlformats.org/officeDocument/2006/relationships/image" Target="../media/image55.jpeg"/><Relationship Id="rId20" Type="http://schemas.openxmlformats.org/officeDocument/2006/relationships/image" Target="../media/image59.jpeg"/><Relationship Id="rId1" Type="http://schemas.openxmlformats.org/officeDocument/2006/relationships/slideLayout" Target="../slideLayouts/slideLayout6.xml"/><Relationship Id="rId6" Type="http://schemas.openxmlformats.org/officeDocument/2006/relationships/image" Target="../media/image45.jpeg"/><Relationship Id="rId11" Type="http://schemas.openxmlformats.org/officeDocument/2006/relationships/image" Target="../media/image50.jpeg"/><Relationship Id="rId24" Type="http://schemas.openxmlformats.org/officeDocument/2006/relationships/image" Target="../media/image63.jpeg"/><Relationship Id="rId5" Type="http://schemas.openxmlformats.org/officeDocument/2006/relationships/image" Target="../media/image44.jpeg"/><Relationship Id="rId15" Type="http://schemas.openxmlformats.org/officeDocument/2006/relationships/image" Target="../media/image54.jpeg"/><Relationship Id="rId23" Type="http://schemas.openxmlformats.org/officeDocument/2006/relationships/image" Target="../media/image62.jpeg"/><Relationship Id="rId10" Type="http://schemas.openxmlformats.org/officeDocument/2006/relationships/image" Target="../media/image49.jpeg"/><Relationship Id="rId19" Type="http://schemas.openxmlformats.org/officeDocument/2006/relationships/image" Target="../media/image58.jpeg"/><Relationship Id="rId4" Type="http://schemas.openxmlformats.org/officeDocument/2006/relationships/image" Target="../media/image43.jpeg"/><Relationship Id="rId9" Type="http://schemas.openxmlformats.org/officeDocument/2006/relationships/image" Target="../media/image48.jpeg"/><Relationship Id="rId14" Type="http://schemas.openxmlformats.org/officeDocument/2006/relationships/image" Target="../media/image53.jpeg"/><Relationship Id="rId22" Type="http://schemas.openxmlformats.org/officeDocument/2006/relationships/image" Target="../media/image61.jpeg"/><Relationship Id="rId27" Type="http://schemas.openxmlformats.org/officeDocument/2006/relationships/image" Target="../media/image66.jpeg"/></Relationships>
</file>

<file path=ppt/slides/_rels/slide1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6.xml"/><Relationship Id="rId6" Type="http://schemas.openxmlformats.org/officeDocument/2006/relationships/chart" Target="../charts/chart1.xml"/><Relationship Id="rId5" Type="http://schemas.openxmlformats.org/officeDocument/2006/relationships/image" Target="../media/image70.jpeg"/><Relationship Id="rId4" Type="http://schemas.openxmlformats.org/officeDocument/2006/relationships/image" Target="../media/image69.jpeg"/></Relationships>
</file>

<file path=ppt/slides/_rels/slide1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6.xml"/><Relationship Id="rId5" Type="http://schemas.openxmlformats.org/officeDocument/2006/relationships/chart" Target="../charts/chart2.xml"/><Relationship Id="rId4" Type="http://schemas.openxmlformats.org/officeDocument/2006/relationships/image" Target="../media/image7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image" Target="../media/image74.jpeg"/><Relationship Id="rId1" Type="http://schemas.openxmlformats.org/officeDocument/2006/relationships/slideLayout" Target="../slideLayouts/slideLayout6.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17.xml.rels><?xml version="1.0" encoding="UTF-8" standalone="yes"?>
<Relationships xmlns="http://schemas.openxmlformats.org/package/2006/relationships"><Relationship Id="rId3" Type="http://schemas.openxmlformats.org/officeDocument/2006/relationships/hyperlink" Target="http://www.abc-people.com/data/leonardov/zolot_sech-txt.htm" TargetMode="External"/><Relationship Id="rId7" Type="http://schemas.openxmlformats.org/officeDocument/2006/relationships/hyperlink" Target="http://plantlife.ru/books/item/f00/s00/z0000004/st017.shtml" TargetMode="External"/><Relationship Id="rId2" Type="http://schemas.openxmlformats.org/officeDocument/2006/relationships/hyperlink" Target="http://www.prosvetlenie.org/mystic/1/24.html" TargetMode="External"/><Relationship Id="rId1" Type="http://schemas.openxmlformats.org/officeDocument/2006/relationships/slideLayout" Target="../slideLayouts/slideLayout6.xml"/><Relationship Id="rId6" Type="http://schemas.openxmlformats.org/officeDocument/2006/relationships/hyperlink" Target="http://nelyager.ru/post266786507" TargetMode="External"/><Relationship Id="rId5" Type="http://schemas.openxmlformats.org/officeDocument/2006/relationships/hyperlink" Target="http://planeta.moy.su/blog/chisla_fibonachchi/2012-05-12-17165" TargetMode="External"/><Relationship Id="rId4" Type="http://schemas.openxmlformats.org/officeDocument/2006/relationships/hyperlink" Target="http://n-t.ru/tp/iz/zs.ht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2.jpeg"/><Relationship Id="rId4" Type="http://schemas.openxmlformats.org/officeDocument/2006/relationships/image" Target="../media/image14.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692696"/>
            <a:ext cx="9252520" cy="4725144"/>
          </a:xfrm>
        </p:spPr>
        <p:txBody>
          <a:bodyPr numCol="1">
            <a:noAutofit/>
            <a:scene3d>
              <a:camera prst="orthographicFront"/>
              <a:lightRig rig="threePt" dir="t"/>
            </a:scene3d>
            <a:sp3d extrusionH="63500" contourW="25400">
              <a:bevelT w="63500" h="63500"/>
              <a:bevelB w="63500" h="63500"/>
            </a:sp3d>
          </a:bodyPr>
          <a:lstStyle/>
          <a:p>
            <a:r>
              <a:rPr lang="en-US" sz="6600" i="1" spc="500" dirty="0" smtClean="0">
                <a:solidFill>
                  <a:schemeClr val="tx2">
                    <a:lumMod val="50000"/>
                  </a:schemeClr>
                </a:solidFill>
                <a:latin typeface="Bookman Old Style" pitchFamily="18" charset="0"/>
                <a:ea typeface="Tahoma" pitchFamily="34" charset="0"/>
                <a:cs typeface="Tahoma" pitchFamily="34" charset="0"/>
              </a:rPr>
              <a:t>“</a:t>
            </a:r>
            <a:r>
              <a:rPr lang="ru-RU" sz="6600" i="1" spc="500" dirty="0" smtClean="0">
                <a:solidFill>
                  <a:schemeClr val="tx2">
                    <a:lumMod val="50000"/>
                  </a:schemeClr>
                </a:solidFill>
                <a:latin typeface="Bookman Old Style" pitchFamily="18" charset="0"/>
                <a:ea typeface="Tahoma" pitchFamily="34" charset="0"/>
                <a:cs typeface="Tahoma" pitchFamily="34" charset="0"/>
              </a:rPr>
              <a:t>Золотое Сечение в природе и жизни людей</a:t>
            </a:r>
            <a:r>
              <a:rPr lang="en-US" sz="6600" i="1" spc="500" dirty="0" smtClean="0">
                <a:solidFill>
                  <a:schemeClr val="tx2">
                    <a:lumMod val="50000"/>
                  </a:schemeClr>
                </a:solidFill>
                <a:latin typeface="Bookman Old Style" pitchFamily="18" charset="0"/>
                <a:ea typeface="Tahoma" pitchFamily="34" charset="0"/>
                <a:cs typeface="Tahoma" pitchFamily="34" charset="0"/>
              </a:rPr>
              <a:t>”</a:t>
            </a:r>
            <a:endParaRPr lang="ru-RU" sz="6600" i="1" spc="500" dirty="0">
              <a:solidFill>
                <a:schemeClr val="tx2">
                  <a:lumMod val="50000"/>
                </a:schemeClr>
              </a:solidFill>
              <a:latin typeface="Bookman Old Style" pitchFamily="18" charset="0"/>
              <a:ea typeface="Tahoma" pitchFamily="34" charset="0"/>
              <a:cs typeface="Tahoma" pitchFamily="34" charset="0"/>
            </a:endParaRPr>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43408"/>
            <a:ext cx="9144000" cy="1844824"/>
          </a:xfrm>
        </p:spPr>
        <p:txBody>
          <a:bodyPr>
            <a:noAutofit/>
            <a:scene3d>
              <a:camera prst="orthographicFront"/>
              <a:lightRig rig="threePt" dir="t"/>
            </a:scene3d>
            <a:sp3d extrusionH="38100" contourW="12700">
              <a:bevelT w="38100" h="38100" prst="convex"/>
              <a:bevelB w="38100" h="38100"/>
            </a:sp3d>
          </a:bodyPr>
          <a:lstStyle/>
          <a:p>
            <a:r>
              <a:rPr lang="ru-RU" sz="4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Золотое сечение в </a:t>
            </a:r>
            <a:br>
              <a:rPr lang="ru-RU" sz="4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br>
            <a:r>
              <a:rPr lang="ru-RU" sz="4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Архитектуре</a:t>
            </a:r>
            <a:endParaRPr lang="ru-RU" sz="40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5" name="Прямоугольник 4"/>
          <p:cNvSpPr/>
          <p:nvPr/>
        </p:nvSpPr>
        <p:spPr>
          <a:xfrm>
            <a:off x="4860032" y="1772816"/>
            <a:ext cx="4283968" cy="4401205"/>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Совершили путешествие до самого популярного комплекса на данный момент - </a:t>
            </a:r>
            <a:r>
              <a:rPr lang="ru-RU" sz="2000"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Москва-сити</a:t>
            </a: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Проведя необходимые измерения, мы уверились в том, что элементы «золотого сечения» определённо присутствуют в данной современной постройке. Обратите, пожалуйста, внимание на картинку. Особенно на крайнее здание справа, что сделано по принципу строения ДНК цепи.</a:t>
            </a:r>
            <a:endParaRPr lang="ru-RU" sz="20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6" name="Прямоугольник 5"/>
          <p:cNvSpPr/>
          <p:nvPr/>
        </p:nvSpPr>
        <p:spPr>
          <a:xfrm>
            <a:off x="827584" y="1772816"/>
            <a:ext cx="7488832" cy="1815882"/>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Мы задались вопросом, а актуально ли «золотое сечение» в современных постройках. И мы провели эксперимент. </a:t>
            </a:r>
            <a:endParaRPr lang="ru-RU" sz="2800" dirty="0"/>
          </a:p>
        </p:txBody>
      </p:sp>
      <p:pic>
        <p:nvPicPr>
          <p:cNvPr id="7" name="Рисунок 6" descr="2.jpg"/>
          <p:cNvPicPr>
            <a:picLocks noChangeAspect="1"/>
          </p:cNvPicPr>
          <p:nvPr/>
        </p:nvPicPr>
        <p:blipFill>
          <a:blip r:embed="rId2" cstate="print"/>
          <a:stretch>
            <a:fillRect/>
          </a:stretch>
        </p:blipFill>
        <p:spPr>
          <a:xfrm>
            <a:off x="0" y="3356992"/>
            <a:ext cx="2427643" cy="3501008"/>
          </a:xfrm>
          <a:prstGeom prst="rect">
            <a:avLst/>
          </a:prstGeom>
          <a:ln>
            <a:noFill/>
          </a:ln>
          <a:effectLst>
            <a:softEdge rad="112500"/>
          </a:effectLst>
        </p:spPr>
      </p:pic>
      <p:pic>
        <p:nvPicPr>
          <p:cNvPr id="8" name="Рисунок 7" descr="DSC_0040.NEF.jpg"/>
          <p:cNvPicPr>
            <a:picLocks noChangeAspect="1"/>
          </p:cNvPicPr>
          <p:nvPr/>
        </p:nvPicPr>
        <p:blipFill>
          <a:blip r:embed="rId3" cstate="print"/>
          <a:stretch>
            <a:fillRect/>
          </a:stretch>
        </p:blipFill>
        <p:spPr>
          <a:xfrm>
            <a:off x="2267744" y="3611880"/>
            <a:ext cx="4680520" cy="3246120"/>
          </a:xfrm>
          <a:prstGeom prst="rect">
            <a:avLst/>
          </a:prstGeom>
          <a:ln>
            <a:noFill/>
          </a:ln>
          <a:effectLst>
            <a:softEdge rad="112500"/>
          </a:effectLst>
        </p:spPr>
      </p:pic>
      <p:pic>
        <p:nvPicPr>
          <p:cNvPr id="9" name="Рисунок 8" descr="3.jpg"/>
          <p:cNvPicPr>
            <a:picLocks noChangeAspect="1"/>
          </p:cNvPicPr>
          <p:nvPr/>
        </p:nvPicPr>
        <p:blipFill>
          <a:blip r:embed="rId4" cstate="print"/>
          <a:stretch>
            <a:fillRect/>
          </a:stretch>
        </p:blipFill>
        <p:spPr>
          <a:xfrm>
            <a:off x="6787662" y="3320038"/>
            <a:ext cx="2356338" cy="3537962"/>
          </a:xfrm>
          <a:prstGeom prst="rect">
            <a:avLst/>
          </a:prstGeom>
          <a:ln>
            <a:noFill/>
          </a:ln>
          <a:effectLst>
            <a:softEdge rad="112500"/>
          </a:effectLst>
        </p:spPr>
      </p:pic>
      <p:pic>
        <p:nvPicPr>
          <p:cNvPr id="10" name="Рисунок 9" descr="555.jpg"/>
          <p:cNvPicPr>
            <a:picLocks noChangeAspect="1"/>
          </p:cNvPicPr>
          <p:nvPr/>
        </p:nvPicPr>
        <p:blipFill>
          <a:blip r:embed="rId5" cstate="print"/>
          <a:stretch>
            <a:fillRect/>
          </a:stretch>
        </p:blipFill>
        <p:spPr>
          <a:xfrm>
            <a:off x="0" y="2262967"/>
            <a:ext cx="5112567" cy="3399058"/>
          </a:xfrm>
          <a:prstGeom prst="rect">
            <a:avLst/>
          </a:prstGeom>
          <a:ln>
            <a:noFill/>
          </a:ln>
          <a:effectLst>
            <a:softEdge rad="112500"/>
          </a:effectLst>
        </p:spPr>
      </p:pic>
      <p:sp>
        <p:nvSpPr>
          <p:cNvPr id="11" name="TextBox 10"/>
          <p:cNvSpPr txBox="1"/>
          <p:nvPr/>
        </p:nvSpPr>
        <p:spPr>
          <a:xfrm>
            <a:off x="3347864" y="404664"/>
            <a:ext cx="2119491"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Вывод</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12" name="Прямоугольник 11"/>
          <p:cNvSpPr/>
          <p:nvPr/>
        </p:nvSpPr>
        <p:spPr>
          <a:xfrm>
            <a:off x="663193" y="1341929"/>
            <a:ext cx="7488832" cy="4832092"/>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Итак, проделав путь и зафиксировав воочию комплекс Москва-сити, а после, сделав необходимые измерения, мы опять же можем утверждать, что наши архитекторы и инженеры, меняя концепции, уже давно отойдя от «классики золотого сечения» делают активный переход к чему-то новому,  не меняя своих предпочтений, и отдавая должное бессменной «божественной пропорции».</a:t>
            </a:r>
            <a:endParaRPr lang="ru-RU" sz="2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1"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27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2/3*#ppt_w"/>
                                          </p:val>
                                        </p:tav>
                                        <p:tav tm="100000">
                                          <p:val>
                                            <p:strVal val="#ppt_w"/>
                                          </p:val>
                                        </p:tav>
                                      </p:tavLst>
                                    </p:anim>
                                    <p:anim calcmode="lin" valueType="num">
                                      <p:cBhvr>
                                        <p:cTn id="19" dur="1000" fill="hold"/>
                                        <p:tgtEl>
                                          <p:spTgt spid="7"/>
                                        </p:tgtEl>
                                        <p:attrNameLst>
                                          <p:attrName>ppt_h</p:attrName>
                                        </p:attrNameLst>
                                      </p:cBhvr>
                                      <p:tavLst>
                                        <p:tav tm="0">
                                          <p:val>
                                            <p:strVal val="2/3*#ppt_h"/>
                                          </p:val>
                                        </p:tav>
                                        <p:tav tm="100000">
                                          <p:val>
                                            <p:strVal val="#ppt_h"/>
                                          </p:val>
                                        </p:tav>
                                      </p:tavLst>
                                    </p:anim>
                                  </p:childTnLst>
                                </p:cTn>
                              </p:par>
                            </p:childTnLst>
                          </p:cTn>
                        </p:par>
                        <p:par>
                          <p:cTn id="20" fill="hold">
                            <p:stCondLst>
                              <p:cond delay="2500"/>
                            </p:stCondLst>
                            <p:childTnLst>
                              <p:par>
                                <p:cTn id="21" presetID="23" presetClass="entr" presetSubtype="27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2/3*#ppt_w"/>
                                          </p:val>
                                        </p:tav>
                                        <p:tav tm="100000">
                                          <p:val>
                                            <p:strVal val="#ppt_w"/>
                                          </p:val>
                                        </p:tav>
                                      </p:tavLst>
                                    </p:anim>
                                    <p:anim calcmode="lin" valueType="num">
                                      <p:cBhvr>
                                        <p:cTn id="24" dur="1000" fill="hold"/>
                                        <p:tgtEl>
                                          <p:spTgt spid="8"/>
                                        </p:tgtEl>
                                        <p:attrNameLst>
                                          <p:attrName>ppt_h</p:attrName>
                                        </p:attrNameLst>
                                      </p:cBhvr>
                                      <p:tavLst>
                                        <p:tav tm="0">
                                          <p:val>
                                            <p:strVal val="2/3*#ppt_h"/>
                                          </p:val>
                                        </p:tav>
                                        <p:tav tm="100000">
                                          <p:val>
                                            <p:strVal val="#ppt_h"/>
                                          </p:val>
                                        </p:tav>
                                      </p:tavLst>
                                    </p:anim>
                                  </p:childTnLst>
                                </p:cTn>
                              </p:par>
                            </p:childTnLst>
                          </p:cTn>
                        </p:par>
                        <p:par>
                          <p:cTn id="25" fill="hold">
                            <p:stCondLst>
                              <p:cond delay="3500"/>
                            </p:stCondLst>
                            <p:childTnLst>
                              <p:par>
                                <p:cTn id="26" presetID="23" presetClass="entr" presetSubtype="27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2/3*#ppt_w"/>
                                          </p:val>
                                        </p:tav>
                                        <p:tav tm="100000">
                                          <p:val>
                                            <p:strVal val="#ppt_w"/>
                                          </p:val>
                                        </p:tav>
                                      </p:tavLst>
                                    </p:anim>
                                    <p:anim calcmode="lin" valueType="num">
                                      <p:cBhvr>
                                        <p:cTn id="29" dur="1000" fill="hold"/>
                                        <p:tgtEl>
                                          <p:spTgt spid="9"/>
                                        </p:tgtEl>
                                        <p:attrNameLst>
                                          <p:attrName>ppt_h</p:attrName>
                                        </p:attrNameLst>
                                      </p:cBhvr>
                                      <p:tavLst>
                                        <p:tav tm="0">
                                          <p:val>
                                            <p:strVal val="2/3*#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55" presetClass="exit" presetSubtype="0" fill="hold" grpId="1" nodeType="clickEffect">
                                  <p:stCondLst>
                                    <p:cond delay="0"/>
                                  </p:stCondLst>
                                  <p:childTnLst>
                                    <p:anim calcmode="lin" valueType="num">
                                      <p:cBhvr>
                                        <p:cTn id="33" dur="1000"/>
                                        <p:tgtEl>
                                          <p:spTgt spid="6"/>
                                        </p:tgtEl>
                                        <p:attrNameLst>
                                          <p:attrName>ppt_w</p:attrName>
                                        </p:attrNameLst>
                                      </p:cBhvr>
                                      <p:tavLst>
                                        <p:tav tm="0">
                                          <p:val>
                                            <p:strVal val="ppt_w"/>
                                          </p:val>
                                        </p:tav>
                                        <p:tav tm="100000">
                                          <p:val>
                                            <p:strVal val="ppt_w*0.70"/>
                                          </p:val>
                                        </p:tav>
                                      </p:tavLst>
                                    </p:anim>
                                    <p:anim calcmode="lin" valueType="num">
                                      <p:cBhvr>
                                        <p:cTn id="34" dur="1000"/>
                                        <p:tgtEl>
                                          <p:spTgt spid="6"/>
                                        </p:tgtEl>
                                        <p:attrNameLst>
                                          <p:attrName>ppt_h</p:attrName>
                                        </p:attrNameLst>
                                      </p:cBhvr>
                                      <p:tavLst>
                                        <p:tav tm="0">
                                          <p:val>
                                            <p:strVal val="ppt_h"/>
                                          </p:val>
                                        </p:tav>
                                        <p:tav tm="100000">
                                          <p:val>
                                            <p:strVal val="ppt_h"/>
                                          </p:val>
                                        </p:tav>
                                      </p:tavLst>
                                    </p:anim>
                                    <p:animEffect transition="out" filter="fade">
                                      <p:cBhvr>
                                        <p:cTn id="35" dur="1000"/>
                                        <p:tgtEl>
                                          <p:spTgt spid="6"/>
                                        </p:tgtEl>
                                      </p:cBhvr>
                                    </p:animEffect>
                                    <p:set>
                                      <p:cBhvr>
                                        <p:cTn id="36" dur="1" fill="hold">
                                          <p:stCondLst>
                                            <p:cond delay="999"/>
                                          </p:stCondLst>
                                        </p:cTn>
                                        <p:tgtEl>
                                          <p:spTgt spid="6"/>
                                        </p:tgtEl>
                                        <p:attrNameLst>
                                          <p:attrName>style.visibility</p:attrName>
                                        </p:attrNameLst>
                                      </p:cBhvr>
                                      <p:to>
                                        <p:strVal val="hidden"/>
                                      </p:to>
                                    </p:set>
                                  </p:childTnLst>
                                </p:cTn>
                              </p:par>
                              <p:par>
                                <p:cTn id="37" presetID="55" presetClass="exit" presetSubtype="0" fill="hold" nodeType="withEffect">
                                  <p:stCondLst>
                                    <p:cond delay="0"/>
                                  </p:stCondLst>
                                  <p:childTnLst>
                                    <p:anim calcmode="lin" valueType="num">
                                      <p:cBhvr>
                                        <p:cTn id="38" dur="1000"/>
                                        <p:tgtEl>
                                          <p:spTgt spid="7"/>
                                        </p:tgtEl>
                                        <p:attrNameLst>
                                          <p:attrName>ppt_w</p:attrName>
                                        </p:attrNameLst>
                                      </p:cBhvr>
                                      <p:tavLst>
                                        <p:tav tm="0">
                                          <p:val>
                                            <p:strVal val="ppt_w"/>
                                          </p:val>
                                        </p:tav>
                                        <p:tav tm="100000">
                                          <p:val>
                                            <p:strVal val="ppt_w*0.70"/>
                                          </p:val>
                                        </p:tav>
                                      </p:tavLst>
                                    </p:anim>
                                    <p:anim calcmode="lin" valueType="num">
                                      <p:cBhvr>
                                        <p:cTn id="39" dur="1000"/>
                                        <p:tgtEl>
                                          <p:spTgt spid="7"/>
                                        </p:tgtEl>
                                        <p:attrNameLst>
                                          <p:attrName>ppt_h</p:attrName>
                                        </p:attrNameLst>
                                      </p:cBhvr>
                                      <p:tavLst>
                                        <p:tav tm="0">
                                          <p:val>
                                            <p:strVal val="ppt_h"/>
                                          </p:val>
                                        </p:tav>
                                        <p:tav tm="100000">
                                          <p:val>
                                            <p:strVal val="ppt_h"/>
                                          </p:val>
                                        </p:tav>
                                      </p:tavLst>
                                    </p:anim>
                                    <p:animEffect transition="out" filter="fade">
                                      <p:cBhvr>
                                        <p:cTn id="40" dur="1000"/>
                                        <p:tgtEl>
                                          <p:spTgt spid="7"/>
                                        </p:tgtEl>
                                      </p:cBhvr>
                                    </p:animEffect>
                                    <p:set>
                                      <p:cBhvr>
                                        <p:cTn id="41" dur="1" fill="hold">
                                          <p:stCondLst>
                                            <p:cond delay="999"/>
                                          </p:stCondLst>
                                        </p:cTn>
                                        <p:tgtEl>
                                          <p:spTgt spid="7"/>
                                        </p:tgtEl>
                                        <p:attrNameLst>
                                          <p:attrName>style.visibility</p:attrName>
                                        </p:attrNameLst>
                                      </p:cBhvr>
                                      <p:to>
                                        <p:strVal val="hidden"/>
                                      </p:to>
                                    </p:set>
                                  </p:childTnLst>
                                </p:cTn>
                              </p:par>
                              <p:par>
                                <p:cTn id="42" presetID="55" presetClass="exit" presetSubtype="0" fill="hold" nodeType="withEffect">
                                  <p:stCondLst>
                                    <p:cond delay="0"/>
                                  </p:stCondLst>
                                  <p:childTnLst>
                                    <p:anim calcmode="lin" valueType="num">
                                      <p:cBhvr>
                                        <p:cTn id="43" dur="1000"/>
                                        <p:tgtEl>
                                          <p:spTgt spid="8"/>
                                        </p:tgtEl>
                                        <p:attrNameLst>
                                          <p:attrName>ppt_w</p:attrName>
                                        </p:attrNameLst>
                                      </p:cBhvr>
                                      <p:tavLst>
                                        <p:tav tm="0">
                                          <p:val>
                                            <p:strVal val="ppt_w"/>
                                          </p:val>
                                        </p:tav>
                                        <p:tav tm="100000">
                                          <p:val>
                                            <p:strVal val="ppt_w*0.70"/>
                                          </p:val>
                                        </p:tav>
                                      </p:tavLst>
                                    </p:anim>
                                    <p:anim calcmode="lin" valueType="num">
                                      <p:cBhvr>
                                        <p:cTn id="44" dur="1000"/>
                                        <p:tgtEl>
                                          <p:spTgt spid="8"/>
                                        </p:tgtEl>
                                        <p:attrNameLst>
                                          <p:attrName>ppt_h</p:attrName>
                                        </p:attrNameLst>
                                      </p:cBhvr>
                                      <p:tavLst>
                                        <p:tav tm="0">
                                          <p:val>
                                            <p:strVal val="ppt_h"/>
                                          </p:val>
                                        </p:tav>
                                        <p:tav tm="100000">
                                          <p:val>
                                            <p:strVal val="ppt_h"/>
                                          </p:val>
                                        </p:tav>
                                      </p:tavLst>
                                    </p:anim>
                                    <p:animEffect transition="out" filter="fade">
                                      <p:cBhvr>
                                        <p:cTn id="45" dur="1000"/>
                                        <p:tgtEl>
                                          <p:spTgt spid="8"/>
                                        </p:tgtEl>
                                      </p:cBhvr>
                                    </p:animEffect>
                                    <p:set>
                                      <p:cBhvr>
                                        <p:cTn id="46" dur="1" fill="hold">
                                          <p:stCondLst>
                                            <p:cond delay="999"/>
                                          </p:stCondLst>
                                        </p:cTn>
                                        <p:tgtEl>
                                          <p:spTgt spid="8"/>
                                        </p:tgtEl>
                                        <p:attrNameLst>
                                          <p:attrName>style.visibility</p:attrName>
                                        </p:attrNameLst>
                                      </p:cBhvr>
                                      <p:to>
                                        <p:strVal val="hidden"/>
                                      </p:to>
                                    </p:set>
                                  </p:childTnLst>
                                </p:cTn>
                              </p:par>
                              <p:par>
                                <p:cTn id="47" presetID="55" presetClass="exit" presetSubtype="0" fill="hold" nodeType="withEffect">
                                  <p:stCondLst>
                                    <p:cond delay="0"/>
                                  </p:stCondLst>
                                  <p:childTnLst>
                                    <p:anim calcmode="lin" valueType="num">
                                      <p:cBhvr>
                                        <p:cTn id="48" dur="1000"/>
                                        <p:tgtEl>
                                          <p:spTgt spid="9"/>
                                        </p:tgtEl>
                                        <p:attrNameLst>
                                          <p:attrName>ppt_w</p:attrName>
                                        </p:attrNameLst>
                                      </p:cBhvr>
                                      <p:tavLst>
                                        <p:tav tm="0">
                                          <p:val>
                                            <p:strVal val="ppt_w"/>
                                          </p:val>
                                        </p:tav>
                                        <p:tav tm="100000">
                                          <p:val>
                                            <p:strVal val="ppt_w*0.70"/>
                                          </p:val>
                                        </p:tav>
                                      </p:tavLst>
                                    </p:anim>
                                    <p:anim calcmode="lin" valueType="num">
                                      <p:cBhvr>
                                        <p:cTn id="49" dur="1000"/>
                                        <p:tgtEl>
                                          <p:spTgt spid="9"/>
                                        </p:tgtEl>
                                        <p:attrNameLst>
                                          <p:attrName>ppt_h</p:attrName>
                                        </p:attrNameLst>
                                      </p:cBhvr>
                                      <p:tavLst>
                                        <p:tav tm="0">
                                          <p:val>
                                            <p:strVal val="ppt_h"/>
                                          </p:val>
                                        </p:tav>
                                        <p:tav tm="100000">
                                          <p:val>
                                            <p:strVal val="ppt_h"/>
                                          </p:val>
                                        </p:tav>
                                      </p:tavLst>
                                    </p:anim>
                                    <p:animEffect transition="out" filter="fade">
                                      <p:cBhvr>
                                        <p:cTn id="50" dur="1000"/>
                                        <p:tgtEl>
                                          <p:spTgt spid="9"/>
                                        </p:tgtEl>
                                      </p:cBhvr>
                                    </p:animEffect>
                                    <p:set>
                                      <p:cBhvr>
                                        <p:cTn id="51" dur="1" fill="hold">
                                          <p:stCondLst>
                                            <p:cond delay="999"/>
                                          </p:stCondLst>
                                        </p:cTn>
                                        <p:tgtEl>
                                          <p:spTgt spid="9"/>
                                        </p:tgtEl>
                                        <p:attrNameLst>
                                          <p:attrName>style.visibility</p:attrName>
                                        </p:attrNameLst>
                                      </p:cBhvr>
                                      <p:to>
                                        <p:strVal val="hidden"/>
                                      </p:to>
                                    </p:set>
                                  </p:childTnLst>
                                </p:cTn>
                              </p:par>
                              <p:par>
                                <p:cTn id="52" presetID="23" presetClass="entr" presetSubtype="16"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childTnLst>
                                </p:cTn>
                              </p:par>
                              <p:par>
                                <p:cTn id="56" presetID="23" presetClass="entr" presetSubtype="16"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55" presetClass="exit" presetSubtype="0" fill="hold" grpId="2" nodeType="clickEffect">
                                  <p:stCondLst>
                                    <p:cond delay="0"/>
                                  </p:stCondLst>
                                  <p:iterate type="lt">
                                    <p:tmPct val="0"/>
                                  </p:iterate>
                                  <p:childTnLst>
                                    <p:anim calcmode="lin" valueType="num">
                                      <p:cBhvr>
                                        <p:cTn id="63" dur="1000"/>
                                        <p:tgtEl>
                                          <p:spTgt spid="2"/>
                                        </p:tgtEl>
                                        <p:attrNameLst>
                                          <p:attrName>ppt_w</p:attrName>
                                        </p:attrNameLst>
                                      </p:cBhvr>
                                      <p:tavLst>
                                        <p:tav tm="0">
                                          <p:val>
                                            <p:strVal val="ppt_w"/>
                                          </p:val>
                                        </p:tav>
                                        <p:tav tm="100000">
                                          <p:val>
                                            <p:strVal val="ppt_w*0.70"/>
                                          </p:val>
                                        </p:tav>
                                      </p:tavLst>
                                    </p:anim>
                                    <p:anim calcmode="lin" valueType="num">
                                      <p:cBhvr>
                                        <p:cTn id="64" dur="1000"/>
                                        <p:tgtEl>
                                          <p:spTgt spid="2"/>
                                        </p:tgtEl>
                                        <p:attrNameLst>
                                          <p:attrName>ppt_h</p:attrName>
                                        </p:attrNameLst>
                                      </p:cBhvr>
                                      <p:tavLst>
                                        <p:tav tm="0">
                                          <p:val>
                                            <p:strVal val="ppt_h"/>
                                          </p:val>
                                        </p:tav>
                                        <p:tav tm="100000">
                                          <p:val>
                                            <p:strVal val="ppt_h"/>
                                          </p:val>
                                        </p:tav>
                                      </p:tavLst>
                                    </p:anim>
                                    <p:animEffect transition="out" filter="fade">
                                      <p:cBhvr>
                                        <p:cTn id="65" dur="1000"/>
                                        <p:tgtEl>
                                          <p:spTgt spid="2"/>
                                        </p:tgtEl>
                                      </p:cBhvr>
                                    </p:animEffect>
                                    <p:set>
                                      <p:cBhvr>
                                        <p:cTn id="66" dur="1" fill="hold">
                                          <p:stCondLst>
                                            <p:cond delay="999"/>
                                          </p:stCondLst>
                                        </p:cTn>
                                        <p:tgtEl>
                                          <p:spTgt spid="2"/>
                                        </p:tgtEl>
                                        <p:attrNameLst>
                                          <p:attrName>style.visibility</p:attrName>
                                        </p:attrNameLst>
                                      </p:cBhvr>
                                      <p:to>
                                        <p:strVal val="hidden"/>
                                      </p:to>
                                    </p:set>
                                  </p:childTnLst>
                                </p:cTn>
                              </p:par>
                              <p:par>
                                <p:cTn id="67" presetID="55" presetClass="exit" presetSubtype="0" fill="hold" nodeType="withEffect">
                                  <p:stCondLst>
                                    <p:cond delay="0"/>
                                  </p:stCondLst>
                                  <p:childTnLst>
                                    <p:anim calcmode="lin" valueType="num">
                                      <p:cBhvr>
                                        <p:cTn id="68" dur="1000"/>
                                        <p:tgtEl>
                                          <p:spTgt spid="10"/>
                                        </p:tgtEl>
                                        <p:attrNameLst>
                                          <p:attrName>ppt_w</p:attrName>
                                        </p:attrNameLst>
                                      </p:cBhvr>
                                      <p:tavLst>
                                        <p:tav tm="0">
                                          <p:val>
                                            <p:strVal val="ppt_w"/>
                                          </p:val>
                                        </p:tav>
                                        <p:tav tm="100000">
                                          <p:val>
                                            <p:strVal val="ppt_w*0.70"/>
                                          </p:val>
                                        </p:tav>
                                      </p:tavLst>
                                    </p:anim>
                                    <p:anim calcmode="lin" valueType="num">
                                      <p:cBhvr>
                                        <p:cTn id="69" dur="1000"/>
                                        <p:tgtEl>
                                          <p:spTgt spid="10"/>
                                        </p:tgtEl>
                                        <p:attrNameLst>
                                          <p:attrName>ppt_h</p:attrName>
                                        </p:attrNameLst>
                                      </p:cBhvr>
                                      <p:tavLst>
                                        <p:tav tm="0">
                                          <p:val>
                                            <p:strVal val="ppt_h"/>
                                          </p:val>
                                        </p:tav>
                                        <p:tav tm="100000">
                                          <p:val>
                                            <p:strVal val="ppt_h"/>
                                          </p:val>
                                        </p:tav>
                                      </p:tavLst>
                                    </p:anim>
                                    <p:animEffect transition="out" filter="fade">
                                      <p:cBhvr>
                                        <p:cTn id="70" dur="1000"/>
                                        <p:tgtEl>
                                          <p:spTgt spid="10"/>
                                        </p:tgtEl>
                                      </p:cBhvr>
                                    </p:animEffect>
                                    <p:set>
                                      <p:cBhvr>
                                        <p:cTn id="71" dur="1" fill="hold">
                                          <p:stCondLst>
                                            <p:cond delay="999"/>
                                          </p:stCondLst>
                                        </p:cTn>
                                        <p:tgtEl>
                                          <p:spTgt spid="10"/>
                                        </p:tgtEl>
                                        <p:attrNameLst>
                                          <p:attrName>style.visibility</p:attrName>
                                        </p:attrNameLst>
                                      </p:cBhvr>
                                      <p:to>
                                        <p:strVal val="hidden"/>
                                      </p:to>
                                    </p:set>
                                  </p:childTnLst>
                                </p:cTn>
                              </p:par>
                              <p:par>
                                <p:cTn id="72" presetID="55" presetClass="exit" presetSubtype="0" fill="hold" grpId="1" nodeType="withEffect">
                                  <p:stCondLst>
                                    <p:cond delay="0"/>
                                  </p:stCondLst>
                                  <p:childTnLst>
                                    <p:anim calcmode="lin" valueType="num">
                                      <p:cBhvr>
                                        <p:cTn id="73" dur="1000"/>
                                        <p:tgtEl>
                                          <p:spTgt spid="5"/>
                                        </p:tgtEl>
                                        <p:attrNameLst>
                                          <p:attrName>ppt_w</p:attrName>
                                        </p:attrNameLst>
                                      </p:cBhvr>
                                      <p:tavLst>
                                        <p:tav tm="0">
                                          <p:val>
                                            <p:strVal val="ppt_w"/>
                                          </p:val>
                                        </p:tav>
                                        <p:tav tm="100000">
                                          <p:val>
                                            <p:strVal val="ppt_w*0.70"/>
                                          </p:val>
                                        </p:tav>
                                      </p:tavLst>
                                    </p:anim>
                                    <p:anim calcmode="lin" valueType="num">
                                      <p:cBhvr>
                                        <p:cTn id="74" dur="1000"/>
                                        <p:tgtEl>
                                          <p:spTgt spid="5"/>
                                        </p:tgtEl>
                                        <p:attrNameLst>
                                          <p:attrName>ppt_h</p:attrName>
                                        </p:attrNameLst>
                                      </p:cBhvr>
                                      <p:tavLst>
                                        <p:tav tm="0">
                                          <p:val>
                                            <p:strVal val="ppt_h"/>
                                          </p:val>
                                        </p:tav>
                                        <p:tav tm="100000">
                                          <p:val>
                                            <p:strVal val="ppt_h"/>
                                          </p:val>
                                        </p:tav>
                                      </p:tavLst>
                                    </p:anim>
                                    <p:animEffect transition="out" filter="fade">
                                      <p:cBhvr>
                                        <p:cTn id="75" dur="1000"/>
                                        <p:tgtEl>
                                          <p:spTgt spid="5"/>
                                        </p:tgtEl>
                                      </p:cBhvr>
                                    </p:animEffect>
                                    <p:set>
                                      <p:cBhvr>
                                        <p:cTn id="76" dur="1" fill="hold">
                                          <p:stCondLst>
                                            <p:cond delay="999"/>
                                          </p:stCondLst>
                                        </p:cTn>
                                        <p:tgtEl>
                                          <p:spTgt spid="5"/>
                                        </p:tgtEl>
                                        <p:attrNameLst>
                                          <p:attrName>style.visibility</p:attrName>
                                        </p:attrNameLst>
                                      </p:cBhvr>
                                      <p:to>
                                        <p:strVal val="hidden"/>
                                      </p:to>
                                    </p:set>
                                  </p:childTnLst>
                                </p:cTn>
                              </p:par>
                              <p:par>
                                <p:cTn id="77" presetID="50" presetClass="entr" presetSubtype="0" decel="10000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1000" fill="hold"/>
                                        <p:tgtEl>
                                          <p:spTgt spid="11"/>
                                        </p:tgtEl>
                                        <p:attrNameLst>
                                          <p:attrName>ppt_w</p:attrName>
                                        </p:attrNameLst>
                                      </p:cBhvr>
                                      <p:tavLst>
                                        <p:tav tm="0">
                                          <p:val>
                                            <p:strVal val="#ppt_w+.3"/>
                                          </p:val>
                                        </p:tav>
                                        <p:tav tm="100000">
                                          <p:val>
                                            <p:strVal val="#ppt_w"/>
                                          </p:val>
                                        </p:tav>
                                      </p:tavLst>
                                    </p:anim>
                                    <p:anim calcmode="lin" valueType="num">
                                      <p:cBhvr>
                                        <p:cTn id="80" dur="1000" fill="hold"/>
                                        <p:tgtEl>
                                          <p:spTgt spid="11"/>
                                        </p:tgtEl>
                                        <p:attrNameLst>
                                          <p:attrName>ppt_h</p:attrName>
                                        </p:attrNameLst>
                                      </p:cBhvr>
                                      <p:tavLst>
                                        <p:tav tm="0">
                                          <p:val>
                                            <p:strVal val="#ppt_h"/>
                                          </p:val>
                                        </p:tav>
                                        <p:tav tm="100000">
                                          <p:val>
                                            <p:strVal val="#ppt_h"/>
                                          </p:val>
                                        </p:tav>
                                      </p:tavLst>
                                    </p:anim>
                                    <p:animEffect transition="in" filter="fade">
                                      <p:cBhvr>
                                        <p:cTn id="81" dur="1000"/>
                                        <p:tgtEl>
                                          <p:spTgt spid="11"/>
                                        </p:tgtEl>
                                      </p:cBhvr>
                                    </p:animEffect>
                                  </p:childTnLst>
                                </p:cTn>
                              </p:par>
                            </p:childTnLst>
                          </p:cTn>
                        </p:par>
                        <p:par>
                          <p:cTn id="82" fill="hold">
                            <p:stCondLst>
                              <p:cond delay="1000"/>
                            </p:stCondLst>
                            <p:childTnLst>
                              <p:par>
                                <p:cTn id="83" presetID="23" presetClass="entr" presetSubtype="16"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2" grpId="2"/>
      <p:bldP spid="5" grpId="0"/>
      <p:bldP spid="5" grpId="1"/>
      <p:bldP spid="6" grpId="0"/>
      <p:bldP spid="6" grpId="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528" y="188640"/>
            <a:ext cx="9324528" cy="1143000"/>
          </a:xfrm>
        </p:spPr>
        <p:txBody>
          <a:bodyPr>
            <a:noAutofit/>
            <a:scene3d>
              <a:camera prst="orthographicFront"/>
              <a:lightRig rig="threePt" dir="t"/>
            </a:scene3d>
            <a:sp3d extrusionH="6350" contourW="6350">
              <a:bevelT w="82550" h="82550" prst="convex"/>
              <a:bevelB w="82550" h="82550"/>
              <a:extrusionClr>
                <a:schemeClr val="tx2">
                  <a:lumMod val="50000"/>
                </a:schemeClr>
              </a:extrusionClr>
            </a:sp3d>
          </a:bodyPr>
          <a:lstStyle/>
          <a:p>
            <a:r>
              <a:rPr lang="ru-RU" sz="2800" b="1" i="1" dirty="0" smtClean="0">
                <a:ln>
                  <a:solidFill>
                    <a:schemeClr val="tx1"/>
                  </a:solidFill>
                </a:ln>
                <a:solidFill>
                  <a:schemeClr val="tx2">
                    <a:lumMod val="50000"/>
                  </a:schemeClr>
                </a:solidFill>
                <a:latin typeface="Bookman Old Style" pitchFamily="18" charset="0"/>
              </a:rPr>
              <a:t>Сравнительная характеристика морфологических особенностей строения человеческого тела у </a:t>
            </a:r>
            <a:r>
              <a:rPr lang="ru-RU" sz="2800" b="1" i="1" dirty="0">
                <a:ln>
                  <a:solidFill>
                    <a:schemeClr val="tx1"/>
                  </a:solidFill>
                </a:ln>
                <a:solidFill>
                  <a:schemeClr val="tx2">
                    <a:lumMod val="50000"/>
                  </a:schemeClr>
                </a:solidFill>
                <a:latin typeface="Bookman Old Style" pitchFamily="18" charset="0"/>
              </a:rPr>
              <a:t>м</a:t>
            </a:r>
            <a:r>
              <a:rPr lang="ru-RU" sz="2800" b="1" i="1" dirty="0" smtClean="0">
                <a:ln>
                  <a:solidFill>
                    <a:schemeClr val="tx1"/>
                  </a:solidFill>
                </a:ln>
                <a:solidFill>
                  <a:schemeClr val="tx2">
                    <a:lumMod val="50000"/>
                  </a:schemeClr>
                </a:solidFill>
                <a:latin typeface="Bookman Old Style" pitchFamily="18" charset="0"/>
              </a:rPr>
              <a:t>ужчин и женщин</a:t>
            </a:r>
            <a:endParaRPr lang="ru-RU" sz="2800" b="1" i="1" dirty="0">
              <a:ln>
                <a:solidFill>
                  <a:schemeClr val="tx1"/>
                </a:solidFill>
              </a:ln>
              <a:solidFill>
                <a:schemeClr val="tx2">
                  <a:lumMod val="50000"/>
                </a:schemeClr>
              </a:solidFill>
              <a:latin typeface="Bookman Old Style" pitchFamily="18" charset="0"/>
            </a:endParaRPr>
          </a:p>
        </p:txBody>
      </p:sp>
      <p:sp>
        <p:nvSpPr>
          <p:cNvPr id="5" name="TextBox 4"/>
          <p:cNvSpPr txBox="1"/>
          <p:nvPr/>
        </p:nvSpPr>
        <p:spPr>
          <a:xfrm>
            <a:off x="194198" y="2626393"/>
            <a:ext cx="4074615" cy="2246769"/>
          </a:xfrm>
          <a:prstGeom prst="rect">
            <a:avLst/>
          </a:prstGeom>
          <a:noFill/>
        </p:spPr>
        <p:txBody>
          <a:bodyPr wrap="square" rtlCol="0">
            <a:spAutoFit/>
            <a:scene3d>
              <a:camera prst="orthographicFront"/>
              <a:lightRig rig="threePt" dir="t"/>
            </a:scene3d>
            <a:sp3d extrusionH="44450" contourW="12700">
              <a:bevelT w="63500" h="63500" prst="convex"/>
              <a:bevelB w="63500" h="63500"/>
              <a:extrusionClr>
                <a:schemeClr val="tx2">
                  <a:lumMod val="50000"/>
                </a:schemeClr>
              </a:extrusionClr>
            </a:sp3d>
          </a:bodyPr>
          <a:lstStyle/>
          <a:p>
            <a:pPr algn="ctr"/>
            <a:r>
              <a:rPr lang="ru-RU" sz="2000" i="1" dirty="0">
                <a:solidFill>
                  <a:schemeClr val="tx2">
                    <a:lumMod val="50000"/>
                  </a:schemeClr>
                </a:solidFill>
                <a:effectLst>
                  <a:outerShdw blurRad="38100" dist="38100" dir="2700000" algn="tl">
                    <a:srgbClr val="000000">
                      <a:alpha val="43137"/>
                    </a:srgbClr>
                  </a:outerShdw>
                </a:effectLst>
                <a:latin typeface="Bookman Old Style" pitchFamily="18" charset="0"/>
              </a:rPr>
              <a:t>Кости человека выдержаны в пропорции, близкой к золотому сечению. И чем ближе пропорции к формуле золотого сечения, тем более идеальным выглядит внешность человека.</a:t>
            </a: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0743" y="1385392"/>
            <a:ext cx="4797903" cy="5472608"/>
          </a:xfrm>
          <a:prstGeom prst="rect">
            <a:avLst/>
          </a:prstGeom>
          <a:ln>
            <a:noFill/>
          </a:ln>
          <a:effectLst>
            <a:softEdge rad="112500"/>
          </a:effectLst>
          <a:scene3d>
            <a:camera prst="isometricOffAxis2Left"/>
            <a:lightRig rig="threePt" dir="t"/>
          </a:scene3d>
        </p:spPr>
      </p:pic>
      <p:sp>
        <p:nvSpPr>
          <p:cNvPr id="8" name="TextBox 7"/>
          <p:cNvSpPr txBox="1"/>
          <p:nvPr/>
        </p:nvSpPr>
        <p:spPr>
          <a:xfrm>
            <a:off x="4291984" y="1988840"/>
            <a:ext cx="4752528" cy="4524315"/>
          </a:xfrm>
          <a:prstGeom prst="rect">
            <a:avLst/>
          </a:prstGeom>
          <a:noFill/>
        </p:spPr>
        <p:txBody>
          <a:bodyPr wrap="square" rtlCol="0">
            <a:spAutoFit/>
            <a:scene3d>
              <a:camera prst="orthographicFront"/>
              <a:lightRig rig="threePt" dir="t"/>
            </a:scene3d>
            <a:sp3d extrusionH="12700" contourW="12700">
              <a:bevelT w="63500" h="63500" prst="convex"/>
              <a:bevelB w="63500" h="63500"/>
              <a:extrusionClr>
                <a:schemeClr val="tx2">
                  <a:lumMod val="50000"/>
                </a:schemeClr>
              </a:extrusionClr>
              <a:contourClr>
                <a:schemeClr val="tx1"/>
              </a:contourClr>
            </a:sp3d>
          </a:bodyPr>
          <a:lstStyle/>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Адольф </a:t>
            </a:r>
            <a:r>
              <a:rPr lang="ru-RU" i="1" dirty="0" err="1">
                <a:solidFill>
                  <a:schemeClr val="tx2">
                    <a:lumMod val="50000"/>
                  </a:schemeClr>
                </a:solidFill>
                <a:effectLst>
                  <a:outerShdw blurRad="38100" dist="38100" dir="2700000" algn="tl">
                    <a:srgbClr val="000000">
                      <a:alpha val="43137"/>
                    </a:srgbClr>
                  </a:outerShdw>
                </a:effectLst>
                <a:latin typeface="Bookman Old Style" pitchFamily="18" charset="0"/>
              </a:rPr>
              <a:t>Цейзинг</a:t>
            </a: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 </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t>
            </a: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немецкий поэт и философ . </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Его деятельность в </a:t>
            </a: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области математики представлена исключительно работами по математической эстетике. Исходя из высказываемой уже и до него мысли, что удовлетворять глазу и духу человека может только деление отрезка линии в крайнем и среднем отношении, он распространил эту мысль на деление всякого предмета. Он поставил себе смелую задачу обнаружить его правильность по возможности на всех представляемых громадной областью форм частных случаях.</a:t>
            </a: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452" y="1591389"/>
            <a:ext cx="3744416" cy="4049782"/>
          </a:xfrm>
          <a:prstGeom prst="ellipse">
            <a:avLst/>
          </a:prstGeom>
          <a:ln>
            <a:noFill/>
          </a:ln>
          <a:effectLst>
            <a:softEdge rad="112500"/>
          </a:effectLst>
        </p:spPr>
      </p:pic>
      <p:sp>
        <p:nvSpPr>
          <p:cNvPr id="10" name="TextBox 9"/>
          <p:cNvSpPr txBox="1"/>
          <p:nvPr/>
        </p:nvSpPr>
        <p:spPr>
          <a:xfrm>
            <a:off x="217005" y="1573767"/>
            <a:ext cx="3744416" cy="5078313"/>
          </a:xfrm>
          <a:prstGeom prst="rect">
            <a:avLst/>
          </a:prstGeom>
          <a:noFill/>
        </p:spPr>
        <p:txBody>
          <a:bodyPr wrap="square" rtlCol="0">
            <a:spAutoFit/>
            <a:scene3d>
              <a:camera prst="orthographicFront"/>
              <a:lightRig rig="threePt" dir="t"/>
            </a:scene3d>
            <a:sp3d extrusionH="12700" contourW="12700">
              <a:bevelT w="38100" h="38100" prst="convex"/>
              <a:bevelB w="38100" h="38100"/>
            </a:sp3d>
          </a:bodyPr>
          <a:lstStyle/>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Измерив две тысячи человеческих тел, он пришел к выводу, что золотое сечение выражает средний статистический закон. Важнейший показатель золотого сечения – деление тела точкой пупа. Пропорции мужского тела колеблются в пределах среднего отношения 13 : 8 = 1,625 и несколько ближе подходят к золотому сечению, чем пропорции женского тела, в отношении которого среднее значение пропорции выражается в соотношении 8 : 5 = 1,6.</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0743" y="1524317"/>
            <a:ext cx="4335713" cy="5127763"/>
          </a:xfrm>
          <a:prstGeom prst="rect">
            <a:avLst/>
          </a:prstGeom>
          <a:ln>
            <a:noFill/>
          </a:ln>
          <a:effectLst>
            <a:softEdge rad="112500"/>
          </a:effectLst>
        </p:spPr>
      </p:pic>
      <p:sp>
        <p:nvSpPr>
          <p:cNvPr id="4" name="TextBox 3"/>
          <p:cNvSpPr txBox="1"/>
          <p:nvPr/>
        </p:nvSpPr>
        <p:spPr>
          <a:xfrm>
            <a:off x="194197" y="1516844"/>
            <a:ext cx="3966291" cy="4801314"/>
          </a:xfrm>
          <a:prstGeom prst="rect">
            <a:avLst/>
          </a:prstGeom>
          <a:noFill/>
        </p:spPr>
        <p:txBody>
          <a:bodyPr wrap="square" rtlCol="0">
            <a:spAutoFit/>
            <a:scene3d>
              <a:camera prst="orthographicFront"/>
              <a:lightRig rig="threePt" dir="t"/>
            </a:scene3d>
            <a:sp3d extrusionH="12700" contourW="12700">
              <a:bevelT w="38100" h="38100" prst="convex"/>
              <a:bevelB w="38100" h="38100"/>
            </a:sp3d>
          </a:bodyPr>
          <a:lstStyle/>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Обратим внимание на женщину. Сверху нарисована фигура с соотношением 1:1,75. Левее изображена фигура с такими же головой и телом, но руки и нога отличаются, образуя фигуру ростом с соотношением 1:8. Многие художники предпочитают рисовать женщинам более длинные ноги. Иногда бывают фигуры с длиной ноги как у АС и рук как у BD.В жизни, женщина такую неточность регулирует каблуками, тем самым стремясь обрести желанные пропорции.</a:t>
            </a:r>
          </a:p>
        </p:txBody>
      </p:sp>
      <p:sp>
        <p:nvSpPr>
          <p:cNvPr id="11" name="TextBox 10"/>
          <p:cNvSpPr txBox="1"/>
          <p:nvPr/>
        </p:nvSpPr>
        <p:spPr>
          <a:xfrm>
            <a:off x="107504" y="188640"/>
            <a:ext cx="8856984" cy="1569660"/>
          </a:xfrm>
          <a:prstGeom prst="rect">
            <a:avLst/>
          </a:prstGeom>
          <a:noFill/>
        </p:spPr>
        <p:txBody>
          <a:bodyPr wrap="square" rtlCol="0">
            <a:spAutoFit/>
            <a:scene3d>
              <a:camera prst="orthographicFront"/>
              <a:lightRig rig="threePt" dir="t"/>
            </a:scene3d>
            <a:sp3d extrusionH="12700" contourW="12700">
              <a:bevelT w="38100" h="38100" prst="convex"/>
              <a:bevelB w="38100" h="38100"/>
            </a:sp3d>
          </a:bodyPr>
          <a:lstStyle/>
          <a:p>
            <a:pPr algn="ctr"/>
            <a:r>
              <a:rPr lang="ru-RU" sz="1600" i="1" dirty="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Изменяются ли наши пропорции по мере нашего роста? Действительно, следует заметить, что развитие человеческого тела представляет собой постоянное изменение пропорций. Как бы мы к этому не относились, но, к счастью, по мере взросления мы изменяемся. Приближаясь к «золотому сечению». Если бы мы сохранили пропорции данные нам при рождении, нам было бы трудно удержать голову в вертикальном положении.</a:t>
            </a:r>
          </a:p>
        </p:txBody>
      </p:sp>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7584" y="1762049"/>
            <a:ext cx="7488832" cy="5339359"/>
          </a:xfrm>
          <a:prstGeom prst="rect">
            <a:avLst/>
          </a:prstGeom>
          <a:ln>
            <a:noFill/>
          </a:ln>
          <a:effectLst>
            <a:softEdge rad="112500"/>
          </a:effectLst>
        </p:spPr>
      </p:pic>
      <p:sp>
        <p:nvSpPr>
          <p:cNvPr id="14" name="Прямоугольник 13"/>
          <p:cNvSpPr/>
          <p:nvPr/>
        </p:nvSpPr>
        <p:spPr>
          <a:xfrm>
            <a:off x="1187624" y="188640"/>
            <a:ext cx="6390456" cy="1077218"/>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32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Экспериментальная работа с реальными людьми</a:t>
            </a:r>
            <a:endPar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15" name="Рисунок 14" descr="1 (1).JPG"/>
          <p:cNvPicPr>
            <a:picLocks noChangeAspect="1"/>
          </p:cNvPicPr>
          <p:nvPr/>
        </p:nvPicPr>
        <p:blipFill>
          <a:blip r:embed="rId6" cstate="print"/>
          <a:stretch>
            <a:fillRect/>
          </a:stretch>
        </p:blipFill>
        <p:spPr>
          <a:xfrm>
            <a:off x="5076056" y="1340768"/>
            <a:ext cx="3439802" cy="5738516"/>
          </a:xfrm>
          <a:prstGeom prst="rect">
            <a:avLst/>
          </a:prstGeom>
          <a:ln>
            <a:noFill/>
          </a:ln>
          <a:effectLst>
            <a:softEdge rad="112500"/>
          </a:effectLst>
        </p:spPr>
      </p:pic>
      <p:pic>
        <p:nvPicPr>
          <p:cNvPr id="18" name="Рисунок 17" descr="1 (1).JPG"/>
          <p:cNvPicPr>
            <a:picLocks noChangeAspect="1"/>
          </p:cNvPicPr>
          <p:nvPr/>
        </p:nvPicPr>
        <p:blipFill>
          <a:blip r:embed="rId7" cstate="print"/>
          <a:stretch>
            <a:fillRect/>
          </a:stretch>
        </p:blipFill>
        <p:spPr>
          <a:xfrm>
            <a:off x="971600" y="1340768"/>
            <a:ext cx="2745954" cy="5688632"/>
          </a:xfrm>
          <a:prstGeom prst="rect">
            <a:avLst/>
          </a:prstGeom>
          <a:ln>
            <a:noFill/>
          </a:ln>
          <a:effectLst>
            <a:softEdge rad="112500"/>
          </a:effectLst>
        </p:spPr>
      </p:pic>
      <p:pic>
        <p:nvPicPr>
          <p:cNvPr id="20" name="Рисунок 19" descr="1(2).JPG"/>
          <p:cNvPicPr>
            <a:picLocks noChangeAspect="1"/>
          </p:cNvPicPr>
          <p:nvPr/>
        </p:nvPicPr>
        <p:blipFill>
          <a:blip r:embed="rId8" cstate="print"/>
          <a:stretch>
            <a:fillRect/>
          </a:stretch>
        </p:blipFill>
        <p:spPr>
          <a:xfrm>
            <a:off x="4860032" y="1268760"/>
            <a:ext cx="3690475" cy="5832647"/>
          </a:xfrm>
          <a:prstGeom prst="rect">
            <a:avLst/>
          </a:prstGeom>
          <a:ln>
            <a:noFill/>
          </a:ln>
          <a:effectLst>
            <a:softEdge rad="112500"/>
          </a:effectLst>
        </p:spPr>
      </p:pic>
      <p:pic>
        <p:nvPicPr>
          <p:cNvPr id="21" name="Рисунок 20" descr="2(0).JPG"/>
          <p:cNvPicPr>
            <a:picLocks noChangeAspect="1"/>
          </p:cNvPicPr>
          <p:nvPr/>
        </p:nvPicPr>
        <p:blipFill>
          <a:blip r:embed="rId9" cstate="print"/>
          <a:stretch>
            <a:fillRect/>
          </a:stretch>
        </p:blipFill>
        <p:spPr>
          <a:xfrm>
            <a:off x="683568" y="1268760"/>
            <a:ext cx="3137076" cy="5760640"/>
          </a:xfrm>
          <a:prstGeom prst="rect">
            <a:avLst/>
          </a:prstGeom>
          <a:ln>
            <a:noFill/>
          </a:ln>
          <a:effectLst>
            <a:softEdge rad="112500"/>
          </a:effectLst>
        </p:spPr>
      </p:pic>
      <p:pic>
        <p:nvPicPr>
          <p:cNvPr id="22" name="Рисунок 21" descr="1(4).JPG"/>
          <p:cNvPicPr>
            <a:picLocks noChangeAspect="1"/>
          </p:cNvPicPr>
          <p:nvPr/>
        </p:nvPicPr>
        <p:blipFill>
          <a:blip r:embed="rId10" cstate="print"/>
          <a:stretch>
            <a:fillRect/>
          </a:stretch>
        </p:blipFill>
        <p:spPr>
          <a:xfrm>
            <a:off x="5189329" y="1340768"/>
            <a:ext cx="3301846" cy="5761832"/>
          </a:xfrm>
          <a:prstGeom prst="rect">
            <a:avLst/>
          </a:prstGeom>
          <a:ln>
            <a:noFill/>
          </a:ln>
          <a:effectLst>
            <a:softEdge rad="112500"/>
          </a:effectLst>
        </p:spPr>
      </p:pic>
      <p:pic>
        <p:nvPicPr>
          <p:cNvPr id="23" name="Рисунок 22" descr="IMG_5466.JPG"/>
          <p:cNvPicPr>
            <a:picLocks noChangeAspect="1"/>
          </p:cNvPicPr>
          <p:nvPr/>
        </p:nvPicPr>
        <p:blipFill>
          <a:blip r:embed="rId11" cstate="print"/>
          <a:stretch>
            <a:fillRect/>
          </a:stretch>
        </p:blipFill>
        <p:spPr>
          <a:xfrm>
            <a:off x="899592" y="1340768"/>
            <a:ext cx="3089236" cy="5517232"/>
          </a:xfrm>
          <a:prstGeom prst="rect">
            <a:avLst/>
          </a:prstGeom>
          <a:ln>
            <a:noFill/>
          </a:ln>
          <a:effectLst>
            <a:softEdge rad="112500"/>
          </a:effectLst>
        </p:spPr>
      </p:pic>
      <p:pic>
        <p:nvPicPr>
          <p:cNvPr id="24" name="Рисунок 23" descr="1(4).JPG"/>
          <p:cNvPicPr>
            <a:picLocks noChangeAspect="1"/>
          </p:cNvPicPr>
          <p:nvPr/>
        </p:nvPicPr>
        <p:blipFill>
          <a:blip r:embed="rId12" cstate="print"/>
          <a:stretch>
            <a:fillRect/>
          </a:stretch>
        </p:blipFill>
        <p:spPr>
          <a:xfrm>
            <a:off x="5220072" y="1412776"/>
            <a:ext cx="2995398" cy="5589240"/>
          </a:xfrm>
          <a:prstGeom prst="rect">
            <a:avLst/>
          </a:prstGeom>
          <a:ln>
            <a:noFill/>
          </a:ln>
          <a:effectLst>
            <a:softEdge rad="112500"/>
          </a:effectLst>
        </p:spPr>
      </p:pic>
      <p:pic>
        <p:nvPicPr>
          <p:cNvPr id="25" name="Рисунок 24" descr="IMG_5469.JPG"/>
          <p:cNvPicPr>
            <a:picLocks noChangeAspect="1"/>
          </p:cNvPicPr>
          <p:nvPr/>
        </p:nvPicPr>
        <p:blipFill>
          <a:blip r:embed="rId13" cstate="print"/>
          <a:stretch>
            <a:fillRect/>
          </a:stretch>
        </p:blipFill>
        <p:spPr>
          <a:xfrm>
            <a:off x="1043608" y="1268760"/>
            <a:ext cx="2407350" cy="5589240"/>
          </a:xfrm>
          <a:prstGeom prst="rect">
            <a:avLst/>
          </a:prstGeom>
          <a:ln>
            <a:noFill/>
          </a:ln>
          <a:effectLst>
            <a:softEdge rad="112500"/>
          </a:effectLst>
        </p:spPr>
      </p:pic>
      <p:pic>
        <p:nvPicPr>
          <p:cNvPr id="26" name="Рисунок 25" descr="IMG_2682.JPG"/>
          <p:cNvPicPr>
            <a:picLocks noChangeAspect="1"/>
          </p:cNvPicPr>
          <p:nvPr/>
        </p:nvPicPr>
        <p:blipFill>
          <a:blip r:embed="rId14" cstate="print"/>
          <a:stretch>
            <a:fillRect/>
          </a:stretch>
        </p:blipFill>
        <p:spPr>
          <a:xfrm>
            <a:off x="4283968" y="1340768"/>
            <a:ext cx="3304473" cy="5661248"/>
          </a:xfrm>
          <a:prstGeom prst="rect">
            <a:avLst/>
          </a:prstGeom>
          <a:ln>
            <a:noFill/>
          </a:ln>
          <a:effectLst>
            <a:softEdge rad="112500"/>
          </a:effectLst>
        </p:spPr>
      </p:pic>
      <p:pic>
        <p:nvPicPr>
          <p:cNvPr id="27" name="Рисунок 26" descr="IMG_5455.JPG"/>
          <p:cNvPicPr>
            <a:picLocks noChangeAspect="1"/>
          </p:cNvPicPr>
          <p:nvPr/>
        </p:nvPicPr>
        <p:blipFill>
          <a:blip r:embed="rId15" cstate="print"/>
          <a:stretch>
            <a:fillRect/>
          </a:stretch>
        </p:blipFill>
        <p:spPr>
          <a:xfrm>
            <a:off x="1475656" y="1340768"/>
            <a:ext cx="3026930" cy="5651681"/>
          </a:xfrm>
          <a:prstGeom prst="rect">
            <a:avLst/>
          </a:prstGeom>
          <a:ln>
            <a:noFill/>
          </a:ln>
          <a:effectLst>
            <a:softEdge rad="112500"/>
          </a:effectLst>
        </p:spPr>
      </p:pic>
      <p:sp>
        <p:nvSpPr>
          <p:cNvPr id="28" name="TextBox 27"/>
          <p:cNvSpPr txBox="1"/>
          <p:nvPr/>
        </p:nvSpPr>
        <p:spPr>
          <a:xfrm>
            <a:off x="0" y="2348880"/>
            <a:ext cx="1800200" cy="2308324"/>
          </a:xfrm>
          <a:prstGeom prst="rect">
            <a:avLst/>
          </a:prstGeom>
          <a:noFill/>
        </p:spPr>
        <p:txBody>
          <a:bodyPr wrap="square" rtlCol="0">
            <a:spAutoFit/>
            <a:scene3d>
              <a:camera prst="orthographicFront"/>
              <a:lightRig rig="threePt" dir="t"/>
            </a:scene3d>
            <a:sp3d extrusionH="57150">
              <a:bevelT w="38100" h="38100" prst="convex"/>
            </a:sp3d>
          </a:bodyPr>
          <a:lstStyle/>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Рост: 173</a:t>
            </a:r>
          </a:p>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От  головы до пупа: 72</a:t>
            </a:r>
          </a:p>
          <a:p>
            <a:r>
              <a:rPr lang="ru-RU"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Сотношение</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101:72; 173:101</a:t>
            </a:r>
          </a:p>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1,402;  1,712</a:t>
            </a:r>
          </a:p>
          <a:p>
            <a:endParaRPr lang="ru-RU"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29" name="TextBox 28"/>
          <p:cNvSpPr txBox="1"/>
          <p:nvPr/>
        </p:nvSpPr>
        <p:spPr>
          <a:xfrm>
            <a:off x="7380312" y="2420888"/>
            <a:ext cx="1944216" cy="2031325"/>
          </a:xfrm>
          <a:prstGeom prst="rect">
            <a:avLst/>
          </a:prstGeom>
          <a:noFill/>
        </p:spPr>
        <p:txBody>
          <a:bodyPr wrap="square" rtlCol="0">
            <a:spAutoFit/>
            <a:scene3d>
              <a:camera prst="orthographicFront"/>
              <a:lightRig rig="threePt" dir="t"/>
            </a:scene3d>
            <a:sp3d extrusionH="57150">
              <a:bevelT w="38100" h="38100" prst="convex"/>
            </a:sp3d>
          </a:bodyPr>
          <a:lstStyle/>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Рост: 158</a:t>
            </a:r>
          </a:p>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От  головы до пупа: 65</a:t>
            </a:r>
          </a:p>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Соотношение: 93:65;158:93</a:t>
            </a:r>
          </a:p>
          <a:p>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1,430; 1,698</a:t>
            </a:r>
          </a:p>
          <a:p>
            <a:endParaRPr lang="ru-RU" i="1" dirty="0">
              <a:solidFill>
                <a:schemeClr val="tx2">
                  <a:lumMod val="50000"/>
                </a:schemeClr>
              </a:solidFill>
            </a:endParaRPr>
          </a:p>
        </p:txBody>
      </p:sp>
      <p:sp>
        <p:nvSpPr>
          <p:cNvPr id="30" name="Прямоугольник 29"/>
          <p:cNvSpPr/>
          <p:nvPr/>
        </p:nvSpPr>
        <p:spPr>
          <a:xfrm>
            <a:off x="899592" y="1850090"/>
            <a:ext cx="7272808" cy="4031873"/>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32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Из проведенного эксперимента, следуя полученным данным, мы можем смело утверждать, что матушка-природа не изменяла своему принципу «божественной пропорции» и все мы по мере взросления, а точнее наше тело, стремимся к нему.</a:t>
            </a:r>
            <a:endPar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1" name="TextBox 30"/>
          <p:cNvSpPr txBox="1"/>
          <p:nvPr/>
        </p:nvSpPr>
        <p:spPr>
          <a:xfrm>
            <a:off x="3419872" y="476672"/>
            <a:ext cx="2119491"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Вывод</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val="35407044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xit" presetSubtype="0" fill="hold" grpId="1" nodeType="clickEffect">
                                  <p:stCondLst>
                                    <p:cond delay="0"/>
                                  </p:stCondLst>
                                  <p:childTnLst>
                                    <p:anim calcmode="lin" valueType="num">
                                      <p:cBhvr>
                                        <p:cTn id="23" dur="1000"/>
                                        <p:tgtEl>
                                          <p:spTgt spid="5"/>
                                        </p:tgtEl>
                                        <p:attrNameLst>
                                          <p:attrName>ppt_w</p:attrName>
                                        </p:attrNameLst>
                                      </p:cBhvr>
                                      <p:tavLst>
                                        <p:tav tm="0">
                                          <p:val>
                                            <p:strVal val="ppt_w"/>
                                          </p:val>
                                        </p:tav>
                                        <p:tav tm="100000">
                                          <p:val>
                                            <p:strVal val="ppt_w*0.70"/>
                                          </p:val>
                                        </p:tav>
                                      </p:tavLst>
                                    </p:anim>
                                    <p:anim calcmode="lin" valueType="num">
                                      <p:cBhvr>
                                        <p:cTn id="24" dur="1000"/>
                                        <p:tgtEl>
                                          <p:spTgt spid="5"/>
                                        </p:tgtEl>
                                        <p:attrNameLst>
                                          <p:attrName>ppt_h</p:attrName>
                                        </p:attrNameLst>
                                      </p:cBhvr>
                                      <p:tavLst>
                                        <p:tav tm="0">
                                          <p:val>
                                            <p:strVal val="ppt_h"/>
                                          </p:val>
                                        </p:tav>
                                        <p:tav tm="100000">
                                          <p:val>
                                            <p:strVal val="ppt_h"/>
                                          </p:val>
                                        </p:tav>
                                      </p:tavLst>
                                    </p:anim>
                                    <p:animEffect transition="out" filter="fade">
                                      <p:cBhvr>
                                        <p:cTn id="25" dur="1000"/>
                                        <p:tgtEl>
                                          <p:spTgt spid="5"/>
                                        </p:tgtEl>
                                      </p:cBhvr>
                                    </p:animEffect>
                                    <p:set>
                                      <p:cBhvr>
                                        <p:cTn id="26" dur="1" fill="hold">
                                          <p:stCondLst>
                                            <p:cond delay="999"/>
                                          </p:stCondLst>
                                        </p:cTn>
                                        <p:tgtEl>
                                          <p:spTgt spid="5"/>
                                        </p:tgtEl>
                                        <p:attrNameLst>
                                          <p:attrName>style.visibility</p:attrName>
                                        </p:attrNameLst>
                                      </p:cBhvr>
                                      <p:to>
                                        <p:strVal val="hidden"/>
                                      </p:to>
                                    </p:set>
                                  </p:childTnLst>
                                </p:cTn>
                              </p:par>
                              <p:par>
                                <p:cTn id="27" presetID="55" presetClass="exit" presetSubtype="0" fill="hold" nodeType="withEffect">
                                  <p:stCondLst>
                                    <p:cond delay="0"/>
                                  </p:stCondLst>
                                  <p:childTnLst>
                                    <p:anim calcmode="lin" valueType="num">
                                      <p:cBhvr>
                                        <p:cTn id="28" dur="1000"/>
                                        <p:tgtEl>
                                          <p:spTgt spid="7"/>
                                        </p:tgtEl>
                                        <p:attrNameLst>
                                          <p:attrName>ppt_w</p:attrName>
                                        </p:attrNameLst>
                                      </p:cBhvr>
                                      <p:tavLst>
                                        <p:tav tm="0">
                                          <p:val>
                                            <p:strVal val="ppt_w"/>
                                          </p:val>
                                        </p:tav>
                                        <p:tav tm="100000">
                                          <p:val>
                                            <p:strVal val="ppt_w*0.70"/>
                                          </p:val>
                                        </p:tav>
                                      </p:tavLst>
                                    </p:anim>
                                    <p:anim calcmode="lin" valueType="num">
                                      <p:cBhvr>
                                        <p:cTn id="29" dur="1000"/>
                                        <p:tgtEl>
                                          <p:spTgt spid="7"/>
                                        </p:tgtEl>
                                        <p:attrNameLst>
                                          <p:attrName>ppt_h</p:attrName>
                                        </p:attrNameLst>
                                      </p:cBhvr>
                                      <p:tavLst>
                                        <p:tav tm="0">
                                          <p:val>
                                            <p:strVal val="ppt_h"/>
                                          </p:val>
                                        </p:tav>
                                        <p:tav tm="100000">
                                          <p:val>
                                            <p:strVal val="ppt_h"/>
                                          </p:val>
                                        </p:tav>
                                      </p:tavLst>
                                    </p:anim>
                                    <p:animEffect transition="out" filter="fade">
                                      <p:cBhvr>
                                        <p:cTn id="30" dur="1000"/>
                                        <p:tgtEl>
                                          <p:spTgt spid="7"/>
                                        </p:tgtEl>
                                      </p:cBhvr>
                                    </p:animEffect>
                                    <p:set>
                                      <p:cBhvr>
                                        <p:cTn id="31" dur="1" fill="hold">
                                          <p:stCondLst>
                                            <p:cond delay="999"/>
                                          </p:stCondLst>
                                        </p:cTn>
                                        <p:tgtEl>
                                          <p:spTgt spid="7"/>
                                        </p:tgtEl>
                                        <p:attrNameLst>
                                          <p:attrName>style.visibility</p:attrName>
                                        </p:attrNameLst>
                                      </p:cBhvr>
                                      <p:to>
                                        <p:strVal val="hidden"/>
                                      </p:to>
                                    </p:set>
                                  </p:childTnLst>
                                </p:cTn>
                              </p:par>
                              <p:par>
                                <p:cTn id="32" presetID="55"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strVal val="#ppt_w*0.70"/>
                                          </p:val>
                                        </p:tav>
                                        <p:tav tm="100000">
                                          <p:val>
                                            <p:strVal val="#ppt_w"/>
                                          </p:val>
                                        </p:tav>
                                      </p:tavLst>
                                    </p:anim>
                                    <p:anim calcmode="lin" valueType="num">
                                      <p:cBhvr>
                                        <p:cTn id="35" dur="1000" fill="hold"/>
                                        <p:tgtEl>
                                          <p:spTgt spid="8"/>
                                        </p:tgtEl>
                                        <p:attrNameLst>
                                          <p:attrName>ppt_h</p:attrName>
                                        </p:attrNameLst>
                                      </p:cBhvr>
                                      <p:tavLst>
                                        <p:tav tm="0">
                                          <p:val>
                                            <p:strVal val="#ppt_h"/>
                                          </p:val>
                                        </p:tav>
                                        <p:tav tm="100000">
                                          <p:val>
                                            <p:strVal val="#ppt_h"/>
                                          </p:val>
                                        </p:tav>
                                      </p:tavLst>
                                    </p:anim>
                                    <p:animEffect transition="in" filter="fade">
                                      <p:cBhvr>
                                        <p:cTn id="36" dur="1000"/>
                                        <p:tgtEl>
                                          <p:spTgt spid="8"/>
                                        </p:tgtEl>
                                      </p:cBhvr>
                                    </p:animEffect>
                                  </p:childTnLst>
                                </p:cTn>
                              </p:par>
                              <p:par>
                                <p:cTn id="37" presetID="55"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strVal val="#ppt_w*0.70"/>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Effect transition="in" filter="fade">
                                      <p:cBhvr>
                                        <p:cTn id="41" dur="1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xit" presetSubtype="0" fill="hold" grpId="1" nodeType="clickEffect">
                                  <p:stCondLst>
                                    <p:cond delay="0"/>
                                  </p:stCondLst>
                                  <p:childTnLst>
                                    <p:anim calcmode="lin" valueType="num">
                                      <p:cBhvr>
                                        <p:cTn id="45" dur="1000"/>
                                        <p:tgtEl>
                                          <p:spTgt spid="8"/>
                                        </p:tgtEl>
                                        <p:attrNameLst>
                                          <p:attrName>ppt_w</p:attrName>
                                        </p:attrNameLst>
                                      </p:cBhvr>
                                      <p:tavLst>
                                        <p:tav tm="0">
                                          <p:val>
                                            <p:strVal val="ppt_w"/>
                                          </p:val>
                                        </p:tav>
                                        <p:tav tm="100000">
                                          <p:val>
                                            <p:strVal val="ppt_w*0.70"/>
                                          </p:val>
                                        </p:tav>
                                      </p:tavLst>
                                    </p:anim>
                                    <p:anim calcmode="lin" valueType="num">
                                      <p:cBhvr>
                                        <p:cTn id="46" dur="1000"/>
                                        <p:tgtEl>
                                          <p:spTgt spid="8"/>
                                        </p:tgtEl>
                                        <p:attrNameLst>
                                          <p:attrName>ppt_h</p:attrName>
                                        </p:attrNameLst>
                                      </p:cBhvr>
                                      <p:tavLst>
                                        <p:tav tm="0">
                                          <p:val>
                                            <p:strVal val="ppt_h"/>
                                          </p:val>
                                        </p:tav>
                                        <p:tav tm="100000">
                                          <p:val>
                                            <p:strVal val="ppt_h"/>
                                          </p:val>
                                        </p:tav>
                                      </p:tavLst>
                                    </p:anim>
                                    <p:animEffect transition="out" filter="fade">
                                      <p:cBhvr>
                                        <p:cTn id="47" dur="1000"/>
                                        <p:tgtEl>
                                          <p:spTgt spid="8"/>
                                        </p:tgtEl>
                                      </p:cBhvr>
                                    </p:animEffect>
                                    <p:set>
                                      <p:cBhvr>
                                        <p:cTn id="48" dur="1" fill="hold">
                                          <p:stCondLst>
                                            <p:cond delay="999"/>
                                          </p:stCondLst>
                                        </p:cTn>
                                        <p:tgtEl>
                                          <p:spTgt spid="8"/>
                                        </p:tgtEl>
                                        <p:attrNameLst>
                                          <p:attrName>style.visibility</p:attrName>
                                        </p:attrNameLst>
                                      </p:cBhvr>
                                      <p:to>
                                        <p:strVal val="hidden"/>
                                      </p:to>
                                    </p:set>
                                  </p:childTnLst>
                                </p:cTn>
                              </p:par>
                              <p:par>
                                <p:cTn id="49" presetID="55" presetClass="exit" presetSubtype="0" fill="hold" nodeType="withEffect">
                                  <p:stCondLst>
                                    <p:cond delay="0"/>
                                  </p:stCondLst>
                                  <p:childTnLst>
                                    <p:anim calcmode="lin" valueType="num">
                                      <p:cBhvr>
                                        <p:cTn id="50" dur="1000"/>
                                        <p:tgtEl>
                                          <p:spTgt spid="9"/>
                                        </p:tgtEl>
                                        <p:attrNameLst>
                                          <p:attrName>ppt_w</p:attrName>
                                        </p:attrNameLst>
                                      </p:cBhvr>
                                      <p:tavLst>
                                        <p:tav tm="0">
                                          <p:val>
                                            <p:strVal val="ppt_w"/>
                                          </p:val>
                                        </p:tav>
                                        <p:tav tm="100000">
                                          <p:val>
                                            <p:strVal val="ppt_w*0.70"/>
                                          </p:val>
                                        </p:tav>
                                      </p:tavLst>
                                    </p:anim>
                                    <p:anim calcmode="lin" valueType="num">
                                      <p:cBhvr>
                                        <p:cTn id="51" dur="1000"/>
                                        <p:tgtEl>
                                          <p:spTgt spid="9"/>
                                        </p:tgtEl>
                                        <p:attrNameLst>
                                          <p:attrName>ppt_h</p:attrName>
                                        </p:attrNameLst>
                                      </p:cBhvr>
                                      <p:tavLst>
                                        <p:tav tm="0">
                                          <p:val>
                                            <p:strVal val="ppt_h"/>
                                          </p:val>
                                        </p:tav>
                                        <p:tav tm="100000">
                                          <p:val>
                                            <p:strVal val="ppt_h"/>
                                          </p:val>
                                        </p:tav>
                                      </p:tavLst>
                                    </p:anim>
                                    <p:animEffect transition="out" filter="fade">
                                      <p:cBhvr>
                                        <p:cTn id="52" dur="1000"/>
                                        <p:tgtEl>
                                          <p:spTgt spid="9"/>
                                        </p:tgtEl>
                                      </p:cBhvr>
                                    </p:animEffect>
                                    <p:set>
                                      <p:cBhvr>
                                        <p:cTn id="53" dur="1" fill="hold">
                                          <p:stCondLst>
                                            <p:cond delay="999"/>
                                          </p:stCondLst>
                                        </p:cTn>
                                        <p:tgtEl>
                                          <p:spTgt spid="9"/>
                                        </p:tgtEl>
                                        <p:attrNameLst>
                                          <p:attrName>style.visibility</p:attrName>
                                        </p:attrNameLst>
                                      </p:cBhvr>
                                      <p:to>
                                        <p:strVal val="hidden"/>
                                      </p:to>
                                    </p:set>
                                  </p:childTnLst>
                                </p:cTn>
                              </p:par>
                              <p:par>
                                <p:cTn id="54" presetID="50" presetClass="entr" presetSubtype="0" decel="100000" fill="hold" nodeType="withEffect">
                                  <p:stCondLst>
                                    <p:cond delay="0"/>
                                  </p:stCondLst>
                                  <p:childTnLst>
                                    <p:set>
                                      <p:cBhvr>
                                        <p:cTn id="55" dur="1" fill="hold">
                                          <p:stCondLst>
                                            <p:cond delay="0"/>
                                          </p:stCondLst>
                                        </p:cTn>
                                        <p:tgtEl>
                                          <p:spTgt spid="10">
                                            <p:txEl>
                                              <p:pRg st="0" end="0"/>
                                            </p:txEl>
                                          </p:spTgt>
                                        </p:tgtEl>
                                        <p:attrNameLst>
                                          <p:attrName>style.visibility</p:attrName>
                                        </p:attrNameLst>
                                      </p:cBhvr>
                                      <p:to>
                                        <p:strVal val="visible"/>
                                      </p:to>
                                    </p:set>
                                    <p:anim calcmode="lin" valueType="num">
                                      <p:cBhvr>
                                        <p:cTn id="56" dur="1000" fill="hold"/>
                                        <p:tgtEl>
                                          <p:spTgt spid="10">
                                            <p:txEl>
                                              <p:pRg st="0" end="0"/>
                                            </p:txEl>
                                          </p:spTgt>
                                        </p:tgtEl>
                                        <p:attrNameLst>
                                          <p:attrName>ppt_w</p:attrName>
                                        </p:attrNameLst>
                                      </p:cBhvr>
                                      <p:tavLst>
                                        <p:tav tm="0">
                                          <p:val>
                                            <p:strVal val="#ppt_w+.3"/>
                                          </p:val>
                                        </p:tav>
                                        <p:tav tm="100000">
                                          <p:val>
                                            <p:strVal val="#ppt_w"/>
                                          </p:val>
                                        </p:tav>
                                      </p:tavLst>
                                    </p:anim>
                                    <p:anim calcmode="lin" valueType="num">
                                      <p:cBhvr>
                                        <p:cTn id="57"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58" dur="1000"/>
                                        <p:tgtEl>
                                          <p:spTgt spid="10">
                                            <p:txEl>
                                              <p:pRg st="0" end="0"/>
                                            </p:txEl>
                                          </p:spTgt>
                                        </p:tgtEl>
                                      </p:cBhvr>
                                    </p:animEffect>
                                  </p:childTnLst>
                                </p:cTn>
                              </p:par>
                              <p:par>
                                <p:cTn id="59" presetID="55" presetClass="entr" presetSubtype="0"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1000" fill="hold"/>
                                        <p:tgtEl>
                                          <p:spTgt spid="3"/>
                                        </p:tgtEl>
                                        <p:attrNameLst>
                                          <p:attrName>ppt_w</p:attrName>
                                        </p:attrNameLst>
                                      </p:cBhvr>
                                      <p:tavLst>
                                        <p:tav tm="0">
                                          <p:val>
                                            <p:strVal val="#ppt_w*0.70"/>
                                          </p:val>
                                        </p:tav>
                                        <p:tav tm="100000">
                                          <p:val>
                                            <p:strVal val="#ppt_w"/>
                                          </p:val>
                                        </p:tav>
                                      </p:tavLst>
                                    </p:anim>
                                    <p:anim calcmode="lin" valueType="num">
                                      <p:cBhvr>
                                        <p:cTn id="62" dur="1000" fill="hold"/>
                                        <p:tgtEl>
                                          <p:spTgt spid="3"/>
                                        </p:tgtEl>
                                        <p:attrNameLst>
                                          <p:attrName>ppt_h</p:attrName>
                                        </p:attrNameLst>
                                      </p:cBhvr>
                                      <p:tavLst>
                                        <p:tav tm="0">
                                          <p:val>
                                            <p:strVal val="#ppt_h"/>
                                          </p:val>
                                        </p:tav>
                                        <p:tav tm="100000">
                                          <p:val>
                                            <p:strVal val="#ppt_h"/>
                                          </p:val>
                                        </p:tav>
                                      </p:tavLst>
                                    </p:anim>
                                    <p:animEffect transition="in" filter="fade">
                                      <p:cBhvr>
                                        <p:cTn id="63" dur="10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55" presetClass="exit" presetSubtype="0" fill="hold" grpId="0" nodeType="clickEffect">
                                  <p:stCondLst>
                                    <p:cond delay="0"/>
                                  </p:stCondLst>
                                  <p:childTnLst>
                                    <p:anim calcmode="lin" valueType="num">
                                      <p:cBhvr>
                                        <p:cTn id="67" dur="1000"/>
                                        <p:tgtEl>
                                          <p:spTgt spid="10">
                                            <p:txEl>
                                              <p:pRg st="0" end="0"/>
                                            </p:txEl>
                                          </p:spTgt>
                                        </p:tgtEl>
                                        <p:attrNameLst>
                                          <p:attrName>ppt_w</p:attrName>
                                        </p:attrNameLst>
                                      </p:cBhvr>
                                      <p:tavLst>
                                        <p:tav tm="0">
                                          <p:val>
                                            <p:strVal val="ppt_w"/>
                                          </p:val>
                                        </p:tav>
                                        <p:tav tm="100000">
                                          <p:val>
                                            <p:strVal val="ppt_w*0.70"/>
                                          </p:val>
                                        </p:tav>
                                      </p:tavLst>
                                    </p:anim>
                                    <p:anim calcmode="lin" valueType="num">
                                      <p:cBhvr>
                                        <p:cTn id="68" dur="1000"/>
                                        <p:tgtEl>
                                          <p:spTgt spid="10">
                                            <p:txEl>
                                              <p:pRg st="0" end="0"/>
                                            </p:txEl>
                                          </p:spTgt>
                                        </p:tgtEl>
                                        <p:attrNameLst>
                                          <p:attrName>ppt_h</p:attrName>
                                        </p:attrNameLst>
                                      </p:cBhvr>
                                      <p:tavLst>
                                        <p:tav tm="0">
                                          <p:val>
                                            <p:strVal val="ppt_h"/>
                                          </p:val>
                                        </p:tav>
                                        <p:tav tm="100000">
                                          <p:val>
                                            <p:strVal val="ppt_h"/>
                                          </p:val>
                                        </p:tav>
                                      </p:tavLst>
                                    </p:anim>
                                    <p:animEffect transition="out" filter="fade">
                                      <p:cBhvr>
                                        <p:cTn id="69" dur="1000"/>
                                        <p:tgtEl>
                                          <p:spTgt spid="10">
                                            <p:txEl>
                                              <p:pRg st="0" end="0"/>
                                            </p:txEl>
                                          </p:spTgt>
                                        </p:tgtEl>
                                      </p:cBhvr>
                                    </p:animEffect>
                                    <p:set>
                                      <p:cBhvr>
                                        <p:cTn id="70" dur="1" fill="hold">
                                          <p:stCondLst>
                                            <p:cond delay="999"/>
                                          </p:stCondLst>
                                        </p:cTn>
                                        <p:tgtEl>
                                          <p:spTgt spid="10">
                                            <p:txEl>
                                              <p:pRg st="0" end="0"/>
                                            </p:txEl>
                                          </p:spTgt>
                                        </p:tgtEl>
                                        <p:attrNameLst>
                                          <p:attrName>style.visibility</p:attrName>
                                        </p:attrNameLst>
                                      </p:cBhvr>
                                      <p:to>
                                        <p:strVal val="hidden"/>
                                      </p:to>
                                    </p:set>
                                  </p:childTnLst>
                                </p:cTn>
                              </p:par>
                              <p:par>
                                <p:cTn id="71" presetID="55" presetClass="entr" presetSubtype="0"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p:cTn id="73" dur="1000" fill="hold"/>
                                        <p:tgtEl>
                                          <p:spTgt spid="4"/>
                                        </p:tgtEl>
                                        <p:attrNameLst>
                                          <p:attrName>ppt_w</p:attrName>
                                        </p:attrNameLst>
                                      </p:cBhvr>
                                      <p:tavLst>
                                        <p:tav tm="0">
                                          <p:val>
                                            <p:strVal val="#ppt_w*0.70"/>
                                          </p:val>
                                        </p:tav>
                                        <p:tav tm="100000">
                                          <p:val>
                                            <p:strVal val="#ppt_w"/>
                                          </p:val>
                                        </p:tav>
                                      </p:tavLst>
                                    </p:anim>
                                    <p:anim calcmode="lin" valueType="num">
                                      <p:cBhvr>
                                        <p:cTn id="74" dur="1000" fill="hold"/>
                                        <p:tgtEl>
                                          <p:spTgt spid="4"/>
                                        </p:tgtEl>
                                        <p:attrNameLst>
                                          <p:attrName>ppt_h</p:attrName>
                                        </p:attrNameLst>
                                      </p:cBhvr>
                                      <p:tavLst>
                                        <p:tav tm="0">
                                          <p:val>
                                            <p:strVal val="#ppt_h"/>
                                          </p:val>
                                        </p:tav>
                                        <p:tav tm="100000">
                                          <p:val>
                                            <p:strVal val="#ppt_h"/>
                                          </p:val>
                                        </p:tav>
                                      </p:tavLst>
                                    </p:anim>
                                    <p:animEffect transition="in" filter="fade">
                                      <p:cBhvr>
                                        <p:cTn id="75" dur="1000"/>
                                        <p:tgtEl>
                                          <p:spTgt spid="4"/>
                                        </p:tgtEl>
                                      </p:cBhvr>
                                    </p:animEffect>
                                  </p:childTnLst>
                                </p:cTn>
                              </p:par>
                            </p:childTnLst>
                          </p:cTn>
                        </p:par>
                      </p:childTnLst>
                    </p:cTn>
                  </p:par>
                  <p:par>
                    <p:cTn id="76" fill="hold">
                      <p:stCondLst>
                        <p:cond delay="indefinite"/>
                      </p:stCondLst>
                      <p:childTnLst>
                        <p:par>
                          <p:cTn id="77" fill="hold">
                            <p:stCondLst>
                              <p:cond delay="0"/>
                            </p:stCondLst>
                            <p:childTnLst>
                              <p:par>
                                <p:cTn id="78" presetID="55" presetClass="exit" presetSubtype="0" fill="hold" grpId="1" nodeType="clickEffect">
                                  <p:stCondLst>
                                    <p:cond delay="0"/>
                                  </p:stCondLst>
                                  <p:childTnLst>
                                    <p:anim calcmode="lin" valueType="num">
                                      <p:cBhvr>
                                        <p:cTn id="79" dur="1000"/>
                                        <p:tgtEl>
                                          <p:spTgt spid="2"/>
                                        </p:tgtEl>
                                        <p:attrNameLst>
                                          <p:attrName>ppt_w</p:attrName>
                                        </p:attrNameLst>
                                      </p:cBhvr>
                                      <p:tavLst>
                                        <p:tav tm="0">
                                          <p:val>
                                            <p:strVal val="ppt_w"/>
                                          </p:val>
                                        </p:tav>
                                        <p:tav tm="100000">
                                          <p:val>
                                            <p:strVal val="ppt_w*0.70"/>
                                          </p:val>
                                        </p:tav>
                                      </p:tavLst>
                                    </p:anim>
                                    <p:anim calcmode="lin" valueType="num">
                                      <p:cBhvr>
                                        <p:cTn id="80" dur="1000"/>
                                        <p:tgtEl>
                                          <p:spTgt spid="2"/>
                                        </p:tgtEl>
                                        <p:attrNameLst>
                                          <p:attrName>ppt_h</p:attrName>
                                        </p:attrNameLst>
                                      </p:cBhvr>
                                      <p:tavLst>
                                        <p:tav tm="0">
                                          <p:val>
                                            <p:strVal val="ppt_h"/>
                                          </p:val>
                                        </p:tav>
                                        <p:tav tm="100000">
                                          <p:val>
                                            <p:strVal val="ppt_h"/>
                                          </p:val>
                                        </p:tav>
                                      </p:tavLst>
                                    </p:anim>
                                    <p:animEffect transition="out" filter="fade">
                                      <p:cBhvr>
                                        <p:cTn id="81" dur="1000"/>
                                        <p:tgtEl>
                                          <p:spTgt spid="2"/>
                                        </p:tgtEl>
                                      </p:cBhvr>
                                    </p:animEffect>
                                    <p:set>
                                      <p:cBhvr>
                                        <p:cTn id="82" dur="1" fill="hold">
                                          <p:stCondLst>
                                            <p:cond delay="999"/>
                                          </p:stCondLst>
                                        </p:cTn>
                                        <p:tgtEl>
                                          <p:spTgt spid="2"/>
                                        </p:tgtEl>
                                        <p:attrNameLst>
                                          <p:attrName>style.visibility</p:attrName>
                                        </p:attrNameLst>
                                      </p:cBhvr>
                                      <p:to>
                                        <p:strVal val="hidden"/>
                                      </p:to>
                                    </p:set>
                                  </p:childTnLst>
                                </p:cTn>
                              </p:par>
                              <p:par>
                                <p:cTn id="83" presetID="55" presetClass="exit" presetSubtype="0" fill="hold" grpId="1" nodeType="withEffect">
                                  <p:stCondLst>
                                    <p:cond delay="0"/>
                                  </p:stCondLst>
                                  <p:childTnLst>
                                    <p:anim calcmode="lin" valueType="num">
                                      <p:cBhvr>
                                        <p:cTn id="84" dur="1000"/>
                                        <p:tgtEl>
                                          <p:spTgt spid="4"/>
                                        </p:tgtEl>
                                        <p:attrNameLst>
                                          <p:attrName>ppt_w</p:attrName>
                                        </p:attrNameLst>
                                      </p:cBhvr>
                                      <p:tavLst>
                                        <p:tav tm="0">
                                          <p:val>
                                            <p:strVal val="ppt_w"/>
                                          </p:val>
                                        </p:tav>
                                        <p:tav tm="100000">
                                          <p:val>
                                            <p:strVal val="ppt_w*0.70"/>
                                          </p:val>
                                        </p:tav>
                                      </p:tavLst>
                                    </p:anim>
                                    <p:anim calcmode="lin" valueType="num">
                                      <p:cBhvr>
                                        <p:cTn id="85" dur="1000"/>
                                        <p:tgtEl>
                                          <p:spTgt spid="4"/>
                                        </p:tgtEl>
                                        <p:attrNameLst>
                                          <p:attrName>ppt_h</p:attrName>
                                        </p:attrNameLst>
                                      </p:cBhvr>
                                      <p:tavLst>
                                        <p:tav tm="0">
                                          <p:val>
                                            <p:strVal val="ppt_h"/>
                                          </p:val>
                                        </p:tav>
                                        <p:tav tm="100000">
                                          <p:val>
                                            <p:strVal val="ppt_h"/>
                                          </p:val>
                                        </p:tav>
                                      </p:tavLst>
                                    </p:anim>
                                    <p:animEffect transition="out" filter="fade">
                                      <p:cBhvr>
                                        <p:cTn id="86" dur="1000"/>
                                        <p:tgtEl>
                                          <p:spTgt spid="4"/>
                                        </p:tgtEl>
                                      </p:cBhvr>
                                    </p:animEffect>
                                    <p:set>
                                      <p:cBhvr>
                                        <p:cTn id="87" dur="1" fill="hold">
                                          <p:stCondLst>
                                            <p:cond delay="999"/>
                                          </p:stCondLst>
                                        </p:cTn>
                                        <p:tgtEl>
                                          <p:spTgt spid="4"/>
                                        </p:tgtEl>
                                        <p:attrNameLst>
                                          <p:attrName>style.visibility</p:attrName>
                                        </p:attrNameLst>
                                      </p:cBhvr>
                                      <p:to>
                                        <p:strVal val="hidden"/>
                                      </p:to>
                                    </p:set>
                                  </p:childTnLst>
                                </p:cTn>
                              </p:par>
                              <p:par>
                                <p:cTn id="88" presetID="55" presetClass="exit" presetSubtype="0" fill="hold" nodeType="withEffect">
                                  <p:stCondLst>
                                    <p:cond delay="0"/>
                                  </p:stCondLst>
                                  <p:childTnLst>
                                    <p:anim calcmode="lin" valueType="num">
                                      <p:cBhvr>
                                        <p:cTn id="89" dur="1000"/>
                                        <p:tgtEl>
                                          <p:spTgt spid="3"/>
                                        </p:tgtEl>
                                        <p:attrNameLst>
                                          <p:attrName>ppt_w</p:attrName>
                                        </p:attrNameLst>
                                      </p:cBhvr>
                                      <p:tavLst>
                                        <p:tav tm="0">
                                          <p:val>
                                            <p:strVal val="ppt_w"/>
                                          </p:val>
                                        </p:tav>
                                        <p:tav tm="100000">
                                          <p:val>
                                            <p:strVal val="ppt_w*0.70"/>
                                          </p:val>
                                        </p:tav>
                                      </p:tavLst>
                                    </p:anim>
                                    <p:anim calcmode="lin" valueType="num">
                                      <p:cBhvr>
                                        <p:cTn id="90" dur="1000"/>
                                        <p:tgtEl>
                                          <p:spTgt spid="3"/>
                                        </p:tgtEl>
                                        <p:attrNameLst>
                                          <p:attrName>ppt_h</p:attrName>
                                        </p:attrNameLst>
                                      </p:cBhvr>
                                      <p:tavLst>
                                        <p:tav tm="0">
                                          <p:val>
                                            <p:strVal val="ppt_h"/>
                                          </p:val>
                                        </p:tav>
                                        <p:tav tm="100000">
                                          <p:val>
                                            <p:strVal val="ppt_h"/>
                                          </p:val>
                                        </p:tav>
                                      </p:tavLst>
                                    </p:anim>
                                    <p:animEffect transition="out" filter="fade">
                                      <p:cBhvr>
                                        <p:cTn id="91" dur="1000"/>
                                        <p:tgtEl>
                                          <p:spTgt spid="3"/>
                                        </p:tgtEl>
                                      </p:cBhvr>
                                    </p:animEffect>
                                    <p:set>
                                      <p:cBhvr>
                                        <p:cTn id="92" dur="1" fill="hold">
                                          <p:stCondLst>
                                            <p:cond delay="999"/>
                                          </p:stCondLst>
                                        </p:cTn>
                                        <p:tgtEl>
                                          <p:spTgt spid="3"/>
                                        </p:tgtEl>
                                        <p:attrNameLst>
                                          <p:attrName>style.visibility</p:attrName>
                                        </p:attrNameLst>
                                      </p:cBhvr>
                                      <p:to>
                                        <p:strVal val="hidden"/>
                                      </p:to>
                                    </p:set>
                                  </p:childTnLst>
                                </p:cTn>
                              </p:par>
                              <p:par>
                                <p:cTn id="93" presetID="55" presetClass="entr" presetSubtype="0" fill="hold" nodeType="withEffect">
                                  <p:stCondLst>
                                    <p:cond delay="0"/>
                                  </p:stCondLst>
                                  <p:childTnLst>
                                    <p:set>
                                      <p:cBhvr>
                                        <p:cTn id="94" dur="1" fill="hold">
                                          <p:stCondLst>
                                            <p:cond delay="0"/>
                                          </p:stCondLst>
                                        </p:cTn>
                                        <p:tgtEl>
                                          <p:spTgt spid="11">
                                            <p:txEl>
                                              <p:pRg st="0" end="0"/>
                                            </p:txEl>
                                          </p:spTgt>
                                        </p:tgtEl>
                                        <p:attrNameLst>
                                          <p:attrName>style.visibility</p:attrName>
                                        </p:attrNameLst>
                                      </p:cBhvr>
                                      <p:to>
                                        <p:strVal val="visible"/>
                                      </p:to>
                                    </p:set>
                                    <p:anim calcmode="lin" valueType="num">
                                      <p:cBhvr>
                                        <p:cTn id="95" dur="1000" fill="hold"/>
                                        <p:tgtEl>
                                          <p:spTgt spid="11">
                                            <p:txEl>
                                              <p:pRg st="0" end="0"/>
                                            </p:txEl>
                                          </p:spTgt>
                                        </p:tgtEl>
                                        <p:attrNameLst>
                                          <p:attrName>ppt_w</p:attrName>
                                        </p:attrNameLst>
                                      </p:cBhvr>
                                      <p:tavLst>
                                        <p:tav tm="0">
                                          <p:val>
                                            <p:strVal val="#ppt_w*0.70"/>
                                          </p:val>
                                        </p:tav>
                                        <p:tav tm="100000">
                                          <p:val>
                                            <p:strVal val="#ppt_w"/>
                                          </p:val>
                                        </p:tav>
                                      </p:tavLst>
                                    </p:anim>
                                    <p:anim calcmode="lin" valueType="num">
                                      <p:cBhvr>
                                        <p:cTn id="96" dur="1000" fill="hold"/>
                                        <p:tgtEl>
                                          <p:spTgt spid="11">
                                            <p:txEl>
                                              <p:pRg st="0" end="0"/>
                                            </p:txEl>
                                          </p:spTgt>
                                        </p:tgtEl>
                                        <p:attrNameLst>
                                          <p:attrName>ppt_h</p:attrName>
                                        </p:attrNameLst>
                                      </p:cBhvr>
                                      <p:tavLst>
                                        <p:tav tm="0">
                                          <p:val>
                                            <p:strVal val="#ppt_h"/>
                                          </p:val>
                                        </p:tav>
                                        <p:tav tm="100000">
                                          <p:val>
                                            <p:strVal val="#ppt_h"/>
                                          </p:val>
                                        </p:tav>
                                      </p:tavLst>
                                    </p:anim>
                                    <p:animEffect transition="in" filter="fade">
                                      <p:cBhvr>
                                        <p:cTn id="97" dur="1000"/>
                                        <p:tgtEl>
                                          <p:spTgt spid="11">
                                            <p:txEl>
                                              <p:pRg st="0" end="0"/>
                                            </p:txEl>
                                          </p:spTgt>
                                        </p:tgtEl>
                                      </p:cBhvr>
                                    </p:animEffect>
                                  </p:childTnLst>
                                </p:cTn>
                              </p:par>
                              <p:par>
                                <p:cTn id="98" presetID="55" presetClass="entr" presetSubtype="0" fill="hold" nodeType="withEffect">
                                  <p:stCondLst>
                                    <p:cond delay="0"/>
                                  </p:stCondLst>
                                  <p:childTnLst>
                                    <p:set>
                                      <p:cBhvr>
                                        <p:cTn id="99" dur="1" fill="hold">
                                          <p:stCondLst>
                                            <p:cond delay="0"/>
                                          </p:stCondLst>
                                        </p:cTn>
                                        <p:tgtEl>
                                          <p:spTgt spid="12"/>
                                        </p:tgtEl>
                                        <p:attrNameLst>
                                          <p:attrName>style.visibility</p:attrName>
                                        </p:attrNameLst>
                                      </p:cBhvr>
                                      <p:to>
                                        <p:strVal val="visible"/>
                                      </p:to>
                                    </p:set>
                                    <p:anim calcmode="lin" valueType="num">
                                      <p:cBhvr>
                                        <p:cTn id="100" dur="1000" fill="hold"/>
                                        <p:tgtEl>
                                          <p:spTgt spid="12"/>
                                        </p:tgtEl>
                                        <p:attrNameLst>
                                          <p:attrName>ppt_w</p:attrName>
                                        </p:attrNameLst>
                                      </p:cBhvr>
                                      <p:tavLst>
                                        <p:tav tm="0">
                                          <p:val>
                                            <p:strVal val="#ppt_w*0.70"/>
                                          </p:val>
                                        </p:tav>
                                        <p:tav tm="100000">
                                          <p:val>
                                            <p:strVal val="#ppt_w"/>
                                          </p:val>
                                        </p:tav>
                                      </p:tavLst>
                                    </p:anim>
                                    <p:anim calcmode="lin" valueType="num">
                                      <p:cBhvr>
                                        <p:cTn id="101" dur="1000" fill="hold"/>
                                        <p:tgtEl>
                                          <p:spTgt spid="12"/>
                                        </p:tgtEl>
                                        <p:attrNameLst>
                                          <p:attrName>ppt_h</p:attrName>
                                        </p:attrNameLst>
                                      </p:cBhvr>
                                      <p:tavLst>
                                        <p:tav tm="0">
                                          <p:val>
                                            <p:strVal val="#ppt_h"/>
                                          </p:val>
                                        </p:tav>
                                        <p:tav tm="100000">
                                          <p:val>
                                            <p:strVal val="#ppt_h"/>
                                          </p:val>
                                        </p:tav>
                                      </p:tavLst>
                                    </p:anim>
                                    <p:animEffect transition="in" filter="fade">
                                      <p:cBhvr>
                                        <p:cTn id="102" dur="1000"/>
                                        <p:tgtEl>
                                          <p:spTgt spid="12"/>
                                        </p:tgtEl>
                                      </p:cBhvr>
                                    </p:animEffect>
                                  </p:childTnLst>
                                </p:cTn>
                              </p:par>
                            </p:childTnLst>
                          </p:cTn>
                        </p:par>
                      </p:childTnLst>
                    </p:cTn>
                  </p:par>
                  <p:par>
                    <p:cTn id="103" fill="hold">
                      <p:stCondLst>
                        <p:cond delay="indefinite"/>
                      </p:stCondLst>
                      <p:childTnLst>
                        <p:par>
                          <p:cTn id="104" fill="hold">
                            <p:stCondLst>
                              <p:cond delay="0"/>
                            </p:stCondLst>
                            <p:childTnLst>
                              <p:par>
                                <p:cTn id="105" presetID="55" presetClass="exit" presetSubtype="0" fill="hold" grpId="0" nodeType="clickEffect">
                                  <p:stCondLst>
                                    <p:cond delay="0"/>
                                  </p:stCondLst>
                                  <p:childTnLst>
                                    <p:anim calcmode="lin" valueType="num">
                                      <p:cBhvr>
                                        <p:cTn id="106" dur="1000"/>
                                        <p:tgtEl>
                                          <p:spTgt spid="11">
                                            <p:txEl>
                                              <p:pRg st="0" end="0"/>
                                            </p:txEl>
                                          </p:spTgt>
                                        </p:tgtEl>
                                        <p:attrNameLst>
                                          <p:attrName>ppt_w</p:attrName>
                                        </p:attrNameLst>
                                      </p:cBhvr>
                                      <p:tavLst>
                                        <p:tav tm="0">
                                          <p:val>
                                            <p:strVal val="ppt_w"/>
                                          </p:val>
                                        </p:tav>
                                        <p:tav tm="100000">
                                          <p:val>
                                            <p:strVal val="ppt_w*0.70"/>
                                          </p:val>
                                        </p:tav>
                                      </p:tavLst>
                                    </p:anim>
                                    <p:anim calcmode="lin" valueType="num">
                                      <p:cBhvr>
                                        <p:cTn id="107" dur="1000"/>
                                        <p:tgtEl>
                                          <p:spTgt spid="11">
                                            <p:txEl>
                                              <p:pRg st="0" end="0"/>
                                            </p:txEl>
                                          </p:spTgt>
                                        </p:tgtEl>
                                        <p:attrNameLst>
                                          <p:attrName>ppt_h</p:attrName>
                                        </p:attrNameLst>
                                      </p:cBhvr>
                                      <p:tavLst>
                                        <p:tav tm="0">
                                          <p:val>
                                            <p:strVal val="ppt_h"/>
                                          </p:val>
                                        </p:tav>
                                        <p:tav tm="100000">
                                          <p:val>
                                            <p:strVal val="ppt_h"/>
                                          </p:val>
                                        </p:tav>
                                      </p:tavLst>
                                    </p:anim>
                                    <p:animEffect transition="out" filter="fade">
                                      <p:cBhvr>
                                        <p:cTn id="108" dur="1000"/>
                                        <p:tgtEl>
                                          <p:spTgt spid="11">
                                            <p:txEl>
                                              <p:pRg st="0" end="0"/>
                                            </p:txEl>
                                          </p:spTgt>
                                        </p:tgtEl>
                                      </p:cBhvr>
                                    </p:animEffect>
                                    <p:set>
                                      <p:cBhvr>
                                        <p:cTn id="109" dur="1" fill="hold">
                                          <p:stCondLst>
                                            <p:cond delay="999"/>
                                          </p:stCondLst>
                                        </p:cTn>
                                        <p:tgtEl>
                                          <p:spTgt spid="11">
                                            <p:txEl>
                                              <p:pRg st="0" end="0"/>
                                            </p:txEl>
                                          </p:spTgt>
                                        </p:tgtEl>
                                        <p:attrNameLst>
                                          <p:attrName>style.visibility</p:attrName>
                                        </p:attrNameLst>
                                      </p:cBhvr>
                                      <p:to>
                                        <p:strVal val="hidden"/>
                                      </p:to>
                                    </p:set>
                                  </p:childTnLst>
                                </p:cTn>
                              </p:par>
                              <p:par>
                                <p:cTn id="110" presetID="55" presetClass="exit" presetSubtype="0" fill="hold" nodeType="withEffect">
                                  <p:stCondLst>
                                    <p:cond delay="0"/>
                                  </p:stCondLst>
                                  <p:childTnLst>
                                    <p:anim calcmode="lin" valueType="num">
                                      <p:cBhvr>
                                        <p:cTn id="111" dur="1000"/>
                                        <p:tgtEl>
                                          <p:spTgt spid="12"/>
                                        </p:tgtEl>
                                        <p:attrNameLst>
                                          <p:attrName>ppt_w</p:attrName>
                                        </p:attrNameLst>
                                      </p:cBhvr>
                                      <p:tavLst>
                                        <p:tav tm="0">
                                          <p:val>
                                            <p:strVal val="ppt_w"/>
                                          </p:val>
                                        </p:tav>
                                        <p:tav tm="100000">
                                          <p:val>
                                            <p:strVal val="ppt_w*0.70"/>
                                          </p:val>
                                        </p:tav>
                                      </p:tavLst>
                                    </p:anim>
                                    <p:anim calcmode="lin" valueType="num">
                                      <p:cBhvr>
                                        <p:cTn id="112" dur="1000"/>
                                        <p:tgtEl>
                                          <p:spTgt spid="12"/>
                                        </p:tgtEl>
                                        <p:attrNameLst>
                                          <p:attrName>ppt_h</p:attrName>
                                        </p:attrNameLst>
                                      </p:cBhvr>
                                      <p:tavLst>
                                        <p:tav tm="0">
                                          <p:val>
                                            <p:strVal val="ppt_h"/>
                                          </p:val>
                                        </p:tav>
                                        <p:tav tm="100000">
                                          <p:val>
                                            <p:strVal val="ppt_h"/>
                                          </p:val>
                                        </p:tav>
                                      </p:tavLst>
                                    </p:anim>
                                    <p:animEffect transition="out" filter="fade">
                                      <p:cBhvr>
                                        <p:cTn id="113" dur="1000"/>
                                        <p:tgtEl>
                                          <p:spTgt spid="12"/>
                                        </p:tgtEl>
                                      </p:cBhvr>
                                    </p:animEffect>
                                    <p:set>
                                      <p:cBhvr>
                                        <p:cTn id="114" dur="1" fill="hold">
                                          <p:stCondLst>
                                            <p:cond delay="999"/>
                                          </p:stCondLst>
                                        </p:cTn>
                                        <p:tgtEl>
                                          <p:spTgt spid="12"/>
                                        </p:tgtEl>
                                        <p:attrNameLst>
                                          <p:attrName>style.visibility</p:attrName>
                                        </p:attrNameLst>
                                      </p:cBhvr>
                                      <p:to>
                                        <p:strVal val="hidden"/>
                                      </p:to>
                                    </p:set>
                                  </p:childTnLst>
                                </p:cTn>
                              </p:par>
                              <p:par>
                                <p:cTn id="115" presetID="23" presetClass="entr" presetSubtype="16" fill="hold" grpId="0" nodeType="withEffect">
                                  <p:stCondLst>
                                    <p:cond delay="0"/>
                                  </p:stCondLst>
                                  <p:childTnLst>
                                    <p:set>
                                      <p:cBhvr>
                                        <p:cTn id="116" dur="1" fill="hold">
                                          <p:stCondLst>
                                            <p:cond delay="0"/>
                                          </p:stCondLst>
                                        </p:cTn>
                                        <p:tgtEl>
                                          <p:spTgt spid="14"/>
                                        </p:tgtEl>
                                        <p:attrNameLst>
                                          <p:attrName>style.visibility</p:attrName>
                                        </p:attrNameLst>
                                      </p:cBhvr>
                                      <p:to>
                                        <p:strVal val="visible"/>
                                      </p:to>
                                    </p:set>
                                    <p:anim calcmode="lin" valueType="num">
                                      <p:cBhvr>
                                        <p:cTn id="117" dur="500" fill="hold"/>
                                        <p:tgtEl>
                                          <p:spTgt spid="14"/>
                                        </p:tgtEl>
                                        <p:attrNameLst>
                                          <p:attrName>ppt_w</p:attrName>
                                        </p:attrNameLst>
                                      </p:cBhvr>
                                      <p:tavLst>
                                        <p:tav tm="0">
                                          <p:val>
                                            <p:fltVal val="0"/>
                                          </p:val>
                                        </p:tav>
                                        <p:tav tm="100000">
                                          <p:val>
                                            <p:strVal val="#ppt_w"/>
                                          </p:val>
                                        </p:tav>
                                      </p:tavLst>
                                    </p:anim>
                                    <p:anim calcmode="lin" valueType="num">
                                      <p:cBhvr>
                                        <p:cTn id="118" dur="500" fill="hold"/>
                                        <p:tgtEl>
                                          <p:spTgt spid="14"/>
                                        </p:tgtEl>
                                        <p:attrNameLst>
                                          <p:attrName>ppt_h</p:attrName>
                                        </p:attrNameLst>
                                      </p:cBhvr>
                                      <p:tavLst>
                                        <p:tav tm="0">
                                          <p:val>
                                            <p:fltVal val="0"/>
                                          </p:val>
                                        </p:tav>
                                        <p:tav tm="100000">
                                          <p:val>
                                            <p:strVal val="#ppt_h"/>
                                          </p:val>
                                        </p:tav>
                                      </p:tavLst>
                                    </p:anim>
                                  </p:childTnLst>
                                </p:cTn>
                              </p:par>
                            </p:childTnLst>
                          </p:cTn>
                        </p:par>
                        <p:par>
                          <p:cTn id="119" fill="hold">
                            <p:stCondLst>
                              <p:cond delay="1000"/>
                            </p:stCondLst>
                            <p:childTnLst>
                              <p:par>
                                <p:cTn id="120" presetID="23" presetClass="entr" presetSubtype="272" fill="hold" nodeType="afterEffect">
                                  <p:stCondLst>
                                    <p:cond delay="0"/>
                                  </p:stCondLst>
                                  <p:childTnLst>
                                    <p:set>
                                      <p:cBhvr>
                                        <p:cTn id="121" dur="1" fill="hold">
                                          <p:stCondLst>
                                            <p:cond delay="0"/>
                                          </p:stCondLst>
                                        </p:cTn>
                                        <p:tgtEl>
                                          <p:spTgt spid="15"/>
                                        </p:tgtEl>
                                        <p:attrNameLst>
                                          <p:attrName>style.visibility</p:attrName>
                                        </p:attrNameLst>
                                      </p:cBhvr>
                                      <p:to>
                                        <p:strVal val="visible"/>
                                      </p:to>
                                    </p:set>
                                    <p:anim calcmode="lin" valueType="num">
                                      <p:cBhvr>
                                        <p:cTn id="122" dur="500" fill="hold"/>
                                        <p:tgtEl>
                                          <p:spTgt spid="15"/>
                                        </p:tgtEl>
                                        <p:attrNameLst>
                                          <p:attrName>ppt_w</p:attrName>
                                        </p:attrNameLst>
                                      </p:cBhvr>
                                      <p:tavLst>
                                        <p:tav tm="0">
                                          <p:val>
                                            <p:strVal val="2/3*#ppt_w"/>
                                          </p:val>
                                        </p:tav>
                                        <p:tav tm="100000">
                                          <p:val>
                                            <p:strVal val="#ppt_w"/>
                                          </p:val>
                                        </p:tav>
                                      </p:tavLst>
                                    </p:anim>
                                    <p:anim calcmode="lin" valueType="num">
                                      <p:cBhvr>
                                        <p:cTn id="123" dur="500" fill="hold"/>
                                        <p:tgtEl>
                                          <p:spTgt spid="15"/>
                                        </p:tgtEl>
                                        <p:attrNameLst>
                                          <p:attrName>ppt_h</p:attrName>
                                        </p:attrNameLst>
                                      </p:cBhvr>
                                      <p:tavLst>
                                        <p:tav tm="0">
                                          <p:val>
                                            <p:strVal val="2/3*#ppt_h"/>
                                          </p:val>
                                        </p:tav>
                                        <p:tav tm="100000">
                                          <p:val>
                                            <p:strVal val="#ppt_h"/>
                                          </p:val>
                                        </p:tav>
                                      </p:tavLst>
                                    </p:anim>
                                  </p:childTnLst>
                                </p:cTn>
                              </p:par>
                              <p:par>
                                <p:cTn id="124" presetID="23" presetClass="entr" presetSubtype="272" fill="hold" nodeType="withEffect">
                                  <p:stCondLst>
                                    <p:cond delay="0"/>
                                  </p:stCondLst>
                                  <p:childTnLst>
                                    <p:set>
                                      <p:cBhvr>
                                        <p:cTn id="125" dur="1" fill="hold">
                                          <p:stCondLst>
                                            <p:cond delay="0"/>
                                          </p:stCondLst>
                                        </p:cTn>
                                        <p:tgtEl>
                                          <p:spTgt spid="18"/>
                                        </p:tgtEl>
                                        <p:attrNameLst>
                                          <p:attrName>style.visibility</p:attrName>
                                        </p:attrNameLst>
                                      </p:cBhvr>
                                      <p:to>
                                        <p:strVal val="visible"/>
                                      </p:to>
                                    </p:set>
                                    <p:anim calcmode="lin" valueType="num">
                                      <p:cBhvr>
                                        <p:cTn id="126" dur="500" fill="hold"/>
                                        <p:tgtEl>
                                          <p:spTgt spid="18"/>
                                        </p:tgtEl>
                                        <p:attrNameLst>
                                          <p:attrName>ppt_w</p:attrName>
                                        </p:attrNameLst>
                                      </p:cBhvr>
                                      <p:tavLst>
                                        <p:tav tm="0">
                                          <p:val>
                                            <p:strVal val="2/3*#ppt_w"/>
                                          </p:val>
                                        </p:tav>
                                        <p:tav tm="100000">
                                          <p:val>
                                            <p:strVal val="#ppt_w"/>
                                          </p:val>
                                        </p:tav>
                                      </p:tavLst>
                                    </p:anim>
                                    <p:anim calcmode="lin" valueType="num">
                                      <p:cBhvr>
                                        <p:cTn id="127" dur="500" fill="hold"/>
                                        <p:tgtEl>
                                          <p:spTgt spid="18"/>
                                        </p:tgtEl>
                                        <p:attrNameLst>
                                          <p:attrName>ppt_h</p:attrName>
                                        </p:attrNameLst>
                                      </p:cBhvr>
                                      <p:tavLst>
                                        <p:tav tm="0">
                                          <p:val>
                                            <p:strVal val="2/3*#ppt_h"/>
                                          </p:val>
                                        </p:tav>
                                        <p:tav tm="100000">
                                          <p:val>
                                            <p:strVal val="#ppt_h"/>
                                          </p:val>
                                        </p:tav>
                                      </p:tavLst>
                                    </p:anim>
                                  </p:childTnLst>
                                </p:cTn>
                              </p:par>
                            </p:childTnLst>
                          </p:cTn>
                        </p:par>
                      </p:childTnLst>
                    </p:cTn>
                  </p:par>
                  <p:par>
                    <p:cTn id="128" fill="hold">
                      <p:stCondLst>
                        <p:cond delay="indefinite"/>
                      </p:stCondLst>
                      <p:childTnLst>
                        <p:par>
                          <p:cTn id="129" fill="hold">
                            <p:stCondLst>
                              <p:cond delay="0"/>
                            </p:stCondLst>
                            <p:childTnLst>
                              <p:par>
                                <p:cTn id="130" presetID="55" presetClass="exit" presetSubtype="0" fill="hold" nodeType="clickEffect">
                                  <p:stCondLst>
                                    <p:cond delay="0"/>
                                  </p:stCondLst>
                                  <p:childTnLst>
                                    <p:anim calcmode="lin" valueType="num">
                                      <p:cBhvr>
                                        <p:cTn id="131" dur="1000"/>
                                        <p:tgtEl>
                                          <p:spTgt spid="18"/>
                                        </p:tgtEl>
                                        <p:attrNameLst>
                                          <p:attrName>ppt_w</p:attrName>
                                        </p:attrNameLst>
                                      </p:cBhvr>
                                      <p:tavLst>
                                        <p:tav tm="0">
                                          <p:val>
                                            <p:strVal val="ppt_w"/>
                                          </p:val>
                                        </p:tav>
                                        <p:tav tm="100000">
                                          <p:val>
                                            <p:strVal val="ppt_w*0.70"/>
                                          </p:val>
                                        </p:tav>
                                      </p:tavLst>
                                    </p:anim>
                                    <p:anim calcmode="lin" valueType="num">
                                      <p:cBhvr>
                                        <p:cTn id="132" dur="1000"/>
                                        <p:tgtEl>
                                          <p:spTgt spid="18"/>
                                        </p:tgtEl>
                                        <p:attrNameLst>
                                          <p:attrName>ppt_h</p:attrName>
                                        </p:attrNameLst>
                                      </p:cBhvr>
                                      <p:tavLst>
                                        <p:tav tm="0">
                                          <p:val>
                                            <p:strVal val="ppt_h"/>
                                          </p:val>
                                        </p:tav>
                                        <p:tav tm="100000">
                                          <p:val>
                                            <p:strVal val="ppt_h"/>
                                          </p:val>
                                        </p:tav>
                                      </p:tavLst>
                                    </p:anim>
                                    <p:animEffect transition="out" filter="fade">
                                      <p:cBhvr>
                                        <p:cTn id="133" dur="1000"/>
                                        <p:tgtEl>
                                          <p:spTgt spid="18"/>
                                        </p:tgtEl>
                                      </p:cBhvr>
                                    </p:animEffect>
                                    <p:set>
                                      <p:cBhvr>
                                        <p:cTn id="134" dur="1" fill="hold">
                                          <p:stCondLst>
                                            <p:cond delay="999"/>
                                          </p:stCondLst>
                                        </p:cTn>
                                        <p:tgtEl>
                                          <p:spTgt spid="18"/>
                                        </p:tgtEl>
                                        <p:attrNameLst>
                                          <p:attrName>style.visibility</p:attrName>
                                        </p:attrNameLst>
                                      </p:cBhvr>
                                      <p:to>
                                        <p:strVal val="hidden"/>
                                      </p:to>
                                    </p:set>
                                  </p:childTnLst>
                                </p:cTn>
                              </p:par>
                              <p:par>
                                <p:cTn id="135" presetID="55" presetClass="exit" presetSubtype="0" fill="hold" nodeType="withEffect">
                                  <p:stCondLst>
                                    <p:cond delay="0"/>
                                  </p:stCondLst>
                                  <p:childTnLst>
                                    <p:anim calcmode="lin" valueType="num">
                                      <p:cBhvr>
                                        <p:cTn id="136" dur="1000"/>
                                        <p:tgtEl>
                                          <p:spTgt spid="15"/>
                                        </p:tgtEl>
                                        <p:attrNameLst>
                                          <p:attrName>ppt_w</p:attrName>
                                        </p:attrNameLst>
                                      </p:cBhvr>
                                      <p:tavLst>
                                        <p:tav tm="0">
                                          <p:val>
                                            <p:strVal val="ppt_w"/>
                                          </p:val>
                                        </p:tav>
                                        <p:tav tm="100000">
                                          <p:val>
                                            <p:strVal val="ppt_w*0.70"/>
                                          </p:val>
                                        </p:tav>
                                      </p:tavLst>
                                    </p:anim>
                                    <p:anim calcmode="lin" valueType="num">
                                      <p:cBhvr>
                                        <p:cTn id="137" dur="1000"/>
                                        <p:tgtEl>
                                          <p:spTgt spid="15"/>
                                        </p:tgtEl>
                                        <p:attrNameLst>
                                          <p:attrName>ppt_h</p:attrName>
                                        </p:attrNameLst>
                                      </p:cBhvr>
                                      <p:tavLst>
                                        <p:tav tm="0">
                                          <p:val>
                                            <p:strVal val="ppt_h"/>
                                          </p:val>
                                        </p:tav>
                                        <p:tav tm="100000">
                                          <p:val>
                                            <p:strVal val="ppt_h"/>
                                          </p:val>
                                        </p:tav>
                                      </p:tavLst>
                                    </p:anim>
                                    <p:animEffect transition="out" filter="fade">
                                      <p:cBhvr>
                                        <p:cTn id="138" dur="1000"/>
                                        <p:tgtEl>
                                          <p:spTgt spid="15"/>
                                        </p:tgtEl>
                                      </p:cBhvr>
                                    </p:animEffect>
                                    <p:set>
                                      <p:cBhvr>
                                        <p:cTn id="139" dur="1" fill="hold">
                                          <p:stCondLst>
                                            <p:cond delay="999"/>
                                          </p:stCondLst>
                                        </p:cTn>
                                        <p:tgtEl>
                                          <p:spTgt spid="15"/>
                                        </p:tgtEl>
                                        <p:attrNameLst>
                                          <p:attrName>style.visibility</p:attrName>
                                        </p:attrNameLst>
                                      </p:cBhvr>
                                      <p:to>
                                        <p:strVal val="hidden"/>
                                      </p:to>
                                    </p:set>
                                  </p:childTnLst>
                                </p:cTn>
                              </p:par>
                              <p:par>
                                <p:cTn id="140" presetID="23" presetClass="entr" presetSubtype="272" fill="hold" nodeType="withEffect">
                                  <p:stCondLst>
                                    <p:cond delay="0"/>
                                  </p:stCondLst>
                                  <p:childTnLst>
                                    <p:set>
                                      <p:cBhvr>
                                        <p:cTn id="141" dur="1" fill="hold">
                                          <p:stCondLst>
                                            <p:cond delay="0"/>
                                          </p:stCondLst>
                                        </p:cTn>
                                        <p:tgtEl>
                                          <p:spTgt spid="20"/>
                                        </p:tgtEl>
                                        <p:attrNameLst>
                                          <p:attrName>style.visibility</p:attrName>
                                        </p:attrNameLst>
                                      </p:cBhvr>
                                      <p:to>
                                        <p:strVal val="visible"/>
                                      </p:to>
                                    </p:set>
                                    <p:anim calcmode="lin" valueType="num">
                                      <p:cBhvr>
                                        <p:cTn id="142" dur="500" fill="hold"/>
                                        <p:tgtEl>
                                          <p:spTgt spid="20"/>
                                        </p:tgtEl>
                                        <p:attrNameLst>
                                          <p:attrName>ppt_w</p:attrName>
                                        </p:attrNameLst>
                                      </p:cBhvr>
                                      <p:tavLst>
                                        <p:tav tm="0">
                                          <p:val>
                                            <p:strVal val="2/3*#ppt_w"/>
                                          </p:val>
                                        </p:tav>
                                        <p:tav tm="100000">
                                          <p:val>
                                            <p:strVal val="#ppt_w"/>
                                          </p:val>
                                        </p:tav>
                                      </p:tavLst>
                                    </p:anim>
                                    <p:anim calcmode="lin" valueType="num">
                                      <p:cBhvr>
                                        <p:cTn id="143" dur="500" fill="hold"/>
                                        <p:tgtEl>
                                          <p:spTgt spid="20"/>
                                        </p:tgtEl>
                                        <p:attrNameLst>
                                          <p:attrName>ppt_h</p:attrName>
                                        </p:attrNameLst>
                                      </p:cBhvr>
                                      <p:tavLst>
                                        <p:tav tm="0">
                                          <p:val>
                                            <p:strVal val="2/3*#ppt_h"/>
                                          </p:val>
                                        </p:tav>
                                        <p:tav tm="100000">
                                          <p:val>
                                            <p:strVal val="#ppt_h"/>
                                          </p:val>
                                        </p:tav>
                                      </p:tavLst>
                                    </p:anim>
                                  </p:childTnLst>
                                </p:cTn>
                              </p:par>
                              <p:par>
                                <p:cTn id="144" presetID="23" presetClass="entr" presetSubtype="272" fill="hold" nodeType="withEffect">
                                  <p:stCondLst>
                                    <p:cond delay="0"/>
                                  </p:stCondLst>
                                  <p:childTnLst>
                                    <p:set>
                                      <p:cBhvr>
                                        <p:cTn id="145" dur="1" fill="hold">
                                          <p:stCondLst>
                                            <p:cond delay="0"/>
                                          </p:stCondLst>
                                        </p:cTn>
                                        <p:tgtEl>
                                          <p:spTgt spid="21"/>
                                        </p:tgtEl>
                                        <p:attrNameLst>
                                          <p:attrName>style.visibility</p:attrName>
                                        </p:attrNameLst>
                                      </p:cBhvr>
                                      <p:to>
                                        <p:strVal val="visible"/>
                                      </p:to>
                                    </p:set>
                                    <p:anim calcmode="lin" valueType="num">
                                      <p:cBhvr>
                                        <p:cTn id="146" dur="500" fill="hold"/>
                                        <p:tgtEl>
                                          <p:spTgt spid="21"/>
                                        </p:tgtEl>
                                        <p:attrNameLst>
                                          <p:attrName>ppt_w</p:attrName>
                                        </p:attrNameLst>
                                      </p:cBhvr>
                                      <p:tavLst>
                                        <p:tav tm="0">
                                          <p:val>
                                            <p:strVal val="2/3*#ppt_w"/>
                                          </p:val>
                                        </p:tav>
                                        <p:tav tm="100000">
                                          <p:val>
                                            <p:strVal val="#ppt_w"/>
                                          </p:val>
                                        </p:tav>
                                      </p:tavLst>
                                    </p:anim>
                                    <p:anim calcmode="lin" valueType="num">
                                      <p:cBhvr>
                                        <p:cTn id="147" dur="500" fill="hold"/>
                                        <p:tgtEl>
                                          <p:spTgt spid="21"/>
                                        </p:tgtEl>
                                        <p:attrNameLst>
                                          <p:attrName>ppt_h</p:attrName>
                                        </p:attrNameLst>
                                      </p:cBhvr>
                                      <p:tavLst>
                                        <p:tav tm="0">
                                          <p:val>
                                            <p:strVal val="2/3*#ppt_h"/>
                                          </p:val>
                                        </p:tav>
                                        <p:tav tm="100000">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55" presetClass="exit" presetSubtype="0" fill="hold" nodeType="clickEffect">
                                  <p:stCondLst>
                                    <p:cond delay="0"/>
                                  </p:stCondLst>
                                  <p:childTnLst>
                                    <p:anim calcmode="lin" valueType="num">
                                      <p:cBhvr>
                                        <p:cTn id="151" dur="1000"/>
                                        <p:tgtEl>
                                          <p:spTgt spid="20"/>
                                        </p:tgtEl>
                                        <p:attrNameLst>
                                          <p:attrName>ppt_w</p:attrName>
                                        </p:attrNameLst>
                                      </p:cBhvr>
                                      <p:tavLst>
                                        <p:tav tm="0">
                                          <p:val>
                                            <p:strVal val="ppt_w"/>
                                          </p:val>
                                        </p:tav>
                                        <p:tav tm="100000">
                                          <p:val>
                                            <p:strVal val="ppt_w*0.70"/>
                                          </p:val>
                                        </p:tav>
                                      </p:tavLst>
                                    </p:anim>
                                    <p:anim calcmode="lin" valueType="num">
                                      <p:cBhvr>
                                        <p:cTn id="152" dur="1000"/>
                                        <p:tgtEl>
                                          <p:spTgt spid="20"/>
                                        </p:tgtEl>
                                        <p:attrNameLst>
                                          <p:attrName>ppt_h</p:attrName>
                                        </p:attrNameLst>
                                      </p:cBhvr>
                                      <p:tavLst>
                                        <p:tav tm="0">
                                          <p:val>
                                            <p:strVal val="ppt_h"/>
                                          </p:val>
                                        </p:tav>
                                        <p:tav tm="100000">
                                          <p:val>
                                            <p:strVal val="ppt_h"/>
                                          </p:val>
                                        </p:tav>
                                      </p:tavLst>
                                    </p:anim>
                                    <p:animEffect transition="out" filter="fade">
                                      <p:cBhvr>
                                        <p:cTn id="153" dur="1000"/>
                                        <p:tgtEl>
                                          <p:spTgt spid="20"/>
                                        </p:tgtEl>
                                      </p:cBhvr>
                                    </p:animEffect>
                                    <p:set>
                                      <p:cBhvr>
                                        <p:cTn id="154" dur="1" fill="hold">
                                          <p:stCondLst>
                                            <p:cond delay="999"/>
                                          </p:stCondLst>
                                        </p:cTn>
                                        <p:tgtEl>
                                          <p:spTgt spid="20"/>
                                        </p:tgtEl>
                                        <p:attrNameLst>
                                          <p:attrName>style.visibility</p:attrName>
                                        </p:attrNameLst>
                                      </p:cBhvr>
                                      <p:to>
                                        <p:strVal val="hidden"/>
                                      </p:to>
                                    </p:set>
                                  </p:childTnLst>
                                </p:cTn>
                              </p:par>
                              <p:par>
                                <p:cTn id="155" presetID="55" presetClass="exit" presetSubtype="0" fill="hold" nodeType="withEffect">
                                  <p:stCondLst>
                                    <p:cond delay="0"/>
                                  </p:stCondLst>
                                  <p:childTnLst>
                                    <p:anim calcmode="lin" valueType="num">
                                      <p:cBhvr>
                                        <p:cTn id="156" dur="1000"/>
                                        <p:tgtEl>
                                          <p:spTgt spid="21"/>
                                        </p:tgtEl>
                                        <p:attrNameLst>
                                          <p:attrName>ppt_w</p:attrName>
                                        </p:attrNameLst>
                                      </p:cBhvr>
                                      <p:tavLst>
                                        <p:tav tm="0">
                                          <p:val>
                                            <p:strVal val="ppt_w"/>
                                          </p:val>
                                        </p:tav>
                                        <p:tav tm="100000">
                                          <p:val>
                                            <p:strVal val="ppt_w*0.70"/>
                                          </p:val>
                                        </p:tav>
                                      </p:tavLst>
                                    </p:anim>
                                    <p:anim calcmode="lin" valueType="num">
                                      <p:cBhvr>
                                        <p:cTn id="157" dur="1000"/>
                                        <p:tgtEl>
                                          <p:spTgt spid="21"/>
                                        </p:tgtEl>
                                        <p:attrNameLst>
                                          <p:attrName>ppt_h</p:attrName>
                                        </p:attrNameLst>
                                      </p:cBhvr>
                                      <p:tavLst>
                                        <p:tav tm="0">
                                          <p:val>
                                            <p:strVal val="ppt_h"/>
                                          </p:val>
                                        </p:tav>
                                        <p:tav tm="100000">
                                          <p:val>
                                            <p:strVal val="ppt_h"/>
                                          </p:val>
                                        </p:tav>
                                      </p:tavLst>
                                    </p:anim>
                                    <p:animEffect transition="out" filter="fade">
                                      <p:cBhvr>
                                        <p:cTn id="158" dur="1000"/>
                                        <p:tgtEl>
                                          <p:spTgt spid="21"/>
                                        </p:tgtEl>
                                      </p:cBhvr>
                                    </p:animEffect>
                                    <p:set>
                                      <p:cBhvr>
                                        <p:cTn id="159" dur="1" fill="hold">
                                          <p:stCondLst>
                                            <p:cond delay="999"/>
                                          </p:stCondLst>
                                        </p:cTn>
                                        <p:tgtEl>
                                          <p:spTgt spid="21"/>
                                        </p:tgtEl>
                                        <p:attrNameLst>
                                          <p:attrName>style.visibility</p:attrName>
                                        </p:attrNameLst>
                                      </p:cBhvr>
                                      <p:to>
                                        <p:strVal val="hidden"/>
                                      </p:to>
                                    </p:set>
                                  </p:childTnLst>
                                </p:cTn>
                              </p:par>
                              <p:par>
                                <p:cTn id="160" presetID="23" presetClass="entr" presetSubtype="272" fill="hold" nodeType="withEffect">
                                  <p:stCondLst>
                                    <p:cond delay="0"/>
                                  </p:stCondLst>
                                  <p:childTnLst>
                                    <p:set>
                                      <p:cBhvr>
                                        <p:cTn id="161" dur="1" fill="hold">
                                          <p:stCondLst>
                                            <p:cond delay="0"/>
                                          </p:stCondLst>
                                        </p:cTn>
                                        <p:tgtEl>
                                          <p:spTgt spid="22"/>
                                        </p:tgtEl>
                                        <p:attrNameLst>
                                          <p:attrName>style.visibility</p:attrName>
                                        </p:attrNameLst>
                                      </p:cBhvr>
                                      <p:to>
                                        <p:strVal val="visible"/>
                                      </p:to>
                                    </p:set>
                                    <p:anim calcmode="lin" valueType="num">
                                      <p:cBhvr>
                                        <p:cTn id="162" dur="500" fill="hold"/>
                                        <p:tgtEl>
                                          <p:spTgt spid="22"/>
                                        </p:tgtEl>
                                        <p:attrNameLst>
                                          <p:attrName>ppt_w</p:attrName>
                                        </p:attrNameLst>
                                      </p:cBhvr>
                                      <p:tavLst>
                                        <p:tav tm="0">
                                          <p:val>
                                            <p:strVal val="2/3*#ppt_w"/>
                                          </p:val>
                                        </p:tav>
                                        <p:tav tm="100000">
                                          <p:val>
                                            <p:strVal val="#ppt_w"/>
                                          </p:val>
                                        </p:tav>
                                      </p:tavLst>
                                    </p:anim>
                                    <p:anim calcmode="lin" valueType="num">
                                      <p:cBhvr>
                                        <p:cTn id="163" dur="500" fill="hold"/>
                                        <p:tgtEl>
                                          <p:spTgt spid="22"/>
                                        </p:tgtEl>
                                        <p:attrNameLst>
                                          <p:attrName>ppt_h</p:attrName>
                                        </p:attrNameLst>
                                      </p:cBhvr>
                                      <p:tavLst>
                                        <p:tav tm="0">
                                          <p:val>
                                            <p:strVal val="2/3*#ppt_h"/>
                                          </p:val>
                                        </p:tav>
                                        <p:tav tm="100000">
                                          <p:val>
                                            <p:strVal val="#ppt_h"/>
                                          </p:val>
                                        </p:tav>
                                      </p:tavLst>
                                    </p:anim>
                                  </p:childTnLst>
                                </p:cTn>
                              </p:par>
                              <p:par>
                                <p:cTn id="164" presetID="23" presetClass="entr" presetSubtype="272" fill="hold" nodeType="withEffect">
                                  <p:stCondLst>
                                    <p:cond delay="0"/>
                                  </p:stCondLst>
                                  <p:childTnLst>
                                    <p:set>
                                      <p:cBhvr>
                                        <p:cTn id="165" dur="1" fill="hold">
                                          <p:stCondLst>
                                            <p:cond delay="0"/>
                                          </p:stCondLst>
                                        </p:cTn>
                                        <p:tgtEl>
                                          <p:spTgt spid="23"/>
                                        </p:tgtEl>
                                        <p:attrNameLst>
                                          <p:attrName>style.visibility</p:attrName>
                                        </p:attrNameLst>
                                      </p:cBhvr>
                                      <p:to>
                                        <p:strVal val="visible"/>
                                      </p:to>
                                    </p:set>
                                    <p:anim calcmode="lin" valueType="num">
                                      <p:cBhvr>
                                        <p:cTn id="166" dur="500" fill="hold"/>
                                        <p:tgtEl>
                                          <p:spTgt spid="23"/>
                                        </p:tgtEl>
                                        <p:attrNameLst>
                                          <p:attrName>ppt_w</p:attrName>
                                        </p:attrNameLst>
                                      </p:cBhvr>
                                      <p:tavLst>
                                        <p:tav tm="0">
                                          <p:val>
                                            <p:strVal val="2/3*#ppt_w"/>
                                          </p:val>
                                        </p:tav>
                                        <p:tav tm="100000">
                                          <p:val>
                                            <p:strVal val="#ppt_w"/>
                                          </p:val>
                                        </p:tav>
                                      </p:tavLst>
                                    </p:anim>
                                    <p:anim calcmode="lin" valueType="num">
                                      <p:cBhvr>
                                        <p:cTn id="167" dur="500" fill="hold"/>
                                        <p:tgtEl>
                                          <p:spTgt spid="23"/>
                                        </p:tgtEl>
                                        <p:attrNameLst>
                                          <p:attrName>ppt_h</p:attrName>
                                        </p:attrNameLst>
                                      </p:cBhvr>
                                      <p:tavLst>
                                        <p:tav tm="0">
                                          <p:val>
                                            <p:strVal val="2/3*#ppt_h"/>
                                          </p:val>
                                        </p:tav>
                                        <p:tav tm="100000">
                                          <p:val>
                                            <p:strVal val="#ppt_h"/>
                                          </p:val>
                                        </p:tav>
                                      </p:tavLst>
                                    </p:anim>
                                  </p:childTnLst>
                                </p:cTn>
                              </p:par>
                            </p:childTnLst>
                          </p:cTn>
                        </p:par>
                      </p:childTnLst>
                    </p:cTn>
                  </p:par>
                  <p:par>
                    <p:cTn id="168" fill="hold">
                      <p:stCondLst>
                        <p:cond delay="indefinite"/>
                      </p:stCondLst>
                      <p:childTnLst>
                        <p:par>
                          <p:cTn id="169" fill="hold">
                            <p:stCondLst>
                              <p:cond delay="0"/>
                            </p:stCondLst>
                            <p:childTnLst>
                              <p:par>
                                <p:cTn id="170" presetID="55" presetClass="exit" presetSubtype="0" fill="hold" nodeType="clickEffect">
                                  <p:stCondLst>
                                    <p:cond delay="0"/>
                                  </p:stCondLst>
                                  <p:childTnLst>
                                    <p:anim calcmode="lin" valueType="num">
                                      <p:cBhvr>
                                        <p:cTn id="171" dur="1000"/>
                                        <p:tgtEl>
                                          <p:spTgt spid="22"/>
                                        </p:tgtEl>
                                        <p:attrNameLst>
                                          <p:attrName>ppt_w</p:attrName>
                                        </p:attrNameLst>
                                      </p:cBhvr>
                                      <p:tavLst>
                                        <p:tav tm="0">
                                          <p:val>
                                            <p:strVal val="ppt_w"/>
                                          </p:val>
                                        </p:tav>
                                        <p:tav tm="100000">
                                          <p:val>
                                            <p:strVal val="ppt_w*0.70"/>
                                          </p:val>
                                        </p:tav>
                                      </p:tavLst>
                                    </p:anim>
                                    <p:anim calcmode="lin" valueType="num">
                                      <p:cBhvr>
                                        <p:cTn id="172" dur="1000"/>
                                        <p:tgtEl>
                                          <p:spTgt spid="22"/>
                                        </p:tgtEl>
                                        <p:attrNameLst>
                                          <p:attrName>ppt_h</p:attrName>
                                        </p:attrNameLst>
                                      </p:cBhvr>
                                      <p:tavLst>
                                        <p:tav tm="0">
                                          <p:val>
                                            <p:strVal val="ppt_h"/>
                                          </p:val>
                                        </p:tav>
                                        <p:tav tm="100000">
                                          <p:val>
                                            <p:strVal val="ppt_h"/>
                                          </p:val>
                                        </p:tav>
                                      </p:tavLst>
                                    </p:anim>
                                    <p:animEffect transition="out" filter="fade">
                                      <p:cBhvr>
                                        <p:cTn id="173" dur="1000"/>
                                        <p:tgtEl>
                                          <p:spTgt spid="22"/>
                                        </p:tgtEl>
                                      </p:cBhvr>
                                    </p:animEffect>
                                    <p:set>
                                      <p:cBhvr>
                                        <p:cTn id="174" dur="1" fill="hold">
                                          <p:stCondLst>
                                            <p:cond delay="999"/>
                                          </p:stCondLst>
                                        </p:cTn>
                                        <p:tgtEl>
                                          <p:spTgt spid="22"/>
                                        </p:tgtEl>
                                        <p:attrNameLst>
                                          <p:attrName>style.visibility</p:attrName>
                                        </p:attrNameLst>
                                      </p:cBhvr>
                                      <p:to>
                                        <p:strVal val="hidden"/>
                                      </p:to>
                                    </p:set>
                                  </p:childTnLst>
                                </p:cTn>
                              </p:par>
                              <p:par>
                                <p:cTn id="175" presetID="55" presetClass="exit" presetSubtype="0" fill="hold" nodeType="withEffect">
                                  <p:stCondLst>
                                    <p:cond delay="0"/>
                                  </p:stCondLst>
                                  <p:childTnLst>
                                    <p:anim calcmode="lin" valueType="num">
                                      <p:cBhvr>
                                        <p:cTn id="176" dur="1000"/>
                                        <p:tgtEl>
                                          <p:spTgt spid="23"/>
                                        </p:tgtEl>
                                        <p:attrNameLst>
                                          <p:attrName>ppt_w</p:attrName>
                                        </p:attrNameLst>
                                      </p:cBhvr>
                                      <p:tavLst>
                                        <p:tav tm="0">
                                          <p:val>
                                            <p:strVal val="ppt_w"/>
                                          </p:val>
                                        </p:tav>
                                        <p:tav tm="100000">
                                          <p:val>
                                            <p:strVal val="ppt_w*0.70"/>
                                          </p:val>
                                        </p:tav>
                                      </p:tavLst>
                                    </p:anim>
                                    <p:anim calcmode="lin" valueType="num">
                                      <p:cBhvr>
                                        <p:cTn id="177" dur="1000"/>
                                        <p:tgtEl>
                                          <p:spTgt spid="23"/>
                                        </p:tgtEl>
                                        <p:attrNameLst>
                                          <p:attrName>ppt_h</p:attrName>
                                        </p:attrNameLst>
                                      </p:cBhvr>
                                      <p:tavLst>
                                        <p:tav tm="0">
                                          <p:val>
                                            <p:strVal val="ppt_h"/>
                                          </p:val>
                                        </p:tav>
                                        <p:tav tm="100000">
                                          <p:val>
                                            <p:strVal val="ppt_h"/>
                                          </p:val>
                                        </p:tav>
                                      </p:tavLst>
                                    </p:anim>
                                    <p:animEffect transition="out" filter="fade">
                                      <p:cBhvr>
                                        <p:cTn id="178" dur="1000"/>
                                        <p:tgtEl>
                                          <p:spTgt spid="23"/>
                                        </p:tgtEl>
                                      </p:cBhvr>
                                    </p:animEffect>
                                    <p:set>
                                      <p:cBhvr>
                                        <p:cTn id="179" dur="1" fill="hold">
                                          <p:stCondLst>
                                            <p:cond delay="999"/>
                                          </p:stCondLst>
                                        </p:cTn>
                                        <p:tgtEl>
                                          <p:spTgt spid="23"/>
                                        </p:tgtEl>
                                        <p:attrNameLst>
                                          <p:attrName>style.visibility</p:attrName>
                                        </p:attrNameLst>
                                      </p:cBhvr>
                                      <p:to>
                                        <p:strVal val="hidden"/>
                                      </p:to>
                                    </p:set>
                                  </p:childTnLst>
                                </p:cTn>
                              </p:par>
                              <p:par>
                                <p:cTn id="180" presetID="23" presetClass="entr" presetSubtype="272" fill="hold" nodeType="withEffect">
                                  <p:stCondLst>
                                    <p:cond delay="0"/>
                                  </p:stCondLst>
                                  <p:childTnLst>
                                    <p:set>
                                      <p:cBhvr>
                                        <p:cTn id="181" dur="1" fill="hold">
                                          <p:stCondLst>
                                            <p:cond delay="0"/>
                                          </p:stCondLst>
                                        </p:cTn>
                                        <p:tgtEl>
                                          <p:spTgt spid="25"/>
                                        </p:tgtEl>
                                        <p:attrNameLst>
                                          <p:attrName>style.visibility</p:attrName>
                                        </p:attrNameLst>
                                      </p:cBhvr>
                                      <p:to>
                                        <p:strVal val="visible"/>
                                      </p:to>
                                    </p:set>
                                    <p:anim calcmode="lin" valueType="num">
                                      <p:cBhvr>
                                        <p:cTn id="182" dur="500" fill="hold"/>
                                        <p:tgtEl>
                                          <p:spTgt spid="25"/>
                                        </p:tgtEl>
                                        <p:attrNameLst>
                                          <p:attrName>ppt_w</p:attrName>
                                        </p:attrNameLst>
                                      </p:cBhvr>
                                      <p:tavLst>
                                        <p:tav tm="0">
                                          <p:val>
                                            <p:strVal val="2/3*#ppt_w"/>
                                          </p:val>
                                        </p:tav>
                                        <p:tav tm="100000">
                                          <p:val>
                                            <p:strVal val="#ppt_w"/>
                                          </p:val>
                                        </p:tav>
                                      </p:tavLst>
                                    </p:anim>
                                    <p:anim calcmode="lin" valueType="num">
                                      <p:cBhvr>
                                        <p:cTn id="183" dur="500" fill="hold"/>
                                        <p:tgtEl>
                                          <p:spTgt spid="25"/>
                                        </p:tgtEl>
                                        <p:attrNameLst>
                                          <p:attrName>ppt_h</p:attrName>
                                        </p:attrNameLst>
                                      </p:cBhvr>
                                      <p:tavLst>
                                        <p:tav tm="0">
                                          <p:val>
                                            <p:strVal val="2/3*#ppt_h"/>
                                          </p:val>
                                        </p:tav>
                                        <p:tav tm="100000">
                                          <p:val>
                                            <p:strVal val="#ppt_h"/>
                                          </p:val>
                                        </p:tav>
                                      </p:tavLst>
                                    </p:anim>
                                  </p:childTnLst>
                                </p:cTn>
                              </p:par>
                              <p:par>
                                <p:cTn id="184" presetID="23" presetClass="entr" presetSubtype="272" fill="hold" nodeType="withEffect">
                                  <p:stCondLst>
                                    <p:cond delay="0"/>
                                  </p:stCondLst>
                                  <p:childTnLst>
                                    <p:set>
                                      <p:cBhvr>
                                        <p:cTn id="185" dur="1" fill="hold">
                                          <p:stCondLst>
                                            <p:cond delay="0"/>
                                          </p:stCondLst>
                                        </p:cTn>
                                        <p:tgtEl>
                                          <p:spTgt spid="24"/>
                                        </p:tgtEl>
                                        <p:attrNameLst>
                                          <p:attrName>style.visibility</p:attrName>
                                        </p:attrNameLst>
                                      </p:cBhvr>
                                      <p:to>
                                        <p:strVal val="visible"/>
                                      </p:to>
                                    </p:set>
                                    <p:anim calcmode="lin" valueType="num">
                                      <p:cBhvr>
                                        <p:cTn id="186" dur="500" fill="hold"/>
                                        <p:tgtEl>
                                          <p:spTgt spid="24"/>
                                        </p:tgtEl>
                                        <p:attrNameLst>
                                          <p:attrName>ppt_w</p:attrName>
                                        </p:attrNameLst>
                                      </p:cBhvr>
                                      <p:tavLst>
                                        <p:tav tm="0">
                                          <p:val>
                                            <p:strVal val="2/3*#ppt_w"/>
                                          </p:val>
                                        </p:tav>
                                        <p:tav tm="100000">
                                          <p:val>
                                            <p:strVal val="#ppt_w"/>
                                          </p:val>
                                        </p:tav>
                                      </p:tavLst>
                                    </p:anim>
                                    <p:anim calcmode="lin" valueType="num">
                                      <p:cBhvr>
                                        <p:cTn id="187" dur="500" fill="hold"/>
                                        <p:tgtEl>
                                          <p:spTgt spid="24"/>
                                        </p:tgtEl>
                                        <p:attrNameLst>
                                          <p:attrName>ppt_h</p:attrName>
                                        </p:attrNameLst>
                                      </p:cBhvr>
                                      <p:tavLst>
                                        <p:tav tm="0">
                                          <p:val>
                                            <p:strVal val="2/3*#ppt_h"/>
                                          </p:val>
                                        </p:tav>
                                        <p:tav tm="100000">
                                          <p:val>
                                            <p:strVal val="#ppt_h"/>
                                          </p:val>
                                        </p:tav>
                                      </p:tavLst>
                                    </p:anim>
                                  </p:childTnLst>
                                </p:cTn>
                              </p:par>
                            </p:childTnLst>
                          </p:cTn>
                        </p:par>
                      </p:childTnLst>
                    </p:cTn>
                  </p:par>
                  <p:par>
                    <p:cTn id="188" fill="hold">
                      <p:stCondLst>
                        <p:cond delay="indefinite"/>
                      </p:stCondLst>
                      <p:childTnLst>
                        <p:par>
                          <p:cTn id="189" fill="hold">
                            <p:stCondLst>
                              <p:cond delay="0"/>
                            </p:stCondLst>
                            <p:childTnLst>
                              <p:par>
                                <p:cTn id="190" presetID="55" presetClass="exit" presetSubtype="0" fill="hold" nodeType="clickEffect">
                                  <p:stCondLst>
                                    <p:cond delay="0"/>
                                  </p:stCondLst>
                                  <p:childTnLst>
                                    <p:anim calcmode="lin" valueType="num">
                                      <p:cBhvr>
                                        <p:cTn id="191" dur="1000"/>
                                        <p:tgtEl>
                                          <p:spTgt spid="25"/>
                                        </p:tgtEl>
                                        <p:attrNameLst>
                                          <p:attrName>ppt_w</p:attrName>
                                        </p:attrNameLst>
                                      </p:cBhvr>
                                      <p:tavLst>
                                        <p:tav tm="0">
                                          <p:val>
                                            <p:strVal val="ppt_w"/>
                                          </p:val>
                                        </p:tav>
                                        <p:tav tm="100000">
                                          <p:val>
                                            <p:strVal val="ppt_w*0.70"/>
                                          </p:val>
                                        </p:tav>
                                      </p:tavLst>
                                    </p:anim>
                                    <p:anim calcmode="lin" valueType="num">
                                      <p:cBhvr>
                                        <p:cTn id="192" dur="1000"/>
                                        <p:tgtEl>
                                          <p:spTgt spid="25"/>
                                        </p:tgtEl>
                                        <p:attrNameLst>
                                          <p:attrName>ppt_h</p:attrName>
                                        </p:attrNameLst>
                                      </p:cBhvr>
                                      <p:tavLst>
                                        <p:tav tm="0">
                                          <p:val>
                                            <p:strVal val="ppt_h"/>
                                          </p:val>
                                        </p:tav>
                                        <p:tav tm="100000">
                                          <p:val>
                                            <p:strVal val="ppt_h"/>
                                          </p:val>
                                        </p:tav>
                                      </p:tavLst>
                                    </p:anim>
                                    <p:animEffect transition="out" filter="fade">
                                      <p:cBhvr>
                                        <p:cTn id="193" dur="1000"/>
                                        <p:tgtEl>
                                          <p:spTgt spid="25"/>
                                        </p:tgtEl>
                                      </p:cBhvr>
                                    </p:animEffect>
                                    <p:set>
                                      <p:cBhvr>
                                        <p:cTn id="194" dur="1" fill="hold">
                                          <p:stCondLst>
                                            <p:cond delay="999"/>
                                          </p:stCondLst>
                                        </p:cTn>
                                        <p:tgtEl>
                                          <p:spTgt spid="25"/>
                                        </p:tgtEl>
                                        <p:attrNameLst>
                                          <p:attrName>style.visibility</p:attrName>
                                        </p:attrNameLst>
                                      </p:cBhvr>
                                      <p:to>
                                        <p:strVal val="hidden"/>
                                      </p:to>
                                    </p:set>
                                  </p:childTnLst>
                                </p:cTn>
                              </p:par>
                              <p:par>
                                <p:cTn id="195" presetID="55" presetClass="exit" presetSubtype="0" fill="hold" nodeType="withEffect">
                                  <p:stCondLst>
                                    <p:cond delay="0"/>
                                  </p:stCondLst>
                                  <p:childTnLst>
                                    <p:anim calcmode="lin" valueType="num">
                                      <p:cBhvr>
                                        <p:cTn id="196" dur="1000"/>
                                        <p:tgtEl>
                                          <p:spTgt spid="24"/>
                                        </p:tgtEl>
                                        <p:attrNameLst>
                                          <p:attrName>ppt_w</p:attrName>
                                        </p:attrNameLst>
                                      </p:cBhvr>
                                      <p:tavLst>
                                        <p:tav tm="0">
                                          <p:val>
                                            <p:strVal val="ppt_w"/>
                                          </p:val>
                                        </p:tav>
                                        <p:tav tm="100000">
                                          <p:val>
                                            <p:strVal val="ppt_w*0.70"/>
                                          </p:val>
                                        </p:tav>
                                      </p:tavLst>
                                    </p:anim>
                                    <p:anim calcmode="lin" valueType="num">
                                      <p:cBhvr>
                                        <p:cTn id="197" dur="1000"/>
                                        <p:tgtEl>
                                          <p:spTgt spid="24"/>
                                        </p:tgtEl>
                                        <p:attrNameLst>
                                          <p:attrName>ppt_h</p:attrName>
                                        </p:attrNameLst>
                                      </p:cBhvr>
                                      <p:tavLst>
                                        <p:tav tm="0">
                                          <p:val>
                                            <p:strVal val="ppt_h"/>
                                          </p:val>
                                        </p:tav>
                                        <p:tav tm="100000">
                                          <p:val>
                                            <p:strVal val="ppt_h"/>
                                          </p:val>
                                        </p:tav>
                                      </p:tavLst>
                                    </p:anim>
                                    <p:animEffect transition="out" filter="fade">
                                      <p:cBhvr>
                                        <p:cTn id="198" dur="1000"/>
                                        <p:tgtEl>
                                          <p:spTgt spid="24"/>
                                        </p:tgtEl>
                                      </p:cBhvr>
                                    </p:animEffect>
                                    <p:set>
                                      <p:cBhvr>
                                        <p:cTn id="199" dur="1" fill="hold">
                                          <p:stCondLst>
                                            <p:cond delay="999"/>
                                          </p:stCondLst>
                                        </p:cTn>
                                        <p:tgtEl>
                                          <p:spTgt spid="24"/>
                                        </p:tgtEl>
                                        <p:attrNameLst>
                                          <p:attrName>style.visibility</p:attrName>
                                        </p:attrNameLst>
                                      </p:cBhvr>
                                      <p:to>
                                        <p:strVal val="hidden"/>
                                      </p:to>
                                    </p:set>
                                  </p:childTnLst>
                                </p:cTn>
                              </p:par>
                              <p:par>
                                <p:cTn id="200" presetID="23" presetClass="entr" presetSubtype="272" fill="hold" nodeType="withEffect">
                                  <p:stCondLst>
                                    <p:cond delay="0"/>
                                  </p:stCondLst>
                                  <p:childTnLst>
                                    <p:set>
                                      <p:cBhvr>
                                        <p:cTn id="201" dur="1" fill="hold">
                                          <p:stCondLst>
                                            <p:cond delay="0"/>
                                          </p:stCondLst>
                                        </p:cTn>
                                        <p:tgtEl>
                                          <p:spTgt spid="26"/>
                                        </p:tgtEl>
                                        <p:attrNameLst>
                                          <p:attrName>style.visibility</p:attrName>
                                        </p:attrNameLst>
                                      </p:cBhvr>
                                      <p:to>
                                        <p:strVal val="visible"/>
                                      </p:to>
                                    </p:set>
                                    <p:anim calcmode="lin" valueType="num">
                                      <p:cBhvr>
                                        <p:cTn id="202" dur="500" fill="hold"/>
                                        <p:tgtEl>
                                          <p:spTgt spid="26"/>
                                        </p:tgtEl>
                                        <p:attrNameLst>
                                          <p:attrName>ppt_w</p:attrName>
                                        </p:attrNameLst>
                                      </p:cBhvr>
                                      <p:tavLst>
                                        <p:tav tm="0">
                                          <p:val>
                                            <p:strVal val="2/3*#ppt_w"/>
                                          </p:val>
                                        </p:tav>
                                        <p:tav tm="100000">
                                          <p:val>
                                            <p:strVal val="#ppt_w"/>
                                          </p:val>
                                        </p:tav>
                                      </p:tavLst>
                                    </p:anim>
                                    <p:anim calcmode="lin" valueType="num">
                                      <p:cBhvr>
                                        <p:cTn id="203" dur="500" fill="hold"/>
                                        <p:tgtEl>
                                          <p:spTgt spid="26"/>
                                        </p:tgtEl>
                                        <p:attrNameLst>
                                          <p:attrName>ppt_h</p:attrName>
                                        </p:attrNameLst>
                                      </p:cBhvr>
                                      <p:tavLst>
                                        <p:tav tm="0">
                                          <p:val>
                                            <p:strVal val="2/3*#ppt_h"/>
                                          </p:val>
                                        </p:tav>
                                        <p:tav tm="100000">
                                          <p:val>
                                            <p:strVal val="#ppt_h"/>
                                          </p:val>
                                        </p:tav>
                                      </p:tavLst>
                                    </p:anim>
                                  </p:childTnLst>
                                </p:cTn>
                              </p:par>
                              <p:par>
                                <p:cTn id="204" presetID="23" presetClass="entr" presetSubtype="272" fill="hold" nodeType="withEffect">
                                  <p:stCondLst>
                                    <p:cond delay="0"/>
                                  </p:stCondLst>
                                  <p:childTnLst>
                                    <p:set>
                                      <p:cBhvr>
                                        <p:cTn id="205" dur="1" fill="hold">
                                          <p:stCondLst>
                                            <p:cond delay="0"/>
                                          </p:stCondLst>
                                        </p:cTn>
                                        <p:tgtEl>
                                          <p:spTgt spid="27"/>
                                        </p:tgtEl>
                                        <p:attrNameLst>
                                          <p:attrName>style.visibility</p:attrName>
                                        </p:attrNameLst>
                                      </p:cBhvr>
                                      <p:to>
                                        <p:strVal val="visible"/>
                                      </p:to>
                                    </p:set>
                                    <p:anim calcmode="lin" valueType="num">
                                      <p:cBhvr>
                                        <p:cTn id="206" dur="500" fill="hold"/>
                                        <p:tgtEl>
                                          <p:spTgt spid="27"/>
                                        </p:tgtEl>
                                        <p:attrNameLst>
                                          <p:attrName>ppt_w</p:attrName>
                                        </p:attrNameLst>
                                      </p:cBhvr>
                                      <p:tavLst>
                                        <p:tav tm="0">
                                          <p:val>
                                            <p:strVal val="2/3*#ppt_w"/>
                                          </p:val>
                                        </p:tav>
                                        <p:tav tm="100000">
                                          <p:val>
                                            <p:strVal val="#ppt_w"/>
                                          </p:val>
                                        </p:tav>
                                      </p:tavLst>
                                    </p:anim>
                                    <p:anim calcmode="lin" valueType="num">
                                      <p:cBhvr>
                                        <p:cTn id="207" dur="500" fill="hold"/>
                                        <p:tgtEl>
                                          <p:spTgt spid="27"/>
                                        </p:tgtEl>
                                        <p:attrNameLst>
                                          <p:attrName>ppt_h</p:attrName>
                                        </p:attrNameLst>
                                      </p:cBhvr>
                                      <p:tavLst>
                                        <p:tav tm="0">
                                          <p:val>
                                            <p:strVal val="2/3*#ppt_h"/>
                                          </p:val>
                                        </p:tav>
                                        <p:tav tm="100000">
                                          <p:val>
                                            <p:strVal val="#ppt_h"/>
                                          </p:val>
                                        </p:tav>
                                      </p:tavLst>
                                    </p:anim>
                                  </p:childTnLst>
                                </p:cTn>
                              </p:par>
                              <p:par>
                                <p:cTn id="208" presetID="24" presetClass="entr" presetSubtype="0" fill="hold" grpId="0" nodeType="withEffect">
                                  <p:stCondLst>
                                    <p:cond delay="0"/>
                                  </p:stCondLst>
                                  <p:childTnLst>
                                    <p:set>
                                      <p:cBhvr>
                                        <p:cTn id="209" dur="1" fill="hold">
                                          <p:stCondLst>
                                            <p:cond delay="0"/>
                                          </p:stCondLst>
                                        </p:cTn>
                                        <p:tgtEl>
                                          <p:spTgt spid="28"/>
                                        </p:tgtEl>
                                        <p:attrNameLst>
                                          <p:attrName>style.visibility</p:attrName>
                                        </p:attrNameLst>
                                      </p:cBhvr>
                                      <p:to>
                                        <p:strVal val="visible"/>
                                      </p:to>
                                    </p:set>
                                    <p:anim to="" calcmode="lin" valueType="num">
                                      <p:cBhvr>
                                        <p:cTn id="210" dur="1" fill="hold"/>
                                        <p:tgtEl>
                                          <p:spTgt spid="28"/>
                                        </p:tgtEl>
                                        <p:attrNameLst>
                                          <p:attrName/>
                                        </p:attrNameLst>
                                      </p:cBhvr>
                                    </p:anim>
                                  </p:childTnLst>
                                </p:cTn>
                              </p:par>
                              <p:par>
                                <p:cTn id="211" presetID="50" presetClass="entr" presetSubtype="0" decel="100000" fill="hold" grpId="0" nodeType="withEffect">
                                  <p:stCondLst>
                                    <p:cond delay="0"/>
                                  </p:stCondLst>
                                  <p:childTnLst>
                                    <p:set>
                                      <p:cBhvr>
                                        <p:cTn id="212" dur="1" fill="hold">
                                          <p:stCondLst>
                                            <p:cond delay="0"/>
                                          </p:stCondLst>
                                        </p:cTn>
                                        <p:tgtEl>
                                          <p:spTgt spid="29"/>
                                        </p:tgtEl>
                                        <p:attrNameLst>
                                          <p:attrName>style.visibility</p:attrName>
                                        </p:attrNameLst>
                                      </p:cBhvr>
                                      <p:to>
                                        <p:strVal val="visible"/>
                                      </p:to>
                                    </p:set>
                                    <p:anim calcmode="lin" valueType="num">
                                      <p:cBhvr>
                                        <p:cTn id="213" dur="1000" fill="hold"/>
                                        <p:tgtEl>
                                          <p:spTgt spid="29"/>
                                        </p:tgtEl>
                                        <p:attrNameLst>
                                          <p:attrName>ppt_w</p:attrName>
                                        </p:attrNameLst>
                                      </p:cBhvr>
                                      <p:tavLst>
                                        <p:tav tm="0">
                                          <p:val>
                                            <p:strVal val="#ppt_w+.3"/>
                                          </p:val>
                                        </p:tav>
                                        <p:tav tm="100000">
                                          <p:val>
                                            <p:strVal val="#ppt_w"/>
                                          </p:val>
                                        </p:tav>
                                      </p:tavLst>
                                    </p:anim>
                                    <p:anim calcmode="lin" valueType="num">
                                      <p:cBhvr>
                                        <p:cTn id="214" dur="1000" fill="hold"/>
                                        <p:tgtEl>
                                          <p:spTgt spid="29"/>
                                        </p:tgtEl>
                                        <p:attrNameLst>
                                          <p:attrName>ppt_h</p:attrName>
                                        </p:attrNameLst>
                                      </p:cBhvr>
                                      <p:tavLst>
                                        <p:tav tm="0">
                                          <p:val>
                                            <p:strVal val="#ppt_h"/>
                                          </p:val>
                                        </p:tav>
                                        <p:tav tm="100000">
                                          <p:val>
                                            <p:strVal val="#ppt_h"/>
                                          </p:val>
                                        </p:tav>
                                      </p:tavLst>
                                    </p:anim>
                                    <p:animEffect transition="in" filter="fade">
                                      <p:cBhvr>
                                        <p:cTn id="215" dur="1000"/>
                                        <p:tgtEl>
                                          <p:spTgt spid="29"/>
                                        </p:tgtEl>
                                      </p:cBhvr>
                                    </p:animEffect>
                                  </p:childTnLst>
                                </p:cTn>
                              </p:par>
                            </p:childTnLst>
                          </p:cTn>
                        </p:par>
                      </p:childTnLst>
                    </p:cTn>
                  </p:par>
                  <p:par>
                    <p:cTn id="216" fill="hold">
                      <p:stCondLst>
                        <p:cond delay="indefinite"/>
                      </p:stCondLst>
                      <p:childTnLst>
                        <p:par>
                          <p:cTn id="217" fill="hold">
                            <p:stCondLst>
                              <p:cond delay="0"/>
                            </p:stCondLst>
                            <p:childTnLst>
                              <p:par>
                                <p:cTn id="218" presetID="55" presetClass="exit" presetSubtype="0" fill="hold" grpId="1" nodeType="clickEffect">
                                  <p:stCondLst>
                                    <p:cond delay="0"/>
                                  </p:stCondLst>
                                  <p:childTnLst>
                                    <p:anim calcmode="lin" valueType="num">
                                      <p:cBhvr>
                                        <p:cTn id="219" dur="1000"/>
                                        <p:tgtEl>
                                          <p:spTgt spid="14"/>
                                        </p:tgtEl>
                                        <p:attrNameLst>
                                          <p:attrName>ppt_w</p:attrName>
                                        </p:attrNameLst>
                                      </p:cBhvr>
                                      <p:tavLst>
                                        <p:tav tm="0">
                                          <p:val>
                                            <p:strVal val="ppt_w"/>
                                          </p:val>
                                        </p:tav>
                                        <p:tav tm="100000">
                                          <p:val>
                                            <p:strVal val="ppt_w*0.70"/>
                                          </p:val>
                                        </p:tav>
                                      </p:tavLst>
                                    </p:anim>
                                    <p:anim calcmode="lin" valueType="num">
                                      <p:cBhvr>
                                        <p:cTn id="220" dur="1000"/>
                                        <p:tgtEl>
                                          <p:spTgt spid="14"/>
                                        </p:tgtEl>
                                        <p:attrNameLst>
                                          <p:attrName>ppt_h</p:attrName>
                                        </p:attrNameLst>
                                      </p:cBhvr>
                                      <p:tavLst>
                                        <p:tav tm="0">
                                          <p:val>
                                            <p:strVal val="ppt_h"/>
                                          </p:val>
                                        </p:tav>
                                        <p:tav tm="100000">
                                          <p:val>
                                            <p:strVal val="ppt_h"/>
                                          </p:val>
                                        </p:tav>
                                      </p:tavLst>
                                    </p:anim>
                                    <p:animEffect transition="out" filter="fade">
                                      <p:cBhvr>
                                        <p:cTn id="221" dur="1000"/>
                                        <p:tgtEl>
                                          <p:spTgt spid="14"/>
                                        </p:tgtEl>
                                      </p:cBhvr>
                                    </p:animEffect>
                                    <p:set>
                                      <p:cBhvr>
                                        <p:cTn id="222" dur="1" fill="hold">
                                          <p:stCondLst>
                                            <p:cond delay="999"/>
                                          </p:stCondLst>
                                        </p:cTn>
                                        <p:tgtEl>
                                          <p:spTgt spid="14"/>
                                        </p:tgtEl>
                                        <p:attrNameLst>
                                          <p:attrName>style.visibility</p:attrName>
                                        </p:attrNameLst>
                                      </p:cBhvr>
                                      <p:to>
                                        <p:strVal val="hidden"/>
                                      </p:to>
                                    </p:set>
                                  </p:childTnLst>
                                </p:cTn>
                              </p:par>
                              <p:par>
                                <p:cTn id="223" presetID="55" presetClass="exit" presetSubtype="0" fill="hold" nodeType="withEffect">
                                  <p:stCondLst>
                                    <p:cond delay="0"/>
                                  </p:stCondLst>
                                  <p:childTnLst>
                                    <p:anim calcmode="lin" valueType="num">
                                      <p:cBhvr>
                                        <p:cTn id="224" dur="1000"/>
                                        <p:tgtEl>
                                          <p:spTgt spid="27"/>
                                        </p:tgtEl>
                                        <p:attrNameLst>
                                          <p:attrName>ppt_w</p:attrName>
                                        </p:attrNameLst>
                                      </p:cBhvr>
                                      <p:tavLst>
                                        <p:tav tm="0">
                                          <p:val>
                                            <p:strVal val="ppt_w"/>
                                          </p:val>
                                        </p:tav>
                                        <p:tav tm="100000">
                                          <p:val>
                                            <p:strVal val="ppt_w*0.70"/>
                                          </p:val>
                                        </p:tav>
                                      </p:tavLst>
                                    </p:anim>
                                    <p:anim calcmode="lin" valueType="num">
                                      <p:cBhvr>
                                        <p:cTn id="225" dur="1000"/>
                                        <p:tgtEl>
                                          <p:spTgt spid="27"/>
                                        </p:tgtEl>
                                        <p:attrNameLst>
                                          <p:attrName>ppt_h</p:attrName>
                                        </p:attrNameLst>
                                      </p:cBhvr>
                                      <p:tavLst>
                                        <p:tav tm="0">
                                          <p:val>
                                            <p:strVal val="ppt_h"/>
                                          </p:val>
                                        </p:tav>
                                        <p:tav tm="100000">
                                          <p:val>
                                            <p:strVal val="ppt_h"/>
                                          </p:val>
                                        </p:tav>
                                      </p:tavLst>
                                    </p:anim>
                                    <p:animEffect transition="out" filter="fade">
                                      <p:cBhvr>
                                        <p:cTn id="226" dur="1000"/>
                                        <p:tgtEl>
                                          <p:spTgt spid="27"/>
                                        </p:tgtEl>
                                      </p:cBhvr>
                                    </p:animEffect>
                                    <p:set>
                                      <p:cBhvr>
                                        <p:cTn id="227" dur="1" fill="hold">
                                          <p:stCondLst>
                                            <p:cond delay="999"/>
                                          </p:stCondLst>
                                        </p:cTn>
                                        <p:tgtEl>
                                          <p:spTgt spid="27"/>
                                        </p:tgtEl>
                                        <p:attrNameLst>
                                          <p:attrName>style.visibility</p:attrName>
                                        </p:attrNameLst>
                                      </p:cBhvr>
                                      <p:to>
                                        <p:strVal val="hidden"/>
                                      </p:to>
                                    </p:set>
                                  </p:childTnLst>
                                </p:cTn>
                              </p:par>
                              <p:par>
                                <p:cTn id="228" presetID="55" presetClass="exit" presetSubtype="0" fill="hold" nodeType="withEffect">
                                  <p:stCondLst>
                                    <p:cond delay="0"/>
                                  </p:stCondLst>
                                  <p:childTnLst>
                                    <p:anim calcmode="lin" valueType="num">
                                      <p:cBhvr>
                                        <p:cTn id="229" dur="1000"/>
                                        <p:tgtEl>
                                          <p:spTgt spid="26"/>
                                        </p:tgtEl>
                                        <p:attrNameLst>
                                          <p:attrName>ppt_w</p:attrName>
                                        </p:attrNameLst>
                                      </p:cBhvr>
                                      <p:tavLst>
                                        <p:tav tm="0">
                                          <p:val>
                                            <p:strVal val="ppt_w"/>
                                          </p:val>
                                        </p:tav>
                                        <p:tav tm="100000">
                                          <p:val>
                                            <p:strVal val="ppt_w*0.70"/>
                                          </p:val>
                                        </p:tav>
                                      </p:tavLst>
                                    </p:anim>
                                    <p:anim calcmode="lin" valueType="num">
                                      <p:cBhvr>
                                        <p:cTn id="230" dur="1000"/>
                                        <p:tgtEl>
                                          <p:spTgt spid="26"/>
                                        </p:tgtEl>
                                        <p:attrNameLst>
                                          <p:attrName>ppt_h</p:attrName>
                                        </p:attrNameLst>
                                      </p:cBhvr>
                                      <p:tavLst>
                                        <p:tav tm="0">
                                          <p:val>
                                            <p:strVal val="ppt_h"/>
                                          </p:val>
                                        </p:tav>
                                        <p:tav tm="100000">
                                          <p:val>
                                            <p:strVal val="ppt_h"/>
                                          </p:val>
                                        </p:tav>
                                      </p:tavLst>
                                    </p:anim>
                                    <p:animEffect transition="out" filter="fade">
                                      <p:cBhvr>
                                        <p:cTn id="231" dur="1000"/>
                                        <p:tgtEl>
                                          <p:spTgt spid="26"/>
                                        </p:tgtEl>
                                      </p:cBhvr>
                                    </p:animEffect>
                                    <p:set>
                                      <p:cBhvr>
                                        <p:cTn id="232" dur="1" fill="hold">
                                          <p:stCondLst>
                                            <p:cond delay="999"/>
                                          </p:stCondLst>
                                        </p:cTn>
                                        <p:tgtEl>
                                          <p:spTgt spid="26"/>
                                        </p:tgtEl>
                                        <p:attrNameLst>
                                          <p:attrName>style.visibility</p:attrName>
                                        </p:attrNameLst>
                                      </p:cBhvr>
                                      <p:to>
                                        <p:strVal val="hidden"/>
                                      </p:to>
                                    </p:set>
                                  </p:childTnLst>
                                </p:cTn>
                              </p:par>
                              <p:par>
                                <p:cTn id="233" presetID="55" presetClass="exit" presetSubtype="0" fill="hold" grpId="1" nodeType="withEffect">
                                  <p:stCondLst>
                                    <p:cond delay="0"/>
                                  </p:stCondLst>
                                  <p:childTnLst>
                                    <p:anim calcmode="lin" valueType="num">
                                      <p:cBhvr>
                                        <p:cTn id="234" dur="1000"/>
                                        <p:tgtEl>
                                          <p:spTgt spid="28"/>
                                        </p:tgtEl>
                                        <p:attrNameLst>
                                          <p:attrName>ppt_w</p:attrName>
                                        </p:attrNameLst>
                                      </p:cBhvr>
                                      <p:tavLst>
                                        <p:tav tm="0">
                                          <p:val>
                                            <p:strVal val="ppt_w"/>
                                          </p:val>
                                        </p:tav>
                                        <p:tav tm="100000">
                                          <p:val>
                                            <p:strVal val="ppt_w*0.70"/>
                                          </p:val>
                                        </p:tav>
                                      </p:tavLst>
                                    </p:anim>
                                    <p:anim calcmode="lin" valueType="num">
                                      <p:cBhvr>
                                        <p:cTn id="235" dur="1000"/>
                                        <p:tgtEl>
                                          <p:spTgt spid="28"/>
                                        </p:tgtEl>
                                        <p:attrNameLst>
                                          <p:attrName>ppt_h</p:attrName>
                                        </p:attrNameLst>
                                      </p:cBhvr>
                                      <p:tavLst>
                                        <p:tav tm="0">
                                          <p:val>
                                            <p:strVal val="ppt_h"/>
                                          </p:val>
                                        </p:tav>
                                        <p:tav tm="100000">
                                          <p:val>
                                            <p:strVal val="ppt_h"/>
                                          </p:val>
                                        </p:tav>
                                      </p:tavLst>
                                    </p:anim>
                                    <p:animEffect transition="out" filter="fade">
                                      <p:cBhvr>
                                        <p:cTn id="236" dur="1000"/>
                                        <p:tgtEl>
                                          <p:spTgt spid="28"/>
                                        </p:tgtEl>
                                      </p:cBhvr>
                                    </p:animEffect>
                                    <p:set>
                                      <p:cBhvr>
                                        <p:cTn id="237" dur="1" fill="hold">
                                          <p:stCondLst>
                                            <p:cond delay="999"/>
                                          </p:stCondLst>
                                        </p:cTn>
                                        <p:tgtEl>
                                          <p:spTgt spid="28"/>
                                        </p:tgtEl>
                                        <p:attrNameLst>
                                          <p:attrName>style.visibility</p:attrName>
                                        </p:attrNameLst>
                                      </p:cBhvr>
                                      <p:to>
                                        <p:strVal val="hidden"/>
                                      </p:to>
                                    </p:set>
                                  </p:childTnLst>
                                </p:cTn>
                              </p:par>
                              <p:par>
                                <p:cTn id="238" presetID="55" presetClass="exit" presetSubtype="0" fill="hold" grpId="1" nodeType="withEffect">
                                  <p:stCondLst>
                                    <p:cond delay="0"/>
                                  </p:stCondLst>
                                  <p:childTnLst>
                                    <p:anim calcmode="lin" valueType="num">
                                      <p:cBhvr>
                                        <p:cTn id="239" dur="1000"/>
                                        <p:tgtEl>
                                          <p:spTgt spid="29"/>
                                        </p:tgtEl>
                                        <p:attrNameLst>
                                          <p:attrName>ppt_w</p:attrName>
                                        </p:attrNameLst>
                                      </p:cBhvr>
                                      <p:tavLst>
                                        <p:tav tm="0">
                                          <p:val>
                                            <p:strVal val="ppt_w"/>
                                          </p:val>
                                        </p:tav>
                                        <p:tav tm="100000">
                                          <p:val>
                                            <p:strVal val="ppt_w*0.70"/>
                                          </p:val>
                                        </p:tav>
                                      </p:tavLst>
                                    </p:anim>
                                    <p:anim calcmode="lin" valueType="num">
                                      <p:cBhvr>
                                        <p:cTn id="240" dur="1000"/>
                                        <p:tgtEl>
                                          <p:spTgt spid="29"/>
                                        </p:tgtEl>
                                        <p:attrNameLst>
                                          <p:attrName>ppt_h</p:attrName>
                                        </p:attrNameLst>
                                      </p:cBhvr>
                                      <p:tavLst>
                                        <p:tav tm="0">
                                          <p:val>
                                            <p:strVal val="ppt_h"/>
                                          </p:val>
                                        </p:tav>
                                        <p:tav tm="100000">
                                          <p:val>
                                            <p:strVal val="ppt_h"/>
                                          </p:val>
                                        </p:tav>
                                      </p:tavLst>
                                    </p:anim>
                                    <p:animEffect transition="out" filter="fade">
                                      <p:cBhvr>
                                        <p:cTn id="241" dur="1000"/>
                                        <p:tgtEl>
                                          <p:spTgt spid="29"/>
                                        </p:tgtEl>
                                      </p:cBhvr>
                                    </p:animEffect>
                                    <p:set>
                                      <p:cBhvr>
                                        <p:cTn id="242" dur="1" fill="hold">
                                          <p:stCondLst>
                                            <p:cond delay="999"/>
                                          </p:stCondLst>
                                        </p:cTn>
                                        <p:tgtEl>
                                          <p:spTgt spid="29"/>
                                        </p:tgtEl>
                                        <p:attrNameLst>
                                          <p:attrName>style.visibility</p:attrName>
                                        </p:attrNameLst>
                                      </p:cBhvr>
                                      <p:to>
                                        <p:strVal val="hidden"/>
                                      </p:to>
                                    </p:set>
                                  </p:childTnLst>
                                </p:cTn>
                              </p:par>
                              <p:par>
                                <p:cTn id="243" presetID="50" presetClass="entr" presetSubtype="0" decel="100000" fill="hold" nodeType="withEffect">
                                  <p:stCondLst>
                                    <p:cond delay="0"/>
                                  </p:stCondLst>
                                  <p:childTnLst>
                                    <p:set>
                                      <p:cBhvr>
                                        <p:cTn id="244" dur="1" fill="hold">
                                          <p:stCondLst>
                                            <p:cond delay="0"/>
                                          </p:stCondLst>
                                        </p:cTn>
                                        <p:tgtEl>
                                          <p:spTgt spid="31">
                                            <p:txEl>
                                              <p:pRg st="0" end="0"/>
                                            </p:txEl>
                                          </p:spTgt>
                                        </p:tgtEl>
                                        <p:attrNameLst>
                                          <p:attrName>style.visibility</p:attrName>
                                        </p:attrNameLst>
                                      </p:cBhvr>
                                      <p:to>
                                        <p:strVal val="visible"/>
                                      </p:to>
                                    </p:set>
                                    <p:anim calcmode="lin" valueType="num">
                                      <p:cBhvr>
                                        <p:cTn id="245" dur="1000" fill="hold"/>
                                        <p:tgtEl>
                                          <p:spTgt spid="31">
                                            <p:txEl>
                                              <p:pRg st="0" end="0"/>
                                            </p:txEl>
                                          </p:spTgt>
                                        </p:tgtEl>
                                        <p:attrNameLst>
                                          <p:attrName>ppt_w</p:attrName>
                                        </p:attrNameLst>
                                      </p:cBhvr>
                                      <p:tavLst>
                                        <p:tav tm="0">
                                          <p:val>
                                            <p:strVal val="#ppt_w+.3"/>
                                          </p:val>
                                        </p:tav>
                                        <p:tav tm="100000">
                                          <p:val>
                                            <p:strVal val="#ppt_w"/>
                                          </p:val>
                                        </p:tav>
                                      </p:tavLst>
                                    </p:anim>
                                    <p:anim calcmode="lin" valueType="num">
                                      <p:cBhvr>
                                        <p:cTn id="246" dur="1000" fill="hold"/>
                                        <p:tgtEl>
                                          <p:spTgt spid="31">
                                            <p:txEl>
                                              <p:pRg st="0" end="0"/>
                                            </p:txEl>
                                          </p:spTgt>
                                        </p:tgtEl>
                                        <p:attrNameLst>
                                          <p:attrName>ppt_h</p:attrName>
                                        </p:attrNameLst>
                                      </p:cBhvr>
                                      <p:tavLst>
                                        <p:tav tm="0">
                                          <p:val>
                                            <p:strVal val="#ppt_h"/>
                                          </p:val>
                                        </p:tav>
                                        <p:tav tm="100000">
                                          <p:val>
                                            <p:strVal val="#ppt_h"/>
                                          </p:val>
                                        </p:tav>
                                      </p:tavLst>
                                    </p:anim>
                                    <p:animEffect transition="in" filter="fade">
                                      <p:cBhvr>
                                        <p:cTn id="247" dur="1000"/>
                                        <p:tgtEl>
                                          <p:spTgt spid="31">
                                            <p:txEl>
                                              <p:pRg st="0" end="0"/>
                                            </p:txEl>
                                          </p:spTgt>
                                        </p:tgtEl>
                                      </p:cBhvr>
                                    </p:animEffect>
                                  </p:childTnLst>
                                </p:cTn>
                              </p:par>
                            </p:childTnLst>
                          </p:cTn>
                        </p:par>
                        <p:par>
                          <p:cTn id="248" fill="hold">
                            <p:stCondLst>
                              <p:cond delay="1000"/>
                            </p:stCondLst>
                            <p:childTnLst>
                              <p:par>
                                <p:cTn id="249" presetID="23" presetClass="entr" presetSubtype="16" fill="hold" grpId="0" nodeType="afterEffect">
                                  <p:stCondLst>
                                    <p:cond delay="0"/>
                                  </p:stCondLst>
                                  <p:childTnLst>
                                    <p:set>
                                      <p:cBhvr>
                                        <p:cTn id="250" dur="1" fill="hold">
                                          <p:stCondLst>
                                            <p:cond delay="0"/>
                                          </p:stCondLst>
                                        </p:cTn>
                                        <p:tgtEl>
                                          <p:spTgt spid="30"/>
                                        </p:tgtEl>
                                        <p:attrNameLst>
                                          <p:attrName>style.visibility</p:attrName>
                                        </p:attrNameLst>
                                      </p:cBhvr>
                                      <p:to>
                                        <p:strVal val="visible"/>
                                      </p:to>
                                    </p:set>
                                    <p:anim calcmode="lin" valueType="num">
                                      <p:cBhvr>
                                        <p:cTn id="251" dur="500" fill="hold"/>
                                        <p:tgtEl>
                                          <p:spTgt spid="30"/>
                                        </p:tgtEl>
                                        <p:attrNameLst>
                                          <p:attrName>ppt_w</p:attrName>
                                        </p:attrNameLst>
                                      </p:cBhvr>
                                      <p:tavLst>
                                        <p:tav tm="0">
                                          <p:val>
                                            <p:fltVal val="0"/>
                                          </p:val>
                                        </p:tav>
                                        <p:tav tm="100000">
                                          <p:val>
                                            <p:strVal val="#ppt_w"/>
                                          </p:val>
                                        </p:tav>
                                      </p:tavLst>
                                    </p:anim>
                                    <p:anim calcmode="lin" valueType="num">
                                      <p:cBhvr>
                                        <p:cTn id="252"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8" grpId="0"/>
      <p:bldP spid="8" grpId="1"/>
      <p:bldP spid="10" grpId="0" build="allAtOnce"/>
      <p:bldP spid="4" grpId="0"/>
      <p:bldP spid="4" grpId="1"/>
      <p:bldP spid="11" grpId="0" build="allAtOnce"/>
      <p:bldP spid="14" grpId="0"/>
      <p:bldP spid="14" grpId="1"/>
      <p:bldP spid="28" grpId="0"/>
      <p:bldP spid="28" grpId="1"/>
      <p:bldP spid="29" grpId="0"/>
      <p:bldP spid="29" grpId="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9144000" cy="1143000"/>
          </a:xfrm>
        </p:spPr>
        <p:txBody>
          <a:bodyPr>
            <a:noAutofit/>
            <a:scene3d>
              <a:camera prst="orthographicFront"/>
              <a:lightRig rig="threePt" dir="t"/>
            </a:scene3d>
            <a:sp3d extrusionH="63500" contourW="25400">
              <a:bevelT w="63500" h="63500" prst="convex"/>
              <a:bevelB w="63500" h="63500"/>
            </a:sp3d>
          </a:bodyPr>
          <a:lstStyle/>
          <a:p>
            <a:r>
              <a:rPr lang="ru-RU" sz="48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Золотое Сечение </a:t>
            </a:r>
            <a:r>
              <a:rPr lang="en-US" sz="48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r>
            <a:br>
              <a:rPr lang="en-US" sz="4800" dirty="0" smtClean="0">
                <a:solidFill>
                  <a:schemeClr val="tx2">
                    <a:lumMod val="50000"/>
                  </a:schemeClr>
                </a:solidFill>
                <a:effectLst>
                  <a:outerShdw blurRad="38100" dist="38100" dir="2700000" algn="tl">
                    <a:srgbClr val="000000">
                      <a:alpha val="43137"/>
                    </a:srgbClr>
                  </a:outerShdw>
                </a:effectLst>
                <a:latin typeface="Bookman Old Style" pitchFamily="18" charset="0"/>
              </a:rPr>
            </a:br>
            <a:r>
              <a:rPr lang="ru-RU" sz="48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 одежде</a:t>
            </a:r>
            <a:endParaRPr lang="ru-RU" sz="4800"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 name="TextBox 2"/>
          <p:cNvSpPr txBox="1"/>
          <p:nvPr/>
        </p:nvSpPr>
        <p:spPr>
          <a:xfrm>
            <a:off x="3995936" y="1772816"/>
            <a:ext cx="5796136" cy="646331"/>
          </a:xfrm>
          <a:prstGeom prst="rect">
            <a:avLst/>
          </a:prstGeom>
          <a:noFill/>
        </p:spPr>
        <p:txBody>
          <a:bodyPr wrap="square" rtlCol="0">
            <a:spAutoFit/>
            <a:scene3d>
              <a:camera prst="orthographicFront"/>
              <a:lightRig rig="threePt" dir="t"/>
            </a:scene3d>
            <a:sp3d extrusionH="63500" contourW="25400">
              <a:bevelT w="63500" h="63500" prst="convex"/>
              <a:bevelB w="63500" h="63500"/>
            </a:sp3d>
          </a:bodyPr>
          <a:lstStyle/>
          <a:p>
            <a:r>
              <a:rPr lang="ru-RU" dirty="0" smtClean="0"/>
              <a:t/>
            </a:r>
            <a:br>
              <a:rPr lang="ru-RU" dirty="0" smtClean="0"/>
            </a:br>
            <a:endParaRPr lang="ru-RU" dirty="0"/>
          </a:p>
        </p:txBody>
      </p:sp>
      <p:sp>
        <p:nvSpPr>
          <p:cNvPr id="12" name="TextBox 11"/>
          <p:cNvSpPr txBox="1"/>
          <p:nvPr/>
        </p:nvSpPr>
        <p:spPr>
          <a:xfrm>
            <a:off x="3347864" y="116632"/>
            <a:ext cx="184731" cy="769441"/>
          </a:xfrm>
          <a:prstGeom prst="rect">
            <a:avLst/>
          </a:prstGeom>
          <a:noFill/>
        </p:spPr>
        <p:txBody>
          <a:bodyPr wrap="none" rtlCol="0">
            <a:spAutoFit/>
            <a:scene3d>
              <a:camera prst="orthographicFront"/>
              <a:lightRig rig="threePt" dir="t"/>
            </a:scene3d>
            <a:sp3d extrusionH="57150">
              <a:bevelT w="38100" h="38100" prst="convex"/>
            </a:sp3d>
          </a:bodyPr>
          <a:lstStyle/>
          <a:p>
            <a:endParaRPr lang="ru-RU" sz="4400" i="1" dirty="0">
              <a:effectLst>
                <a:glow rad="101600">
                  <a:srgbClr val="C0C0C0">
                    <a:alpha val="60000"/>
                  </a:srgbClr>
                </a:glow>
                <a:outerShdw blurRad="38100" dist="38100" dir="2700000" algn="tl">
                  <a:srgbClr val="000000">
                    <a:alpha val="43137"/>
                  </a:srgbClr>
                </a:outerShdw>
              </a:effectLst>
              <a:latin typeface="Bookman Old Style" pitchFamily="18" charset="0"/>
            </a:endParaRPr>
          </a:p>
        </p:txBody>
      </p:sp>
      <p:sp>
        <p:nvSpPr>
          <p:cNvPr id="16" name="TextBox 15"/>
          <p:cNvSpPr txBox="1"/>
          <p:nvPr/>
        </p:nvSpPr>
        <p:spPr>
          <a:xfrm>
            <a:off x="3707904" y="476672"/>
            <a:ext cx="184731" cy="769441"/>
          </a:xfrm>
          <a:prstGeom prst="rect">
            <a:avLst/>
          </a:prstGeom>
          <a:noFill/>
        </p:spPr>
        <p:txBody>
          <a:bodyPr wrap="none" rtlCol="0">
            <a:spAutoFit/>
            <a:scene3d>
              <a:camera prst="orthographicFront"/>
              <a:lightRig rig="threePt" dir="t"/>
            </a:scene3d>
            <a:sp3d extrusionH="57150">
              <a:bevelT w="38100" h="38100" prst="convex"/>
            </a:sp3d>
          </a:bodyPr>
          <a:lstStyle/>
          <a:p>
            <a:endParaRPr lang="ru-RU" sz="4400" i="1" dirty="0">
              <a:effectLst>
                <a:glow rad="101600">
                  <a:srgbClr val="C0C0C0">
                    <a:alpha val="60000"/>
                  </a:srgbClr>
                </a:glow>
                <a:outerShdw blurRad="38100" dist="38100" dir="2700000" algn="tl">
                  <a:srgbClr val="000000">
                    <a:alpha val="43137"/>
                  </a:srgbClr>
                </a:outerShdw>
              </a:effectLst>
              <a:latin typeface="Bookman Old Style" pitchFamily="18" charset="0"/>
            </a:endParaRPr>
          </a:p>
        </p:txBody>
      </p:sp>
      <p:sp>
        <p:nvSpPr>
          <p:cNvPr id="20" name="TextBox 19"/>
          <p:cNvSpPr txBox="1"/>
          <p:nvPr/>
        </p:nvSpPr>
        <p:spPr>
          <a:xfrm>
            <a:off x="971600" y="260648"/>
            <a:ext cx="184731" cy="769441"/>
          </a:xfrm>
          <a:prstGeom prst="rect">
            <a:avLst/>
          </a:prstGeom>
          <a:noFill/>
        </p:spPr>
        <p:txBody>
          <a:bodyPr wrap="none" rtlCol="0">
            <a:spAutoFit/>
            <a:scene3d>
              <a:camera prst="orthographicFront"/>
              <a:lightRig rig="threePt" dir="t"/>
            </a:scene3d>
            <a:sp3d extrusionH="57150">
              <a:bevelT w="38100" h="38100" prst="convex"/>
            </a:sp3d>
          </a:bodyPr>
          <a:lstStyle/>
          <a:p>
            <a:endParaRPr lang="ru-RU" sz="4400" i="1" dirty="0">
              <a:effectLst>
                <a:glow rad="101600">
                  <a:srgbClr val="C0C0C0">
                    <a:alpha val="60000"/>
                  </a:srgbClr>
                </a:glow>
                <a:outerShdw blurRad="38100" dist="38100" dir="2700000" algn="tl">
                  <a:srgbClr val="000000">
                    <a:alpha val="43137"/>
                  </a:srgbClr>
                </a:outerShdw>
              </a:effectLst>
              <a:latin typeface="Bookman Old Style" pitchFamily="18" charset="0"/>
            </a:endParaRPr>
          </a:p>
        </p:txBody>
      </p:sp>
      <p:sp>
        <p:nvSpPr>
          <p:cNvPr id="21" name="TextBox 20"/>
          <p:cNvSpPr txBox="1"/>
          <p:nvPr/>
        </p:nvSpPr>
        <p:spPr>
          <a:xfrm>
            <a:off x="6084168" y="332656"/>
            <a:ext cx="184731" cy="369332"/>
          </a:xfrm>
          <a:prstGeom prst="rect">
            <a:avLst/>
          </a:prstGeom>
          <a:noFill/>
        </p:spPr>
        <p:txBody>
          <a:bodyPr wrap="none" rtlCol="0">
            <a:spAutoFit/>
          </a:bodyPr>
          <a:lstStyle/>
          <a:p>
            <a:endParaRPr lang="ru-RU" dirty="0"/>
          </a:p>
        </p:txBody>
      </p:sp>
      <p:sp>
        <p:nvSpPr>
          <p:cNvPr id="25" name="TextBox 24"/>
          <p:cNvSpPr txBox="1"/>
          <p:nvPr/>
        </p:nvSpPr>
        <p:spPr>
          <a:xfrm>
            <a:off x="2915816" y="0"/>
            <a:ext cx="184731" cy="769441"/>
          </a:xfrm>
          <a:prstGeom prst="rect">
            <a:avLst/>
          </a:prstGeom>
          <a:noFill/>
        </p:spPr>
        <p:txBody>
          <a:bodyPr wrap="none" rtlCol="0">
            <a:spAutoFit/>
            <a:scene3d>
              <a:camera prst="orthographicFront"/>
              <a:lightRig rig="threePt" dir="t"/>
            </a:scene3d>
            <a:sp3d extrusionH="57150">
              <a:bevelT w="38100" h="38100" prst="convex"/>
            </a:sp3d>
          </a:bodyPr>
          <a:lstStyle/>
          <a:p>
            <a:endParaRPr lang="ru-RU" sz="4400" i="1" dirty="0">
              <a:effectLst>
                <a:glow rad="101600">
                  <a:srgbClr val="C0C0C0">
                    <a:alpha val="60000"/>
                  </a:srgbClr>
                </a:glow>
                <a:outerShdw blurRad="38100" dist="38100" dir="2700000" algn="tl">
                  <a:srgbClr val="000000">
                    <a:alpha val="43137"/>
                  </a:srgbClr>
                </a:outerShdw>
              </a:effectLst>
              <a:latin typeface="Bookman Old Style" pitchFamily="18" charset="0"/>
            </a:endParaRPr>
          </a:p>
        </p:txBody>
      </p:sp>
      <p:sp>
        <p:nvSpPr>
          <p:cNvPr id="31" name="Прямоугольник 30"/>
          <p:cNvSpPr/>
          <p:nvPr/>
        </p:nvSpPr>
        <p:spPr>
          <a:xfrm>
            <a:off x="4067944" y="2204864"/>
            <a:ext cx="4427984" cy="4154984"/>
          </a:xfrm>
          <a:prstGeom prst="rect">
            <a:avLst/>
          </a:prstGeom>
        </p:spPr>
        <p:txBody>
          <a:bodyPr wrap="square">
            <a:spAutoFit/>
            <a:scene3d>
              <a:camera prst="orthographicFront"/>
              <a:lightRig rig="threePt" dir="t"/>
            </a:scene3d>
            <a:sp3d extrusionH="38100" contourW="25400">
              <a:bevelT w="38100" h="38100" prst="convex"/>
              <a:bevelB w="38100" h="38100"/>
            </a:sp3d>
          </a:bodyPr>
          <a:lstStyle/>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Незнание пропорций зачастую приводит нас к тому, </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что мы искажаем восприятие в самой одежде, когда юбка или</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брюки кажутся слишком короткими относительно верха, </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а торс кажется неестественно длинным. </a:t>
            </a:r>
            <a:endParaRPr lang="ru-RU" sz="2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14" name="Рисунок 13" descr="0.jpg"/>
          <p:cNvPicPr>
            <a:picLocks noChangeAspect="1"/>
          </p:cNvPicPr>
          <p:nvPr/>
        </p:nvPicPr>
        <p:blipFill>
          <a:blip r:embed="rId2" cstate="print"/>
          <a:stretch>
            <a:fillRect/>
          </a:stretch>
        </p:blipFill>
        <p:spPr>
          <a:xfrm>
            <a:off x="179512" y="762000"/>
            <a:ext cx="2427412" cy="6096000"/>
          </a:xfrm>
          <a:prstGeom prst="rect">
            <a:avLst/>
          </a:prstGeom>
          <a:ln>
            <a:noFill/>
          </a:ln>
          <a:effectLst>
            <a:softEdge rad="112500"/>
          </a:effectLst>
        </p:spPr>
      </p:pic>
      <p:pic>
        <p:nvPicPr>
          <p:cNvPr id="15" name="Рисунок 14" descr="02.jpg"/>
          <p:cNvPicPr>
            <a:picLocks noChangeAspect="1"/>
          </p:cNvPicPr>
          <p:nvPr/>
        </p:nvPicPr>
        <p:blipFill>
          <a:blip r:embed="rId3" cstate="print"/>
          <a:stretch>
            <a:fillRect/>
          </a:stretch>
        </p:blipFill>
        <p:spPr>
          <a:xfrm>
            <a:off x="107504" y="1412776"/>
            <a:ext cx="2592287" cy="5328592"/>
          </a:xfrm>
          <a:prstGeom prst="rect">
            <a:avLst/>
          </a:prstGeom>
          <a:ln>
            <a:noFill/>
          </a:ln>
          <a:effectLst>
            <a:softEdge rad="112500"/>
          </a:effectLst>
        </p:spPr>
      </p:pic>
      <p:pic>
        <p:nvPicPr>
          <p:cNvPr id="17" name="Рисунок 16" descr="04.jpg"/>
          <p:cNvPicPr>
            <a:picLocks noChangeAspect="1"/>
          </p:cNvPicPr>
          <p:nvPr/>
        </p:nvPicPr>
        <p:blipFill>
          <a:blip r:embed="rId4" cstate="print"/>
          <a:stretch>
            <a:fillRect/>
          </a:stretch>
        </p:blipFill>
        <p:spPr>
          <a:xfrm>
            <a:off x="251520" y="692696"/>
            <a:ext cx="2195736" cy="6041601"/>
          </a:xfrm>
          <a:prstGeom prst="rect">
            <a:avLst/>
          </a:prstGeom>
          <a:ln>
            <a:noFill/>
          </a:ln>
          <a:effectLst>
            <a:softEdge rad="112500"/>
          </a:effectLst>
        </p:spPr>
      </p:pic>
      <p:pic>
        <p:nvPicPr>
          <p:cNvPr id="18" name="Рисунок 17" descr="05.jpg"/>
          <p:cNvPicPr>
            <a:picLocks noChangeAspect="1"/>
          </p:cNvPicPr>
          <p:nvPr/>
        </p:nvPicPr>
        <p:blipFill>
          <a:blip r:embed="rId5" cstate="print"/>
          <a:stretch>
            <a:fillRect/>
          </a:stretch>
        </p:blipFill>
        <p:spPr>
          <a:xfrm>
            <a:off x="0" y="1268760"/>
            <a:ext cx="2736304" cy="5373216"/>
          </a:xfrm>
          <a:prstGeom prst="rect">
            <a:avLst/>
          </a:prstGeom>
          <a:ln>
            <a:noFill/>
          </a:ln>
          <a:effectLst>
            <a:softEdge rad="112500"/>
          </a:effectLst>
        </p:spPr>
      </p:pic>
      <p:sp>
        <p:nvSpPr>
          <p:cNvPr id="19" name="TextBox 18"/>
          <p:cNvSpPr txBox="1"/>
          <p:nvPr/>
        </p:nvSpPr>
        <p:spPr>
          <a:xfrm>
            <a:off x="4283968" y="2564904"/>
            <a:ext cx="4572000" cy="1938992"/>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algn="ctr"/>
            <a:r>
              <a:rPr lang="ru-RU" sz="2400" i="1" dirty="0" smtClean="0">
                <a:solidFill>
                  <a:schemeClr val="tx2">
                    <a:lumMod val="50000"/>
                  </a:schemeClr>
                </a:solidFill>
                <a:latin typeface="Bookman Old Style" pitchFamily="18" charset="0"/>
              </a:rPr>
              <a:t>Идеальная одежда </a:t>
            </a:r>
            <a:r>
              <a:rPr lang="ru-RU" sz="2400" dirty="0" smtClean="0">
                <a:solidFill>
                  <a:schemeClr val="tx2">
                    <a:lumMod val="50000"/>
                  </a:schemeClr>
                </a:solidFill>
                <a:latin typeface="Bookman Old Style" pitchFamily="18" charset="0"/>
              </a:rPr>
              <a:t>– это та,  </a:t>
            </a:r>
          </a:p>
          <a:p>
            <a:pPr algn="ctr"/>
            <a:r>
              <a:rPr lang="ru-RU" sz="2400" dirty="0" smtClean="0">
                <a:solidFill>
                  <a:schemeClr val="tx2">
                    <a:lumMod val="50000"/>
                  </a:schemeClr>
                </a:solidFill>
                <a:latin typeface="Bookman Old Style" pitchFamily="18" charset="0"/>
              </a:rPr>
              <a:t>которая стремится</a:t>
            </a:r>
          </a:p>
          <a:p>
            <a:pPr algn="ctr"/>
            <a:r>
              <a:rPr lang="ru-RU" sz="2400" dirty="0" smtClean="0">
                <a:solidFill>
                  <a:schemeClr val="tx2">
                    <a:lumMod val="50000"/>
                  </a:schemeClr>
                </a:solidFill>
                <a:latin typeface="Bookman Old Style" pitchFamily="18" charset="0"/>
              </a:rPr>
              <a:t> к балансу и не нарушает гармонии.</a:t>
            </a:r>
          </a:p>
          <a:p>
            <a:pPr algn="ctr"/>
            <a:endParaRPr lang="ru-RU" sz="2400" dirty="0"/>
          </a:p>
        </p:txBody>
      </p:sp>
      <p:pic>
        <p:nvPicPr>
          <p:cNvPr id="22" name="Рисунок 21" descr="Рисунок4.jpg"/>
          <p:cNvPicPr>
            <a:picLocks noChangeAspect="1"/>
          </p:cNvPicPr>
          <p:nvPr/>
        </p:nvPicPr>
        <p:blipFill>
          <a:blip r:embed="rId6" cstate="print"/>
          <a:stretch>
            <a:fillRect/>
          </a:stretch>
        </p:blipFill>
        <p:spPr>
          <a:xfrm>
            <a:off x="467544" y="1340768"/>
            <a:ext cx="3403600" cy="5517232"/>
          </a:xfrm>
          <a:prstGeom prst="rect">
            <a:avLst/>
          </a:prstGeom>
          <a:ln>
            <a:noFill/>
          </a:ln>
          <a:effectLst>
            <a:softEdge rad="112500"/>
          </a:effectLst>
        </p:spPr>
      </p:pic>
      <p:pic>
        <p:nvPicPr>
          <p:cNvPr id="23" name="Рисунок 22" descr="конец 19(1).jpg"/>
          <p:cNvPicPr>
            <a:picLocks noChangeAspect="1"/>
          </p:cNvPicPr>
          <p:nvPr/>
        </p:nvPicPr>
        <p:blipFill>
          <a:blip r:embed="rId7" cstate="print"/>
          <a:stretch>
            <a:fillRect/>
          </a:stretch>
        </p:blipFill>
        <p:spPr>
          <a:xfrm>
            <a:off x="4493002" y="620688"/>
            <a:ext cx="4650998" cy="6858000"/>
          </a:xfrm>
          <a:prstGeom prst="rect">
            <a:avLst/>
          </a:prstGeom>
          <a:ln>
            <a:noFill/>
          </a:ln>
          <a:effectLst>
            <a:softEdge rad="112500"/>
          </a:effectLst>
        </p:spPr>
      </p:pic>
      <p:pic>
        <p:nvPicPr>
          <p:cNvPr id="26" name="Рисунок 25" descr="конец 19(3).jpg"/>
          <p:cNvPicPr>
            <a:picLocks noChangeAspect="1"/>
          </p:cNvPicPr>
          <p:nvPr/>
        </p:nvPicPr>
        <p:blipFill>
          <a:blip r:embed="rId8" cstate="print"/>
          <a:stretch>
            <a:fillRect/>
          </a:stretch>
        </p:blipFill>
        <p:spPr>
          <a:xfrm>
            <a:off x="611560" y="764704"/>
            <a:ext cx="3312368" cy="6386007"/>
          </a:xfrm>
          <a:prstGeom prst="rect">
            <a:avLst/>
          </a:prstGeom>
          <a:ln>
            <a:noFill/>
          </a:ln>
          <a:effectLst>
            <a:softEdge rad="112500"/>
          </a:effectLst>
        </p:spPr>
      </p:pic>
      <p:sp>
        <p:nvSpPr>
          <p:cNvPr id="27" name="TextBox 26"/>
          <p:cNvSpPr txBox="1"/>
          <p:nvPr/>
        </p:nvSpPr>
        <p:spPr>
          <a:xfrm>
            <a:off x="2195736" y="0"/>
            <a:ext cx="4687502"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Конец 19 века</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28" name="Рисунок 27" descr="конец 19(2).jpg"/>
          <p:cNvPicPr>
            <a:picLocks noChangeAspect="1"/>
          </p:cNvPicPr>
          <p:nvPr/>
        </p:nvPicPr>
        <p:blipFill>
          <a:blip r:embed="rId9" cstate="print"/>
          <a:stretch>
            <a:fillRect/>
          </a:stretch>
        </p:blipFill>
        <p:spPr>
          <a:xfrm>
            <a:off x="1403648" y="0"/>
            <a:ext cx="5739319" cy="6858000"/>
          </a:xfrm>
          <a:prstGeom prst="rect">
            <a:avLst/>
          </a:prstGeom>
          <a:ln>
            <a:noFill/>
          </a:ln>
          <a:effectLst>
            <a:softEdge rad="112500"/>
          </a:effectLst>
        </p:spPr>
      </p:pic>
      <p:sp>
        <p:nvSpPr>
          <p:cNvPr id="24" name="TextBox 23"/>
          <p:cNvSpPr txBox="1"/>
          <p:nvPr/>
        </p:nvSpPr>
        <p:spPr>
          <a:xfrm>
            <a:off x="2915816" y="-99392"/>
            <a:ext cx="2871299"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20е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29" name="Рисунок 28" descr="1920(1).jpg"/>
          <p:cNvPicPr>
            <a:picLocks noChangeAspect="1"/>
          </p:cNvPicPr>
          <p:nvPr/>
        </p:nvPicPr>
        <p:blipFill>
          <a:blip r:embed="rId10" cstate="print"/>
          <a:stretch>
            <a:fillRect/>
          </a:stretch>
        </p:blipFill>
        <p:spPr>
          <a:xfrm>
            <a:off x="5148064" y="620688"/>
            <a:ext cx="3384376" cy="6613743"/>
          </a:xfrm>
          <a:prstGeom prst="rect">
            <a:avLst/>
          </a:prstGeom>
          <a:ln>
            <a:noFill/>
          </a:ln>
          <a:effectLst>
            <a:softEdge rad="112500"/>
          </a:effectLst>
        </p:spPr>
      </p:pic>
      <p:pic>
        <p:nvPicPr>
          <p:cNvPr id="32" name="Рисунок 31" descr="1920(2).jpg"/>
          <p:cNvPicPr>
            <a:picLocks noChangeAspect="1"/>
          </p:cNvPicPr>
          <p:nvPr/>
        </p:nvPicPr>
        <p:blipFill>
          <a:blip r:embed="rId11" cstate="print"/>
          <a:stretch>
            <a:fillRect/>
          </a:stretch>
        </p:blipFill>
        <p:spPr>
          <a:xfrm>
            <a:off x="323528" y="692696"/>
            <a:ext cx="4307561" cy="6713984"/>
          </a:xfrm>
          <a:prstGeom prst="rect">
            <a:avLst/>
          </a:prstGeom>
          <a:ln>
            <a:noFill/>
          </a:ln>
          <a:effectLst>
            <a:softEdge rad="112500"/>
          </a:effectLst>
        </p:spPr>
      </p:pic>
      <p:sp>
        <p:nvSpPr>
          <p:cNvPr id="33" name="TextBox 32"/>
          <p:cNvSpPr txBox="1"/>
          <p:nvPr/>
        </p:nvSpPr>
        <p:spPr>
          <a:xfrm>
            <a:off x="2771800" y="-99392"/>
            <a:ext cx="2871299" cy="830997"/>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40е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35" name="Рисунок 34" descr="1940(1).jpg"/>
          <p:cNvPicPr>
            <a:picLocks noChangeAspect="1"/>
          </p:cNvPicPr>
          <p:nvPr/>
        </p:nvPicPr>
        <p:blipFill>
          <a:blip r:embed="rId12" cstate="print"/>
          <a:stretch>
            <a:fillRect/>
          </a:stretch>
        </p:blipFill>
        <p:spPr>
          <a:xfrm>
            <a:off x="0" y="692696"/>
            <a:ext cx="3063951" cy="6478439"/>
          </a:xfrm>
          <a:prstGeom prst="rect">
            <a:avLst/>
          </a:prstGeom>
          <a:ln>
            <a:noFill/>
          </a:ln>
          <a:effectLst>
            <a:softEdge rad="112500"/>
          </a:effectLst>
        </p:spPr>
      </p:pic>
      <p:pic>
        <p:nvPicPr>
          <p:cNvPr id="36" name="Рисунок 35" descr="1940(2).jpg"/>
          <p:cNvPicPr>
            <a:picLocks noChangeAspect="1"/>
          </p:cNvPicPr>
          <p:nvPr/>
        </p:nvPicPr>
        <p:blipFill>
          <a:blip r:embed="rId13" cstate="print"/>
          <a:stretch>
            <a:fillRect/>
          </a:stretch>
        </p:blipFill>
        <p:spPr>
          <a:xfrm>
            <a:off x="3059832" y="764704"/>
            <a:ext cx="3192093" cy="6423305"/>
          </a:xfrm>
          <a:prstGeom prst="rect">
            <a:avLst/>
          </a:prstGeom>
          <a:ln>
            <a:noFill/>
          </a:ln>
          <a:effectLst>
            <a:softEdge rad="112500"/>
          </a:effectLst>
        </p:spPr>
      </p:pic>
      <p:pic>
        <p:nvPicPr>
          <p:cNvPr id="37" name="Рисунок 36" descr="1940(3).jpg"/>
          <p:cNvPicPr>
            <a:picLocks noChangeAspect="1"/>
          </p:cNvPicPr>
          <p:nvPr/>
        </p:nvPicPr>
        <p:blipFill>
          <a:blip r:embed="rId14" cstate="print"/>
          <a:stretch>
            <a:fillRect/>
          </a:stretch>
        </p:blipFill>
        <p:spPr>
          <a:xfrm>
            <a:off x="6607833" y="764704"/>
            <a:ext cx="2536167" cy="6458600"/>
          </a:xfrm>
          <a:prstGeom prst="rect">
            <a:avLst/>
          </a:prstGeom>
          <a:ln>
            <a:noFill/>
          </a:ln>
          <a:effectLst>
            <a:softEdge rad="112500"/>
          </a:effectLst>
        </p:spPr>
      </p:pic>
      <p:sp>
        <p:nvSpPr>
          <p:cNvPr id="38" name="TextBox 37"/>
          <p:cNvSpPr txBox="1"/>
          <p:nvPr/>
        </p:nvSpPr>
        <p:spPr>
          <a:xfrm>
            <a:off x="2915816" y="-99392"/>
            <a:ext cx="2967479"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50е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39" name="Рисунок 38" descr="1950(1).jpg"/>
          <p:cNvPicPr>
            <a:picLocks noChangeAspect="1"/>
          </p:cNvPicPr>
          <p:nvPr/>
        </p:nvPicPr>
        <p:blipFill>
          <a:blip r:embed="rId15" cstate="print"/>
          <a:stretch>
            <a:fillRect/>
          </a:stretch>
        </p:blipFill>
        <p:spPr>
          <a:xfrm>
            <a:off x="539552" y="908720"/>
            <a:ext cx="7560840" cy="6271493"/>
          </a:xfrm>
          <a:prstGeom prst="rect">
            <a:avLst/>
          </a:prstGeom>
          <a:ln>
            <a:noFill/>
          </a:ln>
          <a:effectLst>
            <a:softEdge rad="112500"/>
          </a:effectLst>
        </p:spPr>
      </p:pic>
      <p:sp>
        <p:nvSpPr>
          <p:cNvPr id="40" name="TextBox 39"/>
          <p:cNvSpPr txBox="1"/>
          <p:nvPr/>
        </p:nvSpPr>
        <p:spPr>
          <a:xfrm>
            <a:off x="2771800" y="-99392"/>
            <a:ext cx="2871299"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60е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41" name="Рисунок 40" descr="1960(1).jpg"/>
          <p:cNvPicPr>
            <a:picLocks noChangeAspect="1"/>
          </p:cNvPicPr>
          <p:nvPr/>
        </p:nvPicPr>
        <p:blipFill>
          <a:blip r:embed="rId16" cstate="print"/>
          <a:stretch>
            <a:fillRect/>
          </a:stretch>
        </p:blipFill>
        <p:spPr>
          <a:xfrm>
            <a:off x="827584" y="562396"/>
            <a:ext cx="2952328" cy="6295604"/>
          </a:xfrm>
          <a:prstGeom prst="rect">
            <a:avLst/>
          </a:prstGeom>
          <a:ln>
            <a:noFill/>
          </a:ln>
          <a:effectLst>
            <a:softEdge rad="112500"/>
          </a:effectLst>
        </p:spPr>
      </p:pic>
      <p:pic>
        <p:nvPicPr>
          <p:cNvPr id="42" name="Рисунок 41" descr="1960(2).jpg"/>
          <p:cNvPicPr>
            <a:picLocks noChangeAspect="1"/>
          </p:cNvPicPr>
          <p:nvPr/>
        </p:nvPicPr>
        <p:blipFill>
          <a:blip r:embed="rId17" cstate="print"/>
          <a:stretch>
            <a:fillRect/>
          </a:stretch>
        </p:blipFill>
        <p:spPr>
          <a:xfrm>
            <a:off x="5076056" y="764704"/>
            <a:ext cx="3395851" cy="6408712"/>
          </a:xfrm>
          <a:prstGeom prst="rect">
            <a:avLst/>
          </a:prstGeom>
          <a:ln>
            <a:noFill/>
          </a:ln>
          <a:effectLst>
            <a:softEdge rad="112500"/>
          </a:effectLst>
        </p:spPr>
      </p:pic>
      <p:sp>
        <p:nvSpPr>
          <p:cNvPr id="43" name="TextBox 42"/>
          <p:cNvSpPr txBox="1"/>
          <p:nvPr/>
        </p:nvSpPr>
        <p:spPr>
          <a:xfrm>
            <a:off x="2843808" y="-99392"/>
            <a:ext cx="2871299" cy="830997"/>
          </a:xfrm>
          <a:prstGeom prst="rect">
            <a:avLst/>
          </a:prstGeom>
          <a:noFill/>
        </p:spPr>
        <p:txBody>
          <a:bodyPr wrap="none" rtlCol="0">
            <a:spAutoFit/>
            <a:scene3d>
              <a:camera prst="orthographicFront"/>
              <a:lightRig rig="threePt" dir="t">
                <a:rot lat="0" lon="0" rev="60000"/>
              </a:lightRig>
            </a:scene3d>
            <a:sp3d extrusionH="38100" contourW="12700">
              <a:bevelT w="38100" h="38100" prst="convex"/>
              <a:bevelB w="38100" h="38100"/>
            </a:sp3d>
          </a:bodyPr>
          <a:lstStyle/>
          <a:p>
            <a:pPr algn="ctr"/>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70е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45" name="Рисунок 44" descr="1970(1).jpg"/>
          <p:cNvPicPr>
            <a:picLocks noChangeAspect="1"/>
          </p:cNvPicPr>
          <p:nvPr/>
        </p:nvPicPr>
        <p:blipFill>
          <a:blip r:embed="rId18" cstate="print"/>
          <a:stretch>
            <a:fillRect/>
          </a:stretch>
        </p:blipFill>
        <p:spPr>
          <a:xfrm>
            <a:off x="2123728" y="865251"/>
            <a:ext cx="4752528" cy="5992749"/>
          </a:xfrm>
          <a:prstGeom prst="rect">
            <a:avLst/>
          </a:prstGeom>
          <a:ln>
            <a:noFill/>
          </a:ln>
          <a:effectLst>
            <a:softEdge rad="112500"/>
          </a:effectLst>
        </p:spPr>
      </p:pic>
      <p:sp>
        <p:nvSpPr>
          <p:cNvPr id="46" name="TextBox 45"/>
          <p:cNvSpPr txBox="1"/>
          <p:nvPr/>
        </p:nvSpPr>
        <p:spPr>
          <a:xfrm>
            <a:off x="2771800" y="-99392"/>
            <a:ext cx="2871299"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80е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48" name="Рисунок 47" descr="1980(2).jpg"/>
          <p:cNvPicPr>
            <a:picLocks noChangeAspect="1"/>
          </p:cNvPicPr>
          <p:nvPr/>
        </p:nvPicPr>
        <p:blipFill>
          <a:blip r:embed="rId19" cstate="print"/>
          <a:stretch>
            <a:fillRect/>
          </a:stretch>
        </p:blipFill>
        <p:spPr>
          <a:xfrm>
            <a:off x="827584" y="620688"/>
            <a:ext cx="3035325" cy="6569968"/>
          </a:xfrm>
          <a:prstGeom prst="rect">
            <a:avLst/>
          </a:prstGeom>
          <a:ln>
            <a:noFill/>
          </a:ln>
          <a:effectLst>
            <a:softEdge rad="112500"/>
          </a:effectLst>
        </p:spPr>
      </p:pic>
      <p:pic>
        <p:nvPicPr>
          <p:cNvPr id="49" name="Рисунок 48" descr="1980(3).jpg"/>
          <p:cNvPicPr>
            <a:picLocks noChangeAspect="1"/>
          </p:cNvPicPr>
          <p:nvPr/>
        </p:nvPicPr>
        <p:blipFill>
          <a:blip r:embed="rId20" cstate="print"/>
          <a:stretch>
            <a:fillRect/>
          </a:stretch>
        </p:blipFill>
        <p:spPr>
          <a:xfrm>
            <a:off x="4932040" y="620688"/>
            <a:ext cx="3168352" cy="6804053"/>
          </a:xfrm>
          <a:prstGeom prst="rect">
            <a:avLst/>
          </a:prstGeom>
          <a:ln>
            <a:noFill/>
          </a:ln>
          <a:effectLst>
            <a:softEdge rad="112500"/>
          </a:effectLst>
        </p:spPr>
      </p:pic>
      <p:pic>
        <p:nvPicPr>
          <p:cNvPr id="50" name="Рисунок 49" descr="1980(1).jpg"/>
          <p:cNvPicPr>
            <a:picLocks noChangeAspect="1"/>
          </p:cNvPicPr>
          <p:nvPr/>
        </p:nvPicPr>
        <p:blipFill>
          <a:blip r:embed="rId21" cstate="print"/>
          <a:stretch>
            <a:fillRect/>
          </a:stretch>
        </p:blipFill>
        <p:spPr>
          <a:xfrm>
            <a:off x="2244044" y="91842"/>
            <a:ext cx="4567535" cy="6858000"/>
          </a:xfrm>
          <a:prstGeom prst="rect">
            <a:avLst/>
          </a:prstGeom>
          <a:ln>
            <a:noFill/>
          </a:ln>
          <a:effectLst>
            <a:softEdge rad="112500"/>
          </a:effectLst>
        </p:spPr>
      </p:pic>
      <p:sp>
        <p:nvSpPr>
          <p:cNvPr id="51" name="TextBox 50"/>
          <p:cNvSpPr txBox="1"/>
          <p:nvPr/>
        </p:nvSpPr>
        <p:spPr>
          <a:xfrm>
            <a:off x="2843808" y="0"/>
            <a:ext cx="2967479"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90е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52" name="Рисунок 51" descr="1990(1).jpg"/>
          <p:cNvPicPr>
            <a:picLocks noChangeAspect="1"/>
          </p:cNvPicPr>
          <p:nvPr/>
        </p:nvPicPr>
        <p:blipFill>
          <a:blip r:embed="rId22" cstate="print"/>
          <a:stretch>
            <a:fillRect/>
          </a:stretch>
        </p:blipFill>
        <p:spPr>
          <a:xfrm>
            <a:off x="3275856" y="908720"/>
            <a:ext cx="2550991" cy="6309320"/>
          </a:xfrm>
          <a:prstGeom prst="rect">
            <a:avLst/>
          </a:prstGeom>
          <a:ln>
            <a:noFill/>
          </a:ln>
          <a:effectLst>
            <a:softEdge rad="112500"/>
          </a:effectLst>
        </p:spPr>
      </p:pic>
      <p:pic>
        <p:nvPicPr>
          <p:cNvPr id="53" name="Рисунок 52" descr="1990(2).jpg"/>
          <p:cNvPicPr>
            <a:picLocks noChangeAspect="1"/>
          </p:cNvPicPr>
          <p:nvPr/>
        </p:nvPicPr>
        <p:blipFill>
          <a:blip r:embed="rId23" cstate="print"/>
          <a:stretch>
            <a:fillRect/>
          </a:stretch>
        </p:blipFill>
        <p:spPr>
          <a:xfrm>
            <a:off x="0" y="980728"/>
            <a:ext cx="3432443" cy="6237312"/>
          </a:xfrm>
          <a:prstGeom prst="rect">
            <a:avLst/>
          </a:prstGeom>
          <a:ln>
            <a:noFill/>
          </a:ln>
          <a:effectLst>
            <a:softEdge rad="112500"/>
          </a:effectLst>
        </p:spPr>
      </p:pic>
      <p:pic>
        <p:nvPicPr>
          <p:cNvPr id="54" name="Рисунок 53" descr="1990(3).jpg"/>
          <p:cNvPicPr>
            <a:picLocks noChangeAspect="1"/>
          </p:cNvPicPr>
          <p:nvPr/>
        </p:nvPicPr>
        <p:blipFill>
          <a:blip r:embed="rId24" cstate="print"/>
          <a:stretch>
            <a:fillRect/>
          </a:stretch>
        </p:blipFill>
        <p:spPr>
          <a:xfrm>
            <a:off x="5724128" y="980728"/>
            <a:ext cx="3419872" cy="6217354"/>
          </a:xfrm>
          <a:prstGeom prst="rect">
            <a:avLst/>
          </a:prstGeom>
          <a:ln>
            <a:noFill/>
          </a:ln>
          <a:effectLst>
            <a:softEdge rad="112500"/>
          </a:effectLst>
        </p:spPr>
      </p:pic>
      <p:sp>
        <p:nvSpPr>
          <p:cNvPr id="55" name="TextBox 54"/>
          <p:cNvSpPr txBox="1"/>
          <p:nvPr/>
        </p:nvSpPr>
        <p:spPr>
          <a:xfrm>
            <a:off x="2411760" y="0"/>
            <a:ext cx="4262705"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2013-14 годы</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56" name="Рисунок 55" descr="2014.jpg"/>
          <p:cNvPicPr>
            <a:picLocks noChangeAspect="1"/>
          </p:cNvPicPr>
          <p:nvPr/>
        </p:nvPicPr>
        <p:blipFill>
          <a:blip r:embed="rId25" cstate="print"/>
          <a:stretch>
            <a:fillRect/>
          </a:stretch>
        </p:blipFill>
        <p:spPr>
          <a:xfrm>
            <a:off x="611560" y="980728"/>
            <a:ext cx="4392488" cy="6228155"/>
          </a:xfrm>
          <a:prstGeom prst="rect">
            <a:avLst/>
          </a:prstGeom>
          <a:ln>
            <a:noFill/>
          </a:ln>
          <a:effectLst>
            <a:softEdge rad="112500"/>
          </a:effectLst>
        </p:spPr>
      </p:pic>
      <p:pic>
        <p:nvPicPr>
          <p:cNvPr id="58" name="Рисунок 57" descr="Рисунок2.jpg"/>
          <p:cNvPicPr>
            <a:picLocks noChangeAspect="1"/>
          </p:cNvPicPr>
          <p:nvPr/>
        </p:nvPicPr>
        <p:blipFill>
          <a:blip r:embed="rId26" cstate="print"/>
          <a:stretch>
            <a:fillRect/>
          </a:stretch>
        </p:blipFill>
        <p:spPr>
          <a:xfrm>
            <a:off x="5148064" y="1196752"/>
            <a:ext cx="3132380" cy="6069408"/>
          </a:xfrm>
          <a:prstGeom prst="rect">
            <a:avLst/>
          </a:prstGeom>
          <a:ln>
            <a:noFill/>
          </a:ln>
          <a:effectLst>
            <a:softEdge rad="112500"/>
          </a:effectLst>
        </p:spPr>
      </p:pic>
      <p:pic>
        <p:nvPicPr>
          <p:cNvPr id="60" name="Рисунок 59" descr="Рисунок3.jpg"/>
          <p:cNvPicPr>
            <a:picLocks noChangeAspect="1"/>
          </p:cNvPicPr>
          <p:nvPr/>
        </p:nvPicPr>
        <p:blipFill>
          <a:blip r:embed="rId27" cstate="print"/>
          <a:stretch>
            <a:fillRect/>
          </a:stretch>
        </p:blipFill>
        <p:spPr>
          <a:xfrm>
            <a:off x="467544" y="476672"/>
            <a:ext cx="4248472" cy="6016294"/>
          </a:xfrm>
          <a:prstGeom prst="rect">
            <a:avLst/>
          </a:prstGeom>
          <a:ln>
            <a:noFill/>
          </a:ln>
          <a:effectLst>
            <a:softEdge rad="112500"/>
          </a:effectLst>
        </p:spPr>
      </p:pic>
      <p:sp>
        <p:nvSpPr>
          <p:cNvPr id="61" name="Прямоугольник 60"/>
          <p:cNvSpPr/>
          <p:nvPr/>
        </p:nvSpPr>
        <p:spPr>
          <a:xfrm>
            <a:off x="4572000" y="1628800"/>
            <a:ext cx="4572000" cy="4154984"/>
          </a:xfrm>
          <a:prstGeom prst="rect">
            <a:avLst/>
          </a:prstGeom>
        </p:spPr>
        <p:txBody>
          <a:bodyPr>
            <a:spAutoFit/>
            <a:scene3d>
              <a:camera prst="orthographicFront"/>
              <a:lightRig rig="threePt" dir="t"/>
            </a:scene3d>
            <a:sp3d extrusionH="38100" contourW="25400">
              <a:bevelT w="38100" h="38100" prst="convex"/>
              <a:bevelB w="38100" h="38100"/>
            </a:sp3d>
          </a:bodyPr>
          <a:lstStyle/>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Легендарные </a:t>
            </a:r>
            <a:r>
              <a:rPr lang="ru-RU" sz="2400"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кутюрье</a:t>
            </a: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знают золотую</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пропорцию и не отклоняются от нее никогда, </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потому что эта формула, </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как таблица умножения.</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Коэф_зол_сеч1 = 1.618;</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Коэф_зол_сеч2 = 0.618;</a:t>
            </a:r>
          </a:p>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Коэф_зол_сеч3 = 0.382;</a:t>
            </a:r>
            <a:endParaRPr lang="ru-RU" sz="2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47" name="TextBox 46"/>
          <p:cNvSpPr txBox="1"/>
          <p:nvPr/>
        </p:nvSpPr>
        <p:spPr>
          <a:xfrm>
            <a:off x="3512254" y="754633"/>
            <a:ext cx="2119491" cy="830997"/>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pPr algn="ctr"/>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Вывод</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57" name="Прямоугольник 56"/>
          <p:cNvSpPr/>
          <p:nvPr/>
        </p:nvSpPr>
        <p:spPr>
          <a:xfrm>
            <a:off x="1091482" y="1597642"/>
            <a:ext cx="7128792" cy="4893647"/>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Проанализировав полученные данные, мы точно можем сказать, что человечество, меняя свои предпочтения в одежде от корсажей до шорт; от разных стилей, вроде хиппи до  хипстеров, продолжает подчиняться своему внутреннему правилу «золотого сечения», конечно, порой, им это не так хорошо удаётся, но таких отступлений от правила «свыше», очень-очень мало. Было бы желание выглядеть хорошо, а остальное не так уж важно, это получится само собой, ваш внутренний глазомер справится самостоятельно.</a:t>
            </a:r>
            <a:endParaRPr lang="ru-RU" sz="2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2000"/>
                            </p:stCondLst>
                            <p:childTnLst>
                              <p:par>
                                <p:cTn id="11" presetID="23" presetClass="entr" presetSubtype="16" fill="hold" grpId="1"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childTnLst>
                                </p:cTn>
                              </p:par>
                              <p:par>
                                <p:cTn id="15" presetID="23" presetClass="entr" presetSubtype="27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3000" fill="hold"/>
                                        <p:tgtEl>
                                          <p:spTgt spid="14"/>
                                        </p:tgtEl>
                                        <p:attrNameLst>
                                          <p:attrName>ppt_w</p:attrName>
                                        </p:attrNameLst>
                                      </p:cBhvr>
                                      <p:tavLst>
                                        <p:tav tm="0">
                                          <p:val>
                                            <p:strVal val="2/3*#ppt_w"/>
                                          </p:val>
                                        </p:tav>
                                        <p:tav tm="100000">
                                          <p:val>
                                            <p:strVal val="#ppt_w"/>
                                          </p:val>
                                        </p:tav>
                                      </p:tavLst>
                                    </p:anim>
                                    <p:anim calcmode="lin" valueType="num">
                                      <p:cBhvr>
                                        <p:cTn id="18" dur="3000" fill="hold"/>
                                        <p:tgtEl>
                                          <p:spTgt spid="14"/>
                                        </p:tgtEl>
                                        <p:attrNameLst>
                                          <p:attrName>ppt_h</p:attrName>
                                        </p:attrNameLst>
                                      </p:cBhvr>
                                      <p:tavLst>
                                        <p:tav tm="0">
                                          <p:val>
                                            <p:strVal val="2/3*#ppt_h"/>
                                          </p:val>
                                        </p:tav>
                                        <p:tav tm="100000">
                                          <p:val>
                                            <p:strVal val="#ppt_h"/>
                                          </p:val>
                                        </p:tav>
                                      </p:tavLst>
                                    </p:anim>
                                  </p:childTnLst>
                                </p:cTn>
                              </p:par>
                            </p:childTnLst>
                          </p:cTn>
                        </p:par>
                        <p:par>
                          <p:cTn id="19" fill="hold">
                            <p:stCondLst>
                              <p:cond delay="5000"/>
                            </p:stCondLst>
                            <p:childTnLst>
                              <p:par>
                                <p:cTn id="20" presetID="55" presetClass="exit" presetSubtype="0" fill="hold" nodeType="afterEffect">
                                  <p:stCondLst>
                                    <p:cond delay="0"/>
                                  </p:stCondLst>
                                  <p:childTnLst>
                                    <p:anim calcmode="lin" valueType="num">
                                      <p:cBhvr>
                                        <p:cTn id="21" dur="1000"/>
                                        <p:tgtEl>
                                          <p:spTgt spid="14"/>
                                        </p:tgtEl>
                                        <p:attrNameLst>
                                          <p:attrName>ppt_w</p:attrName>
                                        </p:attrNameLst>
                                      </p:cBhvr>
                                      <p:tavLst>
                                        <p:tav tm="0">
                                          <p:val>
                                            <p:strVal val="ppt_w"/>
                                          </p:val>
                                        </p:tav>
                                        <p:tav tm="100000">
                                          <p:val>
                                            <p:strVal val="ppt_w*0.70"/>
                                          </p:val>
                                        </p:tav>
                                      </p:tavLst>
                                    </p:anim>
                                    <p:anim calcmode="lin" valueType="num">
                                      <p:cBhvr>
                                        <p:cTn id="22" dur="1000"/>
                                        <p:tgtEl>
                                          <p:spTgt spid="14"/>
                                        </p:tgtEl>
                                        <p:attrNameLst>
                                          <p:attrName>ppt_h</p:attrName>
                                        </p:attrNameLst>
                                      </p:cBhvr>
                                      <p:tavLst>
                                        <p:tav tm="0">
                                          <p:val>
                                            <p:strVal val="ppt_h"/>
                                          </p:val>
                                        </p:tav>
                                        <p:tav tm="100000">
                                          <p:val>
                                            <p:strVal val="ppt_h"/>
                                          </p:val>
                                        </p:tav>
                                      </p:tavLst>
                                    </p:anim>
                                    <p:animEffect transition="out" filter="fade">
                                      <p:cBhvr>
                                        <p:cTn id="23" dur="1000"/>
                                        <p:tgtEl>
                                          <p:spTgt spid="14"/>
                                        </p:tgtEl>
                                      </p:cBhvr>
                                    </p:animEffect>
                                    <p:set>
                                      <p:cBhvr>
                                        <p:cTn id="24" dur="1" fill="hold">
                                          <p:stCondLst>
                                            <p:cond delay="999"/>
                                          </p:stCondLst>
                                        </p:cTn>
                                        <p:tgtEl>
                                          <p:spTgt spid="14"/>
                                        </p:tgtEl>
                                        <p:attrNameLst>
                                          <p:attrName>style.visibility</p:attrName>
                                        </p:attrNameLst>
                                      </p:cBhvr>
                                      <p:to>
                                        <p:strVal val="hidden"/>
                                      </p:to>
                                    </p:set>
                                  </p:childTnLst>
                                </p:cTn>
                              </p:par>
                              <p:par>
                                <p:cTn id="25" presetID="23" presetClass="entr" presetSubtype="272"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3000" fill="hold"/>
                                        <p:tgtEl>
                                          <p:spTgt spid="15"/>
                                        </p:tgtEl>
                                        <p:attrNameLst>
                                          <p:attrName>ppt_w</p:attrName>
                                        </p:attrNameLst>
                                      </p:cBhvr>
                                      <p:tavLst>
                                        <p:tav tm="0">
                                          <p:val>
                                            <p:strVal val="2/3*#ppt_w"/>
                                          </p:val>
                                        </p:tav>
                                        <p:tav tm="100000">
                                          <p:val>
                                            <p:strVal val="#ppt_w"/>
                                          </p:val>
                                        </p:tav>
                                      </p:tavLst>
                                    </p:anim>
                                    <p:anim calcmode="lin" valueType="num">
                                      <p:cBhvr>
                                        <p:cTn id="28" dur="3000" fill="hold"/>
                                        <p:tgtEl>
                                          <p:spTgt spid="15"/>
                                        </p:tgtEl>
                                        <p:attrNameLst>
                                          <p:attrName>ppt_h</p:attrName>
                                        </p:attrNameLst>
                                      </p:cBhvr>
                                      <p:tavLst>
                                        <p:tav tm="0">
                                          <p:val>
                                            <p:strVal val="2/3*#ppt_h"/>
                                          </p:val>
                                        </p:tav>
                                        <p:tav tm="100000">
                                          <p:val>
                                            <p:strVal val="#ppt_h"/>
                                          </p:val>
                                        </p:tav>
                                      </p:tavLst>
                                    </p:anim>
                                  </p:childTnLst>
                                </p:cTn>
                              </p:par>
                            </p:childTnLst>
                          </p:cTn>
                        </p:par>
                        <p:par>
                          <p:cTn id="29" fill="hold">
                            <p:stCondLst>
                              <p:cond delay="8000"/>
                            </p:stCondLst>
                            <p:childTnLst>
                              <p:par>
                                <p:cTn id="30" presetID="55" presetClass="exit" presetSubtype="0" fill="hold" nodeType="afterEffect">
                                  <p:stCondLst>
                                    <p:cond delay="0"/>
                                  </p:stCondLst>
                                  <p:childTnLst>
                                    <p:anim calcmode="lin" valueType="num">
                                      <p:cBhvr>
                                        <p:cTn id="31" dur="1000"/>
                                        <p:tgtEl>
                                          <p:spTgt spid="15"/>
                                        </p:tgtEl>
                                        <p:attrNameLst>
                                          <p:attrName>ppt_w</p:attrName>
                                        </p:attrNameLst>
                                      </p:cBhvr>
                                      <p:tavLst>
                                        <p:tav tm="0">
                                          <p:val>
                                            <p:strVal val="ppt_w"/>
                                          </p:val>
                                        </p:tav>
                                        <p:tav tm="100000">
                                          <p:val>
                                            <p:strVal val="ppt_w*0.70"/>
                                          </p:val>
                                        </p:tav>
                                      </p:tavLst>
                                    </p:anim>
                                    <p:anim calcmode="lin" valueType="num">
                                      <p:cBhvr>
                                        <p:cTn id="32" dur="1000"/>
                                        <p:tgtEl>
                                          <p:spTgt spid="15"/>
                                        </p:tgtEl>
                                        <p:attrNameLst>
                                          <p:attrName>ppt_h</p:attrName>
                                        </p:attrNameLst>
                                      </p:cBhvr>
                                      <p:tavLst>
                                        <p:tav tm="0">
                                          <p:val>
                                            <p:strVal val="ppt_h"/>
                                          </p:val>
                                        </p:tav>
                                        <p:tav tm="100000">
                                          <p:val>
                                            <p:strVal val="ppt_h"/>
                                          </p:val>
                                        </p:tav>
                                      </p:tavLst>
                                    </p:anim>
                                    <p:animEffect transition="out" filter="fade">
                                      <p:cBhvr>
                                        <p:cTn id="33" dur="1000"/>
                                        <p:tgtEl>
                                          <p:spTgt spid="15"/>
                                        </p:tgtEl>
                                      </p:cBhvr>
                                    </p:animEffect>
                                    <p:set>
                                      <p:cBhvr>
                                        <p:cTn id="34" dur="1" fill="hold">
                                          <p:stCondLst>
                                            <p:cond delay="999"/>
                                          </p:stCondLst>
                                        </p:cTn>
                                        <p:tgtEl>
                                          <p:spTgt spid="15"/>
                                        </p:tgtEl>
                                        <p:attrNameLst>
                                          <p:attrName>style.visibility</p:attrName>
                                        </p:attrNameLst>
                                      </p:cBhvr>
                                      <p:to>
                                        <p:strVal val="hidden"/>
                                      </p:to>
                                    </p:set>
                                  </p:childTnLst>
                                </p:cTn>
                              </p:par>
                              <p:par>
                                <p:cTn id="35" presetID="23" presetClass="entr" presetSubtype="272"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3000" fill="hold"/>
                                        <p:tgtEl>
                                          <p:spTgt spid="17"/>
                                        </p:tgtEl>
                                        <p:attrNameLst>
                                          <p:attrName>ppt_w</p:attrName>
                                        </p:attrNameLst>
                                      </p:cBhvr>
                                      <p:tavLst>
                                        <p:tav tm="0">
                                          <p:val>
                                            <p:strVal val="2/3*#ppt_w"/>
                                          </p:val>
                                        </p:tav>
                                        <p:tav tm="100000">
                                          <p:val>
                                            <p:strVal val="#ppt_w"/>
                                          </p:val>
                                        </p:tav>
                                      </p:tavLst>
                                    </p:anim>
                                    <p:anim calcmode="lin" valueType="num">
                                      <p:cBhvr>
                                        <p:cTn id="38" dur="3000" fill="hold"/>
                                        <p:tgtEl>
                                          <p:spTgt spid="17"/>
                                        </p:tgtEl>
                                        <p:attrNameLst>
                                          <p:attrName>ppt_h</p:attrName>
                                        </p:attrNameLst>
                                      </p:cBhvr>
                                      <p:tavLst>
                                        <p:tav tm="0">
                                          <p:val>
                                            <p:strVal val="2/3*#ppt_h"/>
                                          </p:val>
                                        </p:tav>
                                        <p:tav tm="100000">
                                          <p:val>
                                            <p:strVal val="#ppt_h"/>
                                          </p:val>
                                        </p:tav>
                                      </p:tavLst>
                                    </p:anim>
                                  </p:childTnLst>
                                </p:cTn>
                              </p:par>
                            </p:childTnLst>
                          </p:cTn>
                        </p:par>
                        <p:par>
                          <p:cTn id="39" fill="hold">
                            <p:stCondLst>
                              <p:cond delay="11000"/>
                            </p:stCondLst>
                            <p:childTnLst>
                              <p:par>
                                <p:cTn id="40" presetID="55" presetClass="exit" presetSubtype="0" fill="hold" nodeType="afterEffect">
                                  <p:stCondLst>
                                    <p:cond delay="0"/>
                                  </p:stCondLst>
                                  <p:childTnLst>
                                    <p:anim calcmode="lin" valueType="num">
                                      <p:cBhvr>
                                        <p:cTn id="41" dur="1000"/>
                                        <p:tgtEl>
                                          <p:spTgt spid="17"/>
                                        </p:tgtEl>
                                        <p:attrNameLst>
                                          <p:attrName>ppt_w</p:attrName>
                                        </p:attrNameLst>
                                      </p:cBhvr>
                                      <p:tavLst>
                                        <p:tav tm="0">
                                          <p:val>
                                            <p:strVal val="ppt_w"/>
                                          </p:val>
                                        </p:tav>
                                        <p:tav tm="100000">
                                          <p:val>
                                            <p:strVal val="ppt_w*0.70"/>
                                          </p:val>
                                        </p:tav>
                                      </p:tavLst>
                                    </p:anim>
                                    <p:anim calcmode="lin" valueType="num">
                                      <p:cBhvr>
                                        <p:cTn id="42" dur="1000"/>
                                        <p:tgtEl>
                                          <p:spTgt spid="17"/>
                                        </p:tgtEl>
                                        <p:attrNameLst>
                                          <p:attrName>ppt_h</p:attrName>
                                        </p:attrNameLst>
                                      </p:cBhvr>
                                      <p:tavLst>
                                        <p:tav tm="0">
                                          <p:val>
                                            <p:strVal val="ppt_h"/>
                                          </p:val>
                                        </p:tav>
                                        <p:tav tm="100000">
                                          <p:val>
                                            <p:strVal val="ppt_h"/>
                                          </p:val>
                                        </p:tav>
                                      </p:tavLst>
                                    </p:anim>
                                    <p:animEffect transition="out" filter="fade">
                                      <p:cBhvr>
                                        <p:cTn id="43" dur="1000"/>
                                        <p:tgtEl>
                                          <p:spTgt spid="17"/>
                                        </p:tgtEl>
                                      </p:cBhvr>
                                    </p:animEffect>
                                    <p:set>
                                      <p:cBhvr>
                                        <p:cTn id="44" dur="1" fill="hold">
                                          <p:stCondLst>
                                            <p:cond delay="999"/>
                                          </p:stCondLst>
                                        </p:cTn>
                                        <p:tgtEl>
                                          <p:spTgt spid="17"/>
                                        </p:tgtEl>
                                        <p:attrNameLst>
                                          <p:attrName>style.visibility</p:attrName>
                                        </p:attrNameLst>
                                      </p:cBhvr>
                                      <p:to>
                                        <p:strVal val="hidden"/>
                                      </p:to>
                                    </p:set>
                                  </p:childTnLst>
                                </p:cTn>
                              </p:par>
                              <p:par>
                                <p:cTn id="45" presetID="23" presetClass="entr" presetSubtype="272"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3000" fill="hold"/>
                                        <p:tgtEl>
                                          <p:spTgt spid="18"/>
                                        </p:tgtEl>
                                        <p:attrNameLst>
                                          <p:attrName>ppt_w</p:attrName>
                                        </p:attrNameLst>
                                      </p:cBhvr>
                                      <p:tavLst>
                                        <p:tav tm="0">
                                          <p:val>
                                            <p:strVal val="2/3*#ppt_w"/>
                                          </p:val>
                                        </p:tav>
                                        <p:tav tm="100000">
                                          <p:val>
                                            <p:strVal val="#ppt_w"/>
                                          </p:val>
                                        </p:tav>
                                      </p:tavLst>
                                    </p:anim>
                                    <p:anim calcmode="lin" valueType="num">
                                      <p:cBhvr>
                                        <p:cTn id="48" dur="3000" fill="hold"/>
                                        <p:tgtEl>
                                          <p:spTgt spid="18"/>
                                        </p:tgtEl>
                                        <p:attrNameLst>
                                          <p:attrName>ppt_h</p:attrName>
                                        </p:attrNameLst>
                                      </p:cBhvr>
                                      <p:tavLst>
                                        <p:tav tm="0">
                                          <p:val>
                                            <p:strVal val="2/3*#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55" presetClass="exit" presetSubtype="0" fill="hold" nodeType="clickEffect">
                                  <p:stCondLst>
                                    <p:cond delay="0"/>
                                  </p:stCondLst>
                                  <p:childTnLst>
                                    <p:anim calcmode="lin" valueType="num">
                                      <p:cBhvr>
                                        <p:cTn id="52" dur="1000"/>
                                        <p:tgtEl>
                                          <p:spTgt spid="18"/>
                                        </p:tgtEl>
                                        <p:attrNameLst>
                                          <p:attrName>ppt_w</p:attrName>
                                        </p:attrNameLst>
                                      </p:cBhvr>
                                      <p:tavLst>
                                        <p:tav tm="0">
                                          <p:val>
                                            <p:strVal val="ppt_w"/>
                                          </p:val>
                                        </p:tav>
                                        <p:tav tm="100000">
                                          <p:val>
                                            <p:strVal val="ppt_w*0.70"/>
                                          </p:val>
                                        </p:tav>
                                      </p:tavLst>
                                    </p:anim>
                                    <p:anim calcmode="lin" valueType="num">
                                      <p:cBhvr>
                                        <p:cTn id="53" dur="1000"/>
                                        <p:tgtEl>
                                          <p:spTgt spid="18"/>
                                        </p:tgtEl>
                                        <p:attrNameLst>
                                          <p:attrName>ppt_h</p:attrName>
                                        </p:attrNameLst>
                                      </p:cBhvr>
                                      <p:tavLst>
                                        <p:tav tm="0">
                                          <p:val>
                                            <p:strVal val="ppt_h"/>
                                          </p:val>
                                        </p:tav>
                                        <p:tav tm="100000">
                                          <p:val>
                                            <p:strVal val="ppt_h"/>
                                          </p:val>
                                        </p:tav>
                                      </p:tavLst>
                                    </p:anim>
                                    <p:animEffect transition="out" filter="fade">
                                      <p:cBhvr>
                                        <p:cTn id="54" dur="1000"/>
                                        <p:tgtEl>
                                          <p:spTgt spid="18"/>
                                        </p:tgtEl>
                                      </p:cBhvr>
                                    </p:animEffect>
                                    <p:set>
                                      <p:cBhvr>
                                        <p:cTn id="55" dur="1" fill="hold">
                                          <p:stCondLst>
                                            <p:cond delay="999"/>
                                          </p:stCondLst>
                                        </p:cTn>
                                        <p:tgtEl>
                                          <p:spTgt spid="18"/>
                                        </p:tgtEl>
                                        <p:attrNameLst>
                                          <p:attrName>style.visibility</p:attrName>
                                        </p:attrNameLst>
                                      </p:cBhvr>
                                      <p:to>
                                        <p:strVal val="hidden"/>
                                      </p:to>
                                    </p:set>
                                  </p:childTnLst>
                                </p:cTn>
                              </p:par>
                              <p:par>
                                <p:cTn id="56" presetID="55" presetClass="exit" presetSubtype="0" fill="hold" grpId="2" nodeType="withEffect">
                                  <p:stCondLst>
                                    <p:cond delay="0"/>
                                  </p:stCondLst>
                                  <p:childTnLst>
                                    <p:anim calcmode="lin" valueType="num">
                                      <p:cBhvr>
                                        <p:cTn id="57" dur="1000"/>
                                        <p:tgtEl>
                                          <p:spTgt spid="31"/>
                                        </p:tgtEl>
                                        <p:attrNameLst>
                                          <p:attrName>ppt_w</p:attrName>
                                        </p:attrNameLst>
                                      </p:cBhvr>
                                      <p:tavLst>
                                        <p:tav tm="0">
                                          <p:val>
                                            <p:strVal val="ppt_w"/>
                                          </p:val>
                                        </p:tav>
                                        <p:tav tm="100000">
                                          <p:val>
                                            <p:strVal val="ppt_w*0.70"/>
                                          </p:val>
                                        </p:tav>
                                      </p:tavLst>
                                    </p:anim>
                                    <p:anim calcmode="lin" valueType="num">
                                      <p:cBhvr>
                                        <p:cTn id="58" dur="1000"/>
                                        <p:tgtEl>
                                          <p:spTgt spid="31"/>
                                        </p:tgtEl>
                                        <p:attrNameLst>
                                          <p:attrName>ppt_h</p:attrName>
                                        </p:attrNameLst>
                                      </p:cBhvr>
                                      <p:tavLst>
                                        <p:tav tm="0">
                                          <p:val>
                                            <p:strVal val="ppt_h"/>
                                          </p:val>
                                        </p:tav>
                                        <p:tav tm="100000">
                                          <p:val>
                                            <p:strVal val="ppt_h"/>
                                          </p:val>
                                        </p:tav>
                                      </p:tavLst>
                                    </p:anim>
                                    <p:animEffect transition="out" filter="fade">
                                      <p:cBhvr>
                                        <p:cTn id="59" dur="1000"/>
                                        <p:tgtEl>
                                          <p:spTgt spid="31"/>
                                        </p:tgtEl>
                                      </p:cBhvr>
                                    </p:animEffect>
                                    <p:set>
                                      <p:cBhvr>
                                        <p:cTn id="60" dur="1" fill="hold">
                                          <p:stCondLst>
                                            <p:cond delay="999"/>
                                          </p:stCondLst>
                                        </p:cTn>
                                        <p:tgtEl>
                                          <p:spTgt spid="31"/>
                                        </p:tgtEl>
                                        <p:attrNameLst>
                                          <p:attrName>style.visibility</p:attrName>
                                        </p:attrNameLst>
                                      </p:cBhvr>
                                      <p:to>
                                        <p:strVal val="hidden"/>
                                      </p:to>
                                    </p:set>
                                  </p:childTnLst>
                                </p:cTn>
                              </p:par>
                              <p:par>
                                <p:cTn id="61" presetID="50" presetClass="entr" presetSubtype="0" decel="10000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1000" fill="hold"/>
                                        <p:tgtEl>
                                          <p:spTgt spid="19"/>
                                        </p:tgtEl>
                                        <p:attrNameLst>
                                          <p:attrName>ppt_w</p:attrName>
                                        </p:attrNameLst>
                                      </p:cBhvr>
                                      <p:tavLst>
                                        <p:tav tm="0">
                                          <p:val>
                                            <p:strVal val="#ppt_w+.3"/>
                                          </p:val>
                                        </p:tav>
                                        <p:tav tm="100000">
                                          <p:val>
                                            <p:strVal val="#ppt_w"/>
                                          </p:val>
                                        </p:tav>
                                      </p:tavLst>
                                    </p:anim>
                                    <p:anim calcmode="lin" valueType="num">
                                      <p:cBhvr>
                                        <p:cTn id="64" dur="1000" fill="hold"/>
                                        <p:tgtEl>
                                          <p:spTgt spid="19"/>
                                        </p:tgtEl>
                                        <p:attrNameLst>
                                          <p:attrName>ppt_h</p:attrName>
                                        </p:attrNameLst>
                                      </p:cBhvr>
                                      <p:tavLst>
                                        <p:tav tm="0">
                                          <p:val>
                                            <p:strVal val="#ppt_h"/>
                                          </p:val>
                                        </p:tav>
                                        <p:tav tm="100000">
                                          <p:val>
                                            <p:strVal val="#ppt_h"/>
                                          </p:val>
                                        </p:tav>
                                      </p:tavLst>
                                    </p:anim>
                                    <p:animEffect transition="in" filter="fade">
                                      <p:cBhvr>
                                        <p:cTn id="65" dur="1000"/>
                                        <p:tgtEl>
                                          <p:spTgt spid="19"/>
                                        </p:tgtEl>
                                      </p:cBhvr>
                                    </p:animEffect>
                                  </p:childTnLst>
                                </p:cTn>
                              </p:par>
                              <p:par>
                                <p:cTn id="66" presetID="23" presetClass="entr" presetSubtype="16"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55" presetClass="exit" presetSubtype="0" fill="hold" grpId="1" nodeType="clickEffect">
                                  <p:stCondLst>
                                    <p:cond delay="0"/>
                                  </p:stCondLst>
                                  <p:childTnLst>
                                    <p:anim calcmode="lin" valueType="num">
                                      <p:cBhvr>
                                        <p:cTn id="73" dur="1000"/>
                                        <p:tgtEl>
                                          <p:spTgt spid="2"/>
                                        </p:tgtEl>
                                        <p:attrNameLst>
                                          <p:attrName>ppt_w</p:attrName>
                                        </p:attrNameLst>
                                      </p:cBhvr>
                                      <p:tavLst>
                                        <p:tav tm="0">
                                          <p:val>
                                            <p:strVal val="ppt_w"/>
                                          </p:val>
                                        </p:tav>
                                        <p:tav tm="100000">
                                          <p:val>
                                            <p:strVal val="ppt_w*0.70"/>
                                          </p:val>
                                        </p:tav>
                                      </p:tavLst>
                                    </p:anim>
                                    <p:anim calcmode="lin" valueType="num">
                                      <p:cBhvr>
                                        <p:cTn id="74" dur="1000"/>
                                        <p:tgtEl>
                                          <p:spTgt spid="2"/>
                                        </p:tgtEl>
                                        <p:attrNameLst>
                                          <p:attrName>ppt_h</p:attrName>
                                        </p:attrNameLst>
                                      </p:cBhvr>
                                      <p:tavLst>
                                        <p:tav tm="0">
                                          <p:val>
                                            <p:strVal val="ppt_h"/>
                                          </p:val>
                                        </p:tav>
                                        <p:tav tm="100000">
                                          <p:val>
                                            <p:strVal val="ppt_h"/>
                                          </p:val>
                                        </p:tav>
                                      </p:tavLst>
                                    </p:anim>
                                    <p:animEffect transition="out" filter="fade">
                                      <p:cBhvr>
                                        <p:cTn id="75" dur="1000"/>
                                        <p:tgtEl>
                                          <p:spTgt spid="2"/>
                                        </p:tgtEl>
                                      </p:cBhvr>
                                    </p:animEffect>
                                    <p:set>
                                      <p:cBhvr>
                                        <p:cTn id="76" dur="1" fill="hold">
                                          <p:stCondLst>
                                            <p:cond delay="999"/>
                                          </p:stCondLst>
                                        </p:cTn>
                                        <p:tgtEl>
                                          <p:spTgt spid="2"/>
                                        </p:tgtEl>
                                        <p:attrNameLst>
                                          <p:attrName>style.visibility</p:attrName>
                                        </p:attrNameLst>
                                      </p:cBhvr>
                                      <p:to>
                                        <p:strVal val="hidden"/>
                                      </p:to>
                                    </p:set>
                                  </p:childTnLst>
                                </p:cTn>
                              </p:par>
                              <p:par>
                                <p:cTn id="77" presetID="55" presetClass="exit" presetSubtype="0" fill="hold" nodeType="withEffect">
                                  <p:stCondLst>
                                    <p:cond delay="0"/>
                                  </p:stCondLst>
                                  <p:childTnLst>
                                    <p:anim calcmode="lin" valueType="num">
                                      <p:cBhvr>
                                        <p:cTn id="78" dur="1000"/>
                                        <p:tgtEl>
                                          <p:spTgt spid="22"/>
                                        </p:tgtEl>
                                        <p:attrNameLst>
                                          <p:attrName>ppt_w</p:attrName>
                                        </p:attrNameLst>
                                      </p:cBhvr>
                                      <p:tavLst>
                                        <p:tav tm="0">
                                          <p:val>
                                            <p:strVal val="ppt_w"/>
                                          </p:val>
                                        </p:tav>
                                        <p:tav tm="100000">
                                          <p:val>
                                            <p:strVal val="ppt_w*0.70"/>
                                          </p:val>
                                        </p:tav>
                                      </p:tavLst>
                                    </p:anim>
                                    <p:anim calcmode="lin" valueType="num">
                                      <p:cBhvr>
                                        <p:cTn id="79" dur="1000"/>
                                        <p:tgtEl>
                                          <p:spTgt spid="22"/>
                                        </p:tgtEl>
                                        <p:attrNameLst>
                                          <p:attrName>ppt_h</p:attrName>
                                        </p:attrNameLst>
                                      </p:cBhvr>
                                      <p:tavLst>
                                        <p:tav tm="0">
                                          <p:val>
                                            <p:strVal val="ppt_h"/>
                                          </p:val>
                                        </p:tav>
                                        <p:tav tm="100000">
                                          <p:val>
                                            <p:strVal val="ppt_h"/>
                                          </p:val>
                                        </p:tav>
                                      </p:tavLst>
                                    </p:anim>
                                    <p:animEffect transition="out" filter="fade">
                                      <p:cBhvr>
                                        <p:cTn id="80" dur="1000"/>
                                        <p:tgtEl>
                                          <p:spTgt spid="22"/>
                                        </p:tgtEl>
                                      </p:cBhvr>
                                    </p:animEffect>
                                    <p:set>
                                      <p:cBhvr>
                                        <p:cTn id="81" dur="1" fill="hold">
                                          <p:stCondLst>
                                            <p:cond delay="999"/>
                                          </p:stCondLst>
                                        </p:cTn>
                                        <p:tgtEl>
                                          <p:spTgt spid="22"/>
                                        </p:tgtEl>
                                        <p:attrNameLst>
                                          <p:attrName>style.visibility</p:attrName>
                                        </p:attrNameLst>
                                      </p:cBhvr>
                                      <p:to>
                                        <p:strVal val="hidden"/>
                                      </p:to>
                                    </p:set>
                                  </p:childTnLst>
                                </p:cTn>
                              </p:par>
                              <p:par>
                                <p:cTn id="82" presetID="55" presetClass="exit" presetSubtype="0" fill="hold" grpId="1" nodeType="withEffect">
                                  <p:stCondLst>
                                    <p:cond delay="0"/>
                                  </p:stCondLst>
                                  <p:childTnLst>
                                    <p:anim calcmode="lin" valueType="num">
                                      <p:cBhvr>
                                        <p:cTn id="83" dur="1000"/>
                                        <p:tgtEl>
                                          <p:spTgt spid="19"/>
                                        </p:tgtEl>
                                        <p:attrNameLst>
                                          <p:attrName>ppt_w</p:attrName>
                                        </p:attrNameLst>
                                      </p:cBhvr>
                                      <p:tavLst>
                                        <p:tav tm="0">
                                          <p:val>
                                            <p:strVal val="ppt_w"/>
                                          </p:val>
                                        </p:tav>
                                        <p:tav tm="100000">
                                          <p:val>
                                            <p:strVal val="ppt_w*0.70"/>
                                          </p:val>
                                        </p:tav>
                                      </p:tavLst>
                                    </p:anim>
                                    <p:anim calcmode="lin" valueType="num">
                                      <p:cBhvr>
                                        <p:cTn id="84" dur="1000"/>
                                        <p:tgtEl>
                                          <p:spTgt spid="19"/>
                                        </p:tgtEl>
                                        <p:attrNameLst>
                                          <p:attrName>ppt_h</p:attrName>
                                        </p:attrNameLst>
                                      </p:cBhvr>
                                      <p:tavLst>
                                        <p:tav tm="0">
                                          <p:val>
                                            <p:strVal val="ppt_h"/>
                                          </p:val>
                                        </p:tav>
                                        <p:tav tm="100000">
                                          <p:val>
                                            <p:strVal val="ppt_h"/>
                                          </p:val>
                                        </p:tav>
                                      </p:tavLst>
                                    </p:anim>
                                    <p:animEffect transition="out" filter="fade">
                                      <p:cBhvr>
                                        <p:cTn id="85" dur="1000"/>
                                        <p:tgtEl>
                                          <p:spTgt spid="19"/>
                                        </p:tgtEl>
                                      </p:cBhvr>
                                    </p:animEffect>
                                    <p:set>
                                      <p:cBhvr>
                                        <p:cTn id="86" dur="1" fill="hold">
                                          <p:stCondLst>
                                            <p:cond delay="999"/>
                                          </p:stCondLst>
                                        </p:cTn>
                                        <p:tgtEl>
                                          <p:spTgt spid="19"/>
                                        </p:tgtEl>
                                        <p:attrNameLst>
                                          <p:attrName>style.visibility</p:attrName>
                                        </p:attrNameLst>
                                      </p:cBhvr>
                                      <p:to>
                                        <p:strVal val="hidden"/>
                                      </p:to>
                                    </p:set>
                                  </p:childTnLst>
                                </p:cTn>
                              </p:par>
                            </p:childTnLst>
                          </p:cTn>
                        </p:par>
                        <p:par>
                          <p:cTn id="87" fill="hold">
                            <p:stCondLst>
                              <p:cond delay="1000"/>
                            </p:stCondLst>
                            <p:childTnLst>
                              <p:par>
                                <p:cTn id="88" presetID="50" presetClass="entr" presetSubtype="0" decel="100000" fill="hold" grpId="1"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3000" fill="hold"/>
                                        <p:tgtEl>
                                          <p:spTgt spid="27"/>
                                        </p:tgtEl>
                                        <p:attrNameLst>
                                          <p:attrName>ppt_w</p:attrName>
                                        </p:attrNameLst>
                                      </p:cBhvr>
                                      <p:tavLst>
                                        <p:tav tm="0">
                                          <p:val>
                                            <p:strVal val="#ppt_w+.3"/>
                                          </p:val>
                                        </p:tav>
                                        <p:tav tm="100000">
                                          <p:val>
                                            <p:strVal val="#ppt_w"/>
                                          </p:val>
                                        </p:tav>
                                      </p:tavLst>
                                    </p:anim>
                                    <p:anim calcmode="lin" valueType="num">
                                      <p:cBhvr>
                                        <p:cTn id="91" dur="3000" fill="hold"/>
                                        <p:tgtEl>
                                          <p:spTgt spid="27"/>
                                        </p:tgtEl>
                                        <p:attrNameLst>
                                          <p:attrName>ppt_h</p:attrName>
                                        </p:attrNameLst>
                                      </p:cBhvr>
                                      <p:tavLst>
                                        <p:tav tm="0">
                                          <p:val>
                                            <p:strVal val="#ppt_h"/>
                                          </p:val>
                                        </p:tav>
                                        <p:tav tm="100000">
                                          <p:val>
                                            <p:strVal val="#ppt_h"/>
                                          </p:val>
                                        </p:tav>
                                      </p:tavLst>
                                    </p:anim>
                                    <p:animEffect transition="in" filter="fade">
                                      <p:cBhvr>
                                        <p:cTn id="92" dur="3000"/>
                                        <p:tgtEl>
                                          <p:spTgt spid="27"/>
                                        </p:tgtEl>
                                      </p:cBhvr>
                                    </p:animEffect>
                                  </p:childTnLst>
                                </p:cTn>
                              </p:par>
                              <p:par>
                                <p:cTn id="93" presetID="23" presetClass="entr" presetSubtype="272" fill="hold"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p:cTn id="95" dur="2000" fill="hold"/>
                                        <p:tgtEl>
                                          <p:spTgt spid="26"/>
                                        </p:tgtEl>
                                        <p:attrNameLst>
                                          <p:attrName>ppt_w</p:attrName>
                                        </p:attrNameLst>
                                      </p:cBhvr>
                                      <p:tavLst>
                                        <p:tav tm="0">
                                          <p:val>
                                            <p:strVal val="2/3*#ppt_w"/>
                                          </p:val>
                                        </p:tav>
                                        <p:tav tm="100000">
                                          <p:val>
                                            <p:strVal val="#ppt_w"/>
                                          </p:val>
                                        </p:tav>
                                      </p:tavLst>
                                    </p:anim>
                                    <p:anim calcmode="lin" valueType="num">
                                      <p:cBhvr>
                                        <p:cTn id="96" dur="2000" fill="hold"/>
                                        <p:tgtEl>
                                          <p:spTgt spid="26"/>
                                        </p:tgtEl>
                                        <p:attrNameLst>
                                          <p:attrName>ppt_h</p:attrName>
                                        </p:attrNameLst>
                                      </p:cBhvr>
                                      <p:tavLst>
                                        <p:tav tm="0">
                                          <p:val>
                                            <p:strVal val="2/3*#ppt_h"/>
                                          </p:val>
                                        </p:tav>
                                        <p:tav tm="100000">
                                          <p:val>
                                            <p:strVal val="#ppt_h"/>
                                          </p:val>
                                        </p:tav>
                                      </p:tavLst>
                                    </p:anim>
                                  </p:childTnLst>
                                </p:cTn>
                              </p:par>
                              <p:par>
                                <p:cTn id="97" presetID="23" presetClass="entr" presetSubtype="272" fill="hold" nodeType="with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p:cTn id="99" dur="2000" fill="hold"/>
                                        <p:tgtEl>
                                          <p:spTgt spid="23"/>
                                        </p:tgtEl>
                                        <p:attrNameLst>
                                          <p:attrName>ppt_w</p:attrName>
                                        </p:attrNameLst>
                                      </p:cBhvr>
                                      <p:tavLst>
                                        <p:tav tm="0">
                                          <p:val>
                                            <p:strVal val="2/3*#ppt_w"/>
                                          </p:val>
                                        </p:tav>
                                        <p:tav tm="100000">
                                          <p:val>
                                            <p:strVal val="#ppt_w"/>
                                          </p:val>
                                        </p:tav>
                                      </p:tavLst>
                                    </p:anim>
                                    <p:anim calcmode="lin" valueType="num">
                                      <p:cBhvr>
                                        <p:cTn id="100" dur="2000" fill="hold"/>
                                        <p:tgtEl>
                                          <p:spTgt spid="23"/>
                                        </p:tgtEl>
                                        <p:attrNameLst>
                                          <p:attrName>ppt_h</p:attrName>
                                        </p:attrNameLst>
                                      </p:cBhvr>
                                      <p:tavLst>
                                        <p:tav tm="0">
                                          <p:val>
                                            <p:strVal val="2/3*#ppt_h"/>
                                          </p:val>
                                        </p:tav>
                                        <p:tav tm="100000">
                                          <p:val>
                                            <p:strVal val="#ppt_h"/>
                                          </p:val>
                                        </p:tav>
                                      </p:tavLst>
                                    </p:anim>
                                  </p:childTnLst>
                                </p:cTn>
                              </p:par>
                            </p:childTnLst>
                          </p:cTn>
                        </p:par>
                        <p:par>
                          <p:cTn id="101" fill="hold">
                            <p:stCondLst>
                              <p:cond delay="4000"/>
                            </p:stCondLst>
                            <p:childTnLst>
                              <p:par>
                                <p:cTn id="102" presetID="55" presetClass="exit" presetSubtype="0" fill="hold" grpId="2" nodeType="afterEffect">
                                  <p:stCondLst>
                                    <p:cond delay="0"/>
                                  </p:stCondLst>
                                  <p:childTnLst>
                                    <p:anim calcmode="lin" valueType="num">
                                      <p:cBhvr>
                                        <p:cTn id="103" dur="1000"/>
                                        <p:tgtEl>
                                          <p:spTgt spid="27"/>
                                        </p:tgtEl>
                                        <p:attrNameLst>
                                          <p:attrName>ppt_w</p:attrName>
                                        </p:attrNameLst>
                                      </p:cBhvr>
                                      <p:tavLst>
                                        <p:tav tm="0">
                                          <p:val>
                                            <p:strVal val="ppt_w"/>
                                          </p:val>
                                        </p:tav>
                                        <p:tav tm="100000">
                                          <p:val>
                                            <p:strVal val="ppt_w*0.70"/>
                                          </p:val>
                                        </p:tav>
                                      </p:tavLst>
                                    </p:anim>
                                    <p:anim calcmode="lin" valueType="num">
                                      <p:cBhvr>
                                        <p:cTn id="104" dur="1000"/>
                                        <p:tgtEl>
                                          <p:spTgt spid="27"/>
                                        </p:tgtEl>
                                        <p:attrNameLst>
                                          <p:attrName>ppt_h</p:attrName>
                                        </p:attrNameLst>
                                      </p:cBhvr>
                                      <p:tavLst>
                                        <p:tav tm="0">
                                          <p:val>
                                            <p:strVal val="ppt_h"/>
                                          </p:val>
                                        </p:tav>
                                        <p:tav tm="100000">
                                          <p:val>
                                            <p:strVal val="ppt_h"/>
                                          </p:val>
                                        </p:tav>
                                      </p:tavLst>
                                    </p:anim>
                                    <p:animEffect transition="out" filter="fade">
                                      <p:cBhvr>
                                        <p:cTn id="105" dur="1000"/>
                                        <p:tgtEl>
                                          <p:spTgt spid="27"/>
                                        </p:tgtEl>
                                      </p:cBhvr>
                                    </p:animEffect>
                                    <p:set>
                                      <p:cBhvr>
                                        <p:cTn id="106" dur="1" fill="hold">
                                          <p:stCondLst>
                                            <p:cond delay="999"/>
                                          </p:stCondLst>
                                        </p:cTn>
                                        <p:tgtEl>
                                          <p:spTgt spid="27"/>
                                        </p:tgtEl>
                                        <p:attrNameLst>
                                          <p:attrName>style.visibility</p:attrName>
                                        </p:attrNameLst>
                                      </p:cBhvr>
                                      <p:to>
                                        <p:strVal val="hidden"/>
                                      </p:to>
                                    </p:set>
                                  </p:childTnLst>
                                </p:cTn>
                              </p:par>
                              <p:par>
                                <p:cTn id="107" presetID="55" presetClass="exit" presetSubtype="0" fill="hold" nodeType="withEffect">
                                  <p:stCondLst>
                                    <p:cond delay="0"/>
                                  </p:stCondLst>
                                  <p:childTnLst>
                                    <p:anim calcmode="lin" valueType="num">
                                      <p:cBhvr>
                                        <p:cTn id="108" dur="1000"/>
                                        <p:tgtEl>
                                          <p:spTgt spid="26"/>
                                        </p:tgtEl>
                                        <p:attrNameLst>
                                          <p:attrName>ppt_w</p:attrName>
                                        </p:attrNameLst>
                                      </p:cBhvr>
                                      <p:tavLst>
                                        <p:tav tm="0">
                                          <p:val>
                                            <p:strVal val="ppt_w"/>
                                          </p:val>
                                        </p:tav>
                                        <p:tav tm="100000">
                                          <p:val>
                                            <p:strVal val="ppt_w*0.70"/>
                                          </p:val>
                                        </p:tav>
                                      </p:tavLst>
                                    </p:anim>
                                    <p:anim calcmode="lin" valueType="num">
                                      <p:cBhvr>
                                        <p:cTn id="109" dur="1000"/>
                                        <p:tgtEl>
                                          <p:spTgt spid="26"/>
                                        </p:tgtEl>
                                        <p:attrNameLst>
                                          <p:attrName>ppt_h</p:attrName>
                                        </p:attrNameLst>
                                      </p:cBhvr>
                                      <p:tavLst>
                                        <p:tav tm="0">
                                          <p:val>
                                            <p:strVal val="ppt_h"/>
                                          </p:val>
                                        </p:tav>
                                        <p:tav tm="100000">
                                          <p:val>
                                            <p:strVal val="ppt_h"/>
                                          </p:val>
                                        </p:tav>
                                      </p:tavLst>
                                    </p:anim>
                                    <p:animEffect transition="out" filter="fade">
                                      <p:cBhvr>
                                        <p:cTn id="110" dur="1000"/>
                                        <p:tgtEl>
                                          <p:spTgt spid="26"/>
                                        </p:tgtEl>
                                      </p:cBhvr>
                                    </p:animEffect>
                                    <p:set>
                                      <p:cBhvr>
                                        <p:cTn id="111" dur="1" fill="hold">
                                          <p:stCondLst>
                                            <p:cond delay="999"/>
                                          </p:stCondLst>
                                        </p:cTn>
                                        <p:tgtEl>
                                          <p:spTgt spid="26"/>
                                        </p:tgtEl>
                                        <p:attrNameLst>
                                          <p:attrName>style.visibility</p:attrName>
                                        </p:attrNameLst>
                                      </p:cBhvr>
                                      <p:to>
                                        <p:strVal val="hidden"/>
                                      </p:to>
                                    </p:set>
                                  </p:childTnLst>
                                </p:cTn>
                              </p:par>
                              <p:par>
                                <p:cTn id="112" presetID="55" presetClass="exit" presetSubtype="0" fill="hold" nodeType="withEffect">
                                  <p:stCondLst>
                                    <p:cond delay="0"/>
                                  </p:stCondLst>
                                  <p:childTnLst>
                                    <p:anim calcmode="lin" valueType="num">
                                      <p:cBhvr>
                                        <p:cTn id="113" dur="1000"/>
                                        <p:tgtEl>
                                          <p:spTgt spid="23"/>
                                        </p:tgtEl>
                                        <p:attrNameLst>
                                          <p:attrName>ppt_w</p:attrName>
                                        </p:attrNameLst>
                                      </p:cBhvr>
                                      <p:tavLst>
                                        <p:tav tm="0">
                                          <p:val>
                                            <p:strVal val="ppt_w"/>
                                          </p:val>
                                        </p:tav>
                                        <p:tav tm="100000">
                                          <p:val>
                                            <p:strVal val="ppt_w*0.70"/>
                                          </p:val>
                                        </p:tav>
                                      </p:tavLst>
                                    </p:anim>
                                    <p:anim calcmode="lin" valueType="num">
                                      <p:cBhvr>
                                        <p:cTn id="114" dur="1000"/>
                                        <p:tgtEl>
                                          <p:spTgt spid="23"/>
                                        </p:tgtEl>
                                        <p:attrNameLst>
                                          <p:attrName>ppt_h</p:attrName>
                                        </p:attrNameLst>
                                      </p:cBhvr>
                                      <p:tavLst>
                                        <p:tav tm="0">
                                          <p:val>
                                            <p:strVal val="ppt_h"/>
                                          </p:val>
                                        </p:tav>
                                        <p:tav tm="100000">
                                          <p:val>
                                            <p:strVal val="ppt_h"/>
                                          </p:val>
                                        </p:tav>
                                      </p:tavLst>
                                    </p:anim>
                                    <p:animEffect transition="out" filter="fade">
                                      <p:cBhvr>
                                        <p:cTn id="115" dur="1000"/>
                                        <p:tgtEl>
                                          <p:spTgt spid="23"/>
                                        </p:tgtEl>
                                      </p:cBhvr>
                                    </p:animEffect>
                                    <p:set>
                                      <p:cBhvr>
                                        <p:cTn id="116" dur="1" fill="hold">
                                          <p:stCondLst>
                                            <p:cond delay="999"/>
                                          </p:stCondLst>
                                        </p:cTn>
                                        <p:tgtEl>
                                          <p:spTgt spid="23"/>
                                        </p:tgtEl>
                                        <p:attrNameLst>
                                          <p:attrName>style.visibility</p:attrName>
                                        </p:attrNameLst>
                                      </p:cBhvr>
                                      <p:to>
                                        <p:strVal val="hidden"/>
                                      </p:to>
                                    </p:set>
                                  </p:childTnLst>
                                </p:cTn>
                              </p:par>
                              <p:par>
                                <p:cTn id="117" presetID="23" presetClass="entr" presetSubtype="272" fill="hold" nodeType="with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p:cTn id="119" dur="3000" fill="hold"/>
                                        <p:tgtEl>
                                          <p:spTgt spid="28"/>
                                        </p:tgtEl>
                                        <p:attrNameLst>
                                          <p:attrName>ppt_w</p:attrName>
                                        </p:attrNameLst>
                                      </p:cBhvr>
                                      <p:tavLst>
                                        <p:tav tm="0">
                                          <p:val>
                                            <p:strVal val="2/3*#ppt_w"/>
                                          </p:val>
                                        </p:tav>
                                        <p:tav tm="100000">
                                          <p:val>
                                            <p:strVal val="#ppt_w"/>
                                          </p:val>
                                        </p:tav>
                                      </p:tavLst>
                                    </p:anim>
                                    <p:anim calcmode="lin" valueType="num">
                                      <p:cBhvr>
                                        <p:cTn id="120" dur="3000" fill="hold"/>
                                        <p:tgtEl>
                                          <p:spTgt spid="28"/>
                                        </p:tgtEl>
                                        <p:attrNameLst>
                                          <p:attrName>ppt_h</p:attrName>
                                        </p:attrNameLst>
                                      </p:cBhvr>
                                      <p:tavLst>
                                        <p:tav tm="0">
                                          <p:val>
                                            <p:strVal val="2/3*#ppt_h"/>
                                          </p:val>
                                        </p:tav>
                                        <p:tav tm="100000">
                                          <p:val>
                                            <p:strVal val="#ppt_h"/>
                                          </p:val>
                                        </p:tav>
                                      </p:tavLst>
                                    </p:anim>
                                  </p:childTnLst>
                                </p:cTn>
                              </p:par>
                            </p:childTnLst>
                          </p:cTn>
                        </p:par>
                        <p:par>
                          <p:cTn id="121" fill="hold">
                            <p:stCondLst>
                              <p:cond delay="7000"/>
                            </p:stCondLst>
                            <p:childTnLst>
                              <p:par>
                                <p:cTn id="122" presetID="23" presetClass="entr" presetSubtype="16" fill="hold" nodeType="afterEffect">
                                  <p:stCondLst>
                                    <p:cond delay="0"/>
                                  </p:stCondLst>
                                  <p:childTnLst>
                                    <p:set>
                                      <p:cBhvr>
                                        <p:cTn id="123" dur="1" fill="hold">
                                          <p:stCondLst>
                                            <p:cond delay="0"/>
                                          </p:stCondLst>
                                        </p:cTn>
                                        <p:tgtEl>
                                          <p:spTgt spid="24">
                                            <p:txEl>
                                              <p:pRg st="0" end="0"/>
                                            </p:txEl>
                                          </p:spTgt>
                                        </p:tgtEl>
                                        <p:attrNameLst>
                                          <p:attrName>style.visibility</p:attrName>
                                        </p:attrNameLst>
                                      </p:cBhvr>
                                      <p:to>
                                        <p:strVal val="visible"/>
                                      </p:to>
                                    </p:set>
                                    <p:anim calcmode="lin" valueType="num">
                                      <p:cBhvr>
                                        <p:cTn id="124" dur="50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125" dur="5000" fill="hold"/>
                                        <p:tgtEl>
                                          <p:spTgt spid="24">
                                            <p:txEl>
                                              <p:pRg st="0" end="0"/>
                                            </p:txEl>
                                          </p:spTgt>
                                        </p:tgtEl>
                                        <p:attrNameLst>
                                          <p:attrName>ppt_h</p:attrName>
                                        </p:attrNameLst>
                                      </p:cBhvr>
                                      <p:tavLst>
                                        <p:tav tm="0">
                                          <p:val>
                                            <p:fltVal val="0"/>
                                          </p:val>
                                        </p:tav>
                                        <p:tav tm="100000">
                                          <p:val>
                                            <p:strVal val="#ppt_h"/>
                                          </p:val>
                                        </p:tav>
                                      </p:tavLst>
                                    </p:anim>
                                  </p:childTnLst>
                                </p:cTn>
                              </p:par>
                              <p:par>
                                <p:cTn id="126" presetID="55" presetClass="exit" presetSubtype="0" fill="hold" nodeType="withEffect">
                                  <p:stCondLst>
                                    <p:cond delay="0"/>
                                  </p:stCondLst>
                                  <p:childTnLst>
                                    <p:anim calcmode="lin" valueType="num">
                                      <p:cBhvr>
                                        <p:cTn id="127" dur="1000"/>
                                        <p:tgtEl>
                                          <p:spTgt spid="28"/>
                                        </p:tgtEl>
                                        <p:attrNameLst>
                                          <p:attrName>ppt_w</p:attrName>
                                        </p:attrNameLst>
                                      </p:cBhvr>
                                      <p:tavLst>
                                        <p:tav tm="0">
                                          <p:val>
                                            <p:strVal val="ppt_w"/>
                                          </p:val>
                                        </p:tav>
                                        <p:tav tm="100000">
                                          <p:val>
                                            <p:strVal val="ppt_w*0.70"/>
                                          </p:val>
                                        </p:tav>
                                      </p:tavLst>
                                    </p:anim>
                                    <p:anim calcmode="lin" valueType="num">
                                      <p:cBhvr>
                                        <p:cTn id="128" dur="1000"/>
                                        <p:tgtEl>
                                          <p:spTgt spid="28"/>
                                        </p:tgtEl>
                                        <p:attrNameLst>
                                          <p:attrName>ppt_h</p:attrName>
                                        </p:attrNameLst>
                                      </p:cBhvr>
                                      <p:tavLst>
                                        <p:tav tm="0">
                                          <p:val>
                                            <p:strVal val="ppt_h"/>
                                          </p:val>
                                        </p:tav>
                                        <p:tav tm="100000">
                                          <p:val>
                                            <p:strVal val="ppt_h"/>
                                          </p:val>
                                        </p:tav>
                                      </p:tavLst>
                                    </p:anim>
                                    <p:animEffect transition="out" filter="fade">
                                      <p:cBhvr>
                                        <p:cTn id="129" dur="1000"/>
                                        <p:tgtEl>
                                          <p:spTgt spid="28"/>
                                        </p:tgtEl>
                                      </p:cBhvr>
                                    </p:animEffect>
                                    <p:set>
                                      <p:cBhvr>
                                        <p:cTn id="130" dur="1" fill="hold">
                                          <p:stCondLst>
                                            <p:cond delay="999"/>
                                          </p:stCondLst>
                                        </p:cTn>
                                        <p:tgtEl>
                                          <p:spTgt spid="28"/>
                                        </p:tgtEl>
                                        <p:attrNameLst>
                                          <p:attrName>style.visibility</p:attrName>
                                        </p:attrNameLst>
                                      </p:cBhvr>
                                      <p:to>
                                        <p:strVal val="hidden"/>
                                      </p:to>
                                    </p:set>
                                  </p:childTnLst>
                                </p:cTn>
                              </p:par>
                              <p:par>
                                <p:cTn id="131" presetID="23" presetClass="entr" presetSubtype="272" fill="hold" nodeType="with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p:cTn id="133" dur="2000" fill="hold"/>
                                        <p:tgtEl>
                                          <p:spTgt spid="29"/>
                                        </p:tgtEl>
                                        <p:attrNameLst>
                                          <p:attrName>ppt_w</p:attrName>
                                        </p:attrNameLst>
                                      </p:cBhvr>
                                      <p:tavLst>
                                        <p:tav tm="0">
                                          <p:val>
                                            <p:strVal val="2/3*#ppt_w"/>
                                          </p:val>
                                        </p:tav>
                                        <p:tav tm="100000">
                                          <p:val>
                                            <p:strVal val="#ppt_w"/>
                                          </p:val>
                                        </p:tav>
                                      </p:tavLst>
                                    </p:anim>
                                    <p:anim calcmode="lin" valueType="num">
                                      <p:cBhvr>
                                        <p:cTn id="134" dur="2000" fill="hold"/>
                                        <p:tgtEl>
                                          <p:spTgt spid="29"/>
                                        </p:tgtEl>
                                        <p:attrNameLst>
                                          <p:attrName>ppt_h</p:attrName>
                                        </p:attrNameLst>
                                      </p:cBhvr>
                                      <p:tavLst>
                                        <p:tav tm="0">
                                          <p:val>
                                            <p:strVal val="2/3*#ppt_h"/>
                                          </p:val>
                                        </p:tav>
                                        <p:tav tm="100000">
                                          <p:val>
                                            <p:strVal val="#ppt_h"/>
                                          </p:val>
                                        </p:tav>
                                      </p:tavLst>
                                    </p:anim>
                                  </p:childTnLst>
                                </p:cTn>
                              </p:par>
                              <p:par>
                                <p:cTn id="135" presetID="23" presetClass="entr" presetSubtype="272" fill="hold" nodeType="withEffect">
                                  <p:stCondLst>
                                    <p:cond delay="0"/>
                                  </p:stCondLst>
                                  <p:childTnLst>
                                    <p:set>
                                      <p:cBhvr>
                                        <p:cTn id="136" dur="1" fill="hold">
                                          <p:stCondLst>
                                            <p:cond delay="0"/>
                                          </p:stCondLst>
                                        </p:cTn>
                                        <p:tgtEl>
                                          <p:spTgt spid="32"/>
                                        </p:tgtEl>
                                        <p:attrNameLst>
                                          <p:attrName>style.visibility</p:attrName>
                                        </p:attrNameLst>
                                      </p:cBhvr>
                                      <p:to>
                                        <p:strVal val="visible"/>
                                      </p:to>
                                    </p:set>
                                    <p:anim calcmode="lin" valueType="num">
                                      <p:cBhvr>
                                        <p:cTn id="137" dur="2000" fill="hold"/>
                                        <p:tgtEl>
                                          <p:spTgt spid="32"/>
                                        </p:tgtEl>
                                        <p:attrNameLst>
                                          <p:attrName>ppt_w</p:attrName>
                                        </p:attrNameLst>
                                      </p:cBhvr>
                                      <p:tavLst>
                                        <p:tav tm="0">
                                          <p:val>
                                            <p:strVal val="2/3*#ppt_w"/>
                                          </p:val>
                                        </p:tav>
                                        <p:tav tm="100000">
                                          <p:val>
                                            <p:strVal val="#ppt_w"/>
                                          </p:val>
                                        </p:tav>
                                      </p:tavLst>
                                    </p:anim>
                                    <p:anim calcmode="lin" valueType="num">
                                      <p:cBhvr>
                                        <p:cTn id="138" dur="2000" fill="hold"/>
                                        <p:tgtEl>
                                          <p:spTgt spid="32"/>
                                        </p:tgtEl>
                                        <p:attrNameLst>
                                          <p:attrName>ppt_h</p:attrName>
                                        </p:attrNameLst>
                                      </p:cBhvr>
                                      <p:tavLst>
                                        <p:tav tm="0">
                                          <p:val>
                                            <p:strVal val="2/3*#ppt_h"/>
                                          </p:val>
                                        </p:tav>
                                        <p:tav tm="100000">
                                          <p:val>
                                            <p:strVal val="#ppt_h"/>
                                          </p:val>
                                        </p:tav>
                                      </p:tavLst>
                                    </p:anim>
                                  </p:childTnLst>
                                </p:cTn>
                              </p:par>
                            </p:childTnLst>
                          </p:cTn>
                        </p:par>
                        <p:par>
                          <p:cTn id="139" fill="hold">
                            <p:stCondLst>
                              <p:cond delay="12000"/>
                            </p:stCondLst>
                            <p:childTnLst>
                              <p:par>
                                <p:cTn id="140" presetID="55" presetClass="exit" presetSubtype="0" fill="hold" nodeType="afterEffect">
                                  <p:stCondLst>
                                    <p:cond delay="0"/>
                                  </p:stCondLst>
                                  <p:childTnLst>
                                    <p:anim calcmode="lin" valueType="num">
                                      <p:cBhvr>
                                        <p:cTn id="141" dur="1000"/>
                                        <p:tgtEl>
                                          <p:spTgt spid="29"/>
                                        </p:tgtEl>
                                        <p:attrNameLst>
                                          <p:attrName>ppt_w</p:attrName>
                                        </p:attrNameLst>
                                      </p:cBhvr>
                                      <p:tavLst>
                                        <p:tav tm="0">
                                          <p:val>
                                            <p:strVal val="ppt_w"/>
                                          </p:val>
                                        </p:tav>
                                        <p:tav tm="100000">
                                          <p:val>
                                            <p:strVal val="ppt_w*0.70"/>
                                          </p:val>
                                        </p:tav>
                                      </p:tavLst>
                                    </p:anim>
                                    <p:anim calcmode="lin" valueType="num">
                                      <p:cBhvr>
                                        <p:cTn id="142" dur="1000"/>
                                        <p:tgtEl>
                                          <p:spTgt spid="29"/>
                                        </p:tgtEl>
                                        <p:attrNameLst>
                                          <p:attrName>ppt_h</p:attrName>
                                        </p:attrNameLst>
                                      </p:cBhvr>
                                      <p:tavLst>
                                        <p:tav tm="0">
                                          <p:val>
                                            <p:strVal val="ppt_h"/>
                                          </p:val>
                                        </p:tav>
                                        <p:tav tm="100000">
                                          <p:val>
                                            <p:strVal val="ppt_h"/>
                                          </p:val>
                                        </p:tav>
                                      </p:tavLst>
                                    </p:anim>
                                    <p:animEffect transition="out" filter="fade">
                                      <p:cBhvr>
                                        <p:cTn id="143" dur="1000"/>
                                        <p:tgtEl>
                                          <p:spTgt spid="29"/>
                                        </p:tgtEl>
                                      </p:cBhvr>
                                    </p:animEffect>
                                    <p:set>
                                      <p:cBhvr>
                                        <p:cTn id="144" dur="1" fill="hold">
                                          <p:stCondLst>
                                            <p:cond delay="999"/>
                                          </p:stCondLst>
                                        </p:cTn>
                                        <p:tgtEl>
                                          <p:spTgt spid="29"/>
                                        </p:tgtEl>
                                        <p:attrNameLst>
                                          <p:attrName>style.visibility</p:attrName>
                                        </p:attrNameLst>
                                      </p:cBhvr>
                                      <p:to>
                                        <p:strVal val="hidden"/>
                                      </p:to>
                                    </p:set>
                                  </p:childTnLst>
                                </p:cTn>
                              </p:par>
                              <p:par>
                                <p:cTn id="145" presetID="55" presetClass="exit" presetSubtype="0" fill="hold" nodeType="withEffect">
                                  <p:stCondLst>
                                    <p:cond delay="0"/>
                                  </p:stCondLst>
                                  <p:childTnLst>
                                    <p:anim calcmode="lin" valueType="num">
                                      <p:cBhvr>
                                        <p:cTn id="146" dur="1000"/>
                                        <p:tgtEl>
                                          <p:spTgt spid="32"/>
                                        </p:tgtEl>
                                        <p:attrNameLst>
                                          <p:attrName>ppt_w</p:attrName>
                                        </p:attrNameLst>
                                      </p:cBhvr>
                                      <p:tavLst>
                                        <p:tav tm="0">
                                          <p:val>
                                            <p:strVal val="ppt_w"/>
                                          </p:val>
                                        </p:tav>
                                        <p:tav tm="100000">
                                          <p:val>
                                            <p:strVal val="ppt_w*0.70"/>
                                          </p:val>
                                        </p:tav>
                                      </p:tavLst>
                                    </p:anim>
                                    <p:anim calcmode="lin" valueType="num">
                                      <p:cBhvr>
                                        <p:cTn id="147" dur="1000"/>
                                        <p:tgtEl>
                                          <p:spTgt spid="32"/>
                                        </p:tgtEl>
                                        <p:attrNameLst>
                                          <p:attrName>ppt_h</p:attrName>
                                        </p:attrNameLst>
                                      </p:cBhvr>
                                      <p:tavLst>
                                        <p:tav tm="0">
                                          <p:val>
                                            <p:strVal val="ppt_h"/>
                                          </p:val>
                                        </p:tav>
                                        <p:tav tm="100000">
                                          <p:val>
                                            <p:strVal val="ppt_h"/>
                                          </p:val>
                                        </p:tav>
                                      </p:tavLst>
                                    </p:anim>
                                    <p:animEffect transition="out" filter="fade">
                                      <p:cBhvr>
                                        <p:cTn id="148" dur="1000"/>
                                        <p:tgtEl>
                                          <p:spTgt spid="32"/>
                                        </p:tgtEl>
                                      </p:cBhvr>
                                    </p:animEffect>
                                    <p:set>
                                      <p:cBhvr>
                                        <p:cTn id="149" dur="1" fill="hold">
                                          <p:stCondLst>
                                            <p:cond delay="999"/>
                                          </p:stCondLst>
                                        </p:cTn>
                                        <p:tgtEl>
                                          <p:spTgt spid="32"/>
                                        </p:tgtEl>
                                        <p:attrNameLst>
                                          <p:attrName>style.visibility</p:attrName>
                                        </p:attrNameLst>
                                      </p:cBhvr>
                                      <p:to>
                                        <p:strVal val="hidden"/>
                                      </p:to>
                                    </p:set>
                                  </p:childTnLst>
                                </p:cTn>
                              </p:par>
                              <p:par>
                                <p:cTn id="150" presetID="55" presetClass="exit" presetSubtype="0" fill="hold" grpId="0" nodeType="withEffect">
                                  <p:stCondLst>
                                    <p:cond delay="0"/>
                                  </p:stCondLst>
                                  <p:childTnLst>
                                    <p:anim calcmode="lin" valueType="num">
                                      <p:cBhvr>
                                        <p:cTn id="151" dur="1000"/>
                                        <p:tgtEl>
                                          <p:spTgt spid="24">
                                            <p:txEl>
                                              <p:pRg st="0" end="0"/>
                                            </p:txEl>
                                          </p:spTgt>
                                        </p:tgtEl>
                                        <p:attrNameLst>
                                          <p:attrName>ppt_w</p:attrName>
                                        </p:attrNameLst>
                                      </p:cBhvr>
                                      <p:tavLst>
                                        <p:tav tm="0">
                                          <p:val>
                                            <p:strVal val="ppt_w"/>
                                          </p:val>
                                        </p:tav>
                                        <p:tav tm="100000">
                                          <p:val>
                                            <p:strVal val="ppt_w*0.70"/>
                                          </p:val>
                                        </p:tav>
                                      </p:tavLst>
                                    </p:anim>
                                    <p:anim calcmode="lin" valueType="num">
                                      <p:cBhvr>
                                        <p:cTn id="152" dur="1000"/>
                                        <p:tgtEl>
                                          <p:spTgt spid="24">
                                            <p:txEl>
                                              <p:pRg st="0" end="0"/>
                                            </p:txEl>
                                          </p:spTgt>
                                        </p:tgtEl>
                                        <p:attrNameLst>
                                          <p:attrName>ppt_h</p:attrName>
                                        </p:attrNameLst>
                                      </p:cBhvr>
                                      <p:tavLst>
                                        <p:tav tm="0">
                                          <p:val>
                                            <p:strVal val="ppt_h"/>
                                          </p:val>
                                        </p:tav>
                                        <p:tav tm="100000">
                                          <p:val>
                                            <p:strVal val="ppt_h"/>
                                          </p:val>
                                        </p:tav>
                                      </p:tavLst>
                                    </p:anim>
                                    <p:animEffect transition="out" filter="fade">
                                      <p:cBhvr>
                                        <p:cTn id="153" dur="1000"/>
                                        <p:tgtEl>
                                          <p:spTgt spid="24">
                                            <p:txEl>
                                              <p:pRg st="0" end="0"/>
                                            </p:txEl>
                                          </p:spTgt>
                                        </p:tgtEl>
                                      </p:cBhvr>
                                    </p:animEffect>
                                    <p:set>
                                      <p:cBhvr>
                                        <p:cTn id="154" dur="1" fill="hold">
                                          <p:stCondLst>
                                            <p:cond delay="999"/>
                                          </p:stCondLst>
                                        </p:cTn>
                                        <p:tgtEl>
                                          <p:spTgt spid="24">
                                            <p:txEl>
                                              <p:pRg st="0" end="0"/>
                                            </p:txEl>
                                          </p:spTgt>
                                        </p:tgtEl>
                                        <p:attrNameLst>
                                          <p:attrName>style.visibility</p:attrName>
                                        </p:attrNameLst>
                                      </p:cBhvr>
                                      <p:to>
                                        <p:strVal val="hidden"/>
                                      </p:to>
                                    </p:set>
                                  </p:childTnLst>
                                </p:cTn>
                              </p:par>
                            </p:childTnLst>
                          </p:cTn>
                        </p:par>
                        <p:par>
                          <p:cTn id="155" fill="hold">
                            <p:stCondLst>
                              <p:cond delay="13000"/>
                            </p:stCondLst>
                            <p:childTnLst>
                              <p:par>
                                <p:cTn id="156" presetID="23" presetClass="entr" presetSubtype="16" fill="hold" grpId="0" nodeType="afterEffect">
                                  <p:stCondLst>
                                    <p:cond delay="0"/>
                                  </p:stCondLst>
                                  <p:childTnLst>
                                    <p:set>
                                      <p:cBhvr>
                                        <p:cTn id="157" dur="1" fill="hold">
                                          <p:stCondLst>
                                            <p:cond delay="0"/>
                                          </p:stCondLst>
                                        </p:cTn>
                                        <p:tgtEl>
                                          <p:spTgt spid="33"/>
                                        </p:tgtEl>
                                        <p:attrNameLst>
                                          <p:attrName>style.visibility</p:attrName>
                                        </p:attrNameLst>
                                      </p:cBhvr>
                                      <p:to>
                                        <p:strVal val="visible"/>
                                      </p:to>
                                    </p:set>
                                    <p:anim calcmode="lin" valueType="num">
                                      <p:cBhvr>
                                        <p:cTn id="158" dur="3000" fill="hold"/>
                                        <p:tgtEl>
                                          <p:spTgt spid="33"/>
                                        </p:tgtEl>
                                        <p:attrNameLst>
                                          <p:attrName>ppt_w</p:attrName>
                                        </p:attrNameLst>
                                      </p:cBhvr>
                                      <p:tavLst>
                                        <p:tav tm="0">
                                          <p:val>
                                            <p:fltVal val="0"/>
                                          </p:val>
                                        </p:tav>
                                        <p:tav tm="100000">
                                          <p:val>
                                            <p:strVal val="#ppt_w"/>
                                          </p:val>
                                        </p:tav>
                                      </p:tavLst>
                                    </p:anim>
                                    <p:anim calcmode="lin" valueType="num">
                                      <p:cBhvr>
                                        <p:cTn id="159" dur="3000" fill="hold"/>
                                        <p:tgtEl>
                                          <p:spTgt spid="33"/>
                                        </p:tgtEl>
                                        <p:attrNameLst>
                                          <p:attrName>ppt_h</p:attrName>
                                        </p:attrNameLst>
                                      </p:cBhvr>
                                      <p:tavLst>
                                        <p:tav tm="0">
                                          <p:val>
                                            <p:fltVal val="0"/>
                                          </p:val>
                                        </p:tav>
                                        <p:tav tm="100000">
                                          <p:val>
                                            <p:strVal val="#ppt_h"/>
                                          </p:val>
                                        </p:tav>
                                      </p:tavLst>
                                    </p:anim>
                                  </p:childTnLst>
                                </p:cTn>
                              </p:par>
                              <p:par>
                                <p:cTn id="160" presetID="23" presetClass="entr" presetSubtype="272" fill="hold" nodeType="withEffect">
                                  <p:stCondLst>
                                    <p:cond delay="0"/>
                                  </p:stCondLst>
                                  <p:childTnLst>
                                    <p:set>
                                      <p:cBhvr>
                                        <p:cTn id="161" dur="1" fill="hold">
                                          <p:stCondLst>
                                            <p:cond delay="0"/>
                                          </p:stCondLst>
                                        </p:cTn>
                                        <p:tgtEl>
                                          <p:spTgt spid="35"/>
                                        </p:tgtEl>
                                        <p:attrNameLst>
                                          <p:attrName>style.visibility</p:attrName>
                                        </p:attrNameLst>
                                      </p:cBhvr>
                                      <p:to>
                                        <p:strVal val="visible"/>
                                      </p:to>
                                    </p:set>
                                    <p:anim calcmode="lin" valueType="num">
                                      <p:cBhvr>
                                        <p:cTn id="162" dur="2000" fill="hold"/>
                                        <p:tgtEl>
                                          <p:spTgt spid="35"/>
                                        </p:tgtEl>
                                        <p:attrNameLst>
                                          <p:attrName>ppt_w</p:attrName>
                                        </p:attrNameLst>
                                      </p:cBhvr>
                                      <p:tavLst>
                                        <p:tav tm="0">
                                          <p:val>
                                            <p:strVal val="2/3*#ppt_w"/>
                                          </p:val>
                                        </p:tav>
                                        <p:tav tm="100000">
                                          <p:val>
                                            <p:strVal val="#ppt_w"/>
                                          </p:val>
                                        </p:tav>
                                      </p:tavLst>
                                    </p:anim>
                                    <p:anim calcmode="lin" valueType="num">
                                      <p:cBhvr>
                                        <p:cTn id="163" dur="2000" fill="hold"/>
                                        <p:tgtEl>
                                          <p:spTgt spid="35"/>
                                        </p:tgtEl>
                                        <p:attrNameLst>
                                          <p:attrName>ppt_h</p:attrName>
                                        </p:attrNameLst>
                                      </p:cBhvr>
                                      <p:tavLst>
                                        <p:tav tm="0">
                                          <p:val>
                                            <p:strVal val="2/3*#ppt_h"/>
                                          </p:val>
                                        </p:tav>
                                        <p:tav tm="100000">
                                          <p:val>
                                            <p:strVal val="#ppt_h"/>
                                          </p:val>
                                        </p:tav>
                                      </p:tavLst>
                                    </p:anim>
                                  </p:childTnLst>
                                </p:cTn>
                              </p:par>
                              <p:par>
                                <p:cTn id="164" presetID="23" presetClass="entr" presetSubtype="272" fill="hold" nodeType="withEffect">
                                  <p:stCondLst>
                                    <p:cond delay="0"/>
                                  </p:stCondLst>
                                  <p:childTnLst>
                                    <p:set>
                                      <p:cBhvr>
                                        <p:cTn id="165" dur="1" fill="hold">
                                          <p:stCondLst>
                                            <p:cond delay="0"/>
                                          </p:stCondLst>
                                        </p:cTn>
                                        <p:tgtEl>
                                          <p:spTgt spid="36"/>
                                        </p:tgtEl>
                                        <p:attrNameLst>
                                          <p:attrName>style.visibility</p:attrName>
                                        </p:attrNameLst>
                                      </p:cBhvr>
                                      <p:to>
                                        <p:strVal val="visible"/>
                                      </p:to>
                                    </p:set>
                                    <p:anim calcmode="lin" valueType="num">
                                      <p:cBhvr>
                                        <p:cTn id="166" dur="2000" fill="hold"/>
                                        <p:tgtEl>
                                          <p:spTgt spid="36"/>
                                        </p:tgtEl>
                                        <p:attrNameLst>
                                          <p:attrName>ppt_w</p:attrName>
                                        </p:attrNameLst>
                                      </p:cBhvr>
                                      <p:tavLst>
                                        <p:tav tm="0">
                                          <p:val>
                                            <p:strVal val="2/3*#ppt_w"/>
                                          </p:val>
                                        </p:tav>
                                        <p:tav tm="100000">
                                          <p:val>
                                            <p:strVal val="#ppt_w"/>
                                          </p:val>
                                        </p:tav>
                                      </p:tavLst>
                                    </p:anim>
                                    <p:anim calcmode="lin" valueType="num">
                                      <p:cBhvr>
                                        <p:cTn id="167" dur="2000" fill="hold"/>
                                        <p:tgtEl>
                                          <p:spTgt spid="36"/>
                                        </p:tgtEl>
                                        <p:attrNameLst>
                                          <p:attrName>ppt_h</p:attrName>
                                        </p:attrNameLst>
                                      </p:cBhvr>
                                      <p:tavLst>
                                        <p:tav tm="0">
                                          <p:val>
                                            <p:strVal val="2/3*#ppt_h"/>
                                          </p:val>
                                        </p:tav>
                                        <p:tav tm="100000">
                                          <p:val>
                                            <p:strVal val="#ppt_h"/>
                                          </p:val>
                                        </p:tav>
                                      </p:tavLst>
                                    </p:anim>
                                  </p:childTnLst>
                                </p:cTn>
                              </p:par>
                              <p:par>
                                <p:cTn id="168" presetID="23" presetClass="entr" presetSubtype="272" fill="hold" nodeType="withEffect">
                                  <p:stCondLst>
                                    <p:cond delay="0"/>
                                  </p:stCondLst>
                                  <p:childTnLst>
                                    <p:set>
                                      <p:cBhvr>
                                        <p:cTn id="169" dur="1" fill="hold">
                                          <p:stCondLst>
                                            <p:cond delay="0"/>
                                          </p:stCondLst>
                                        </p:cTn>
                                        <p:tgtEl>
                                          <p:spTgt spid="37"/>
                                        </p:tgtEl>
                                        <p:attrNameLst>
                                          <p:attrName>style.visibility</p:attrName>
                                        </p:attrNameLst>
                                      </p:cBhvr>
                                      <p:to>
                                        <p:strVal val="visible"/>
                                      </p:to>
                                    </p:set>
                                    <p:anim calcmode="lin" valueType="num">
                                      <p:cBhvr>
                                        <p:cTn id="170" dur="2000" fill="hold"/>
                                        <p:tgtEl>
                                          <p:spTgt spid="37"/>
                                        </p:tgtEl>
                                        <p:attrNameLst>
                                          <p:attrName>ppt_w</p:attrName>
                                        </p:attrNameLst>
                                      </p:cBhvr>
                                      <p:tavLst>
                                        <p:tav tm="0">
                                          <p:val>
                                            <p:strVal val="2/3*#ppt_w"/>
                                          </p:val>
                                        </p:tav>
                                        <p:tav tm="100000">
                                          <p:val>
                                            <p:strVal val="#ppt_w"/>
                                          </p:val>
                                        </p:tav>
                                      </p:tavLst>
                                    </p:anim>
                                    <p:anim calcmode="lin" valueType="num">
                                      <p:cBhvr>
                                        <p:cTn id="171" dur="2000" fill="hold"/>
                                        <p:tgtEl>
                                          <p:spTgt spid="37"/>
                                        </p:tgtEl>
                                        <p:attrNameLst>
                                          <p:attrName>ppt_h</p:attrName>
                                        </p:attrNameLst>
                                      </p:cBhvr>
                                      <p:tavLst>
                                        <p:tav tm="0">
                                          <p:val>
                                            <p:strVal val="2/3*#ppt_h"/>
                                          </p:val>
                                        </p:tav>
                                        <p:tav tm="100000">
                                          <p:val>
                                            <p:strVal val="#ppt_h"/>
                                          </p:val>
                                        </p:tav>
                                      </p:tavLst>
                                    </p:anim>
                                  </p:childTnLst>
                                </p:cTn>
                              </p:par>
                            </p:childTnLst>
                          </p:cTn>
                        </p:par>
                        <p:par>
                          <p:cTn id="172" fill="hold">
                            <p:stCondLst>
                              <p:cond delay="16000"/>
                            </p:stCondLst>
                            <p:childTnLst>
                              <p:par>
                                <p:cTn id="173" presetID="55" presetClass="exit" presetSubtype="0" fill="hold" nodeType="afterEffect">
                                  <p:stCondLst>
                                    <p:cond delay="0"/>
                                  </p:stCondLst>
                                  <p:childTnLst>
                                    <p:anim calcmode="lin" valueType="num">
                                      <p:cBhvr>
                                        <p:cTn id="174" dur="1000"/>
                                        <p:tgtEl>
                                          <p:spTgt spid="35"/>
                                        </p:tgtEl>
                                        <p:attrNameLst>
                                          <p:attrName>ppt_w</p:attrName>
                                        </p:attrNameLst>
                                      </p:cBhvr>
                                      <p:tavLst>
                                        <p:tav tm="0">
                                          <p:val>
                                            <p:strVal val="ppt_w"/>
                                          </p:val>
                                        </p:tav>
                                        <p:tav tm="100000">
                                          <p:val>
                                            <p:strVal val="ppt_w*0.70"/>
                                          </p:val>
                                        </p:tav>
                                      </p:tavLst>
                                    </p:anim>
                                    <p:anim calcmode="lin" valueType="num">
                                      <p:cBhvr>
                                        <p:cTn id="175" dur="1000"/>
                                        <p:tgtEl>
                                          <p:spTgt spid="35"/>
                                        </p:tgtEl>
                                        <p:attrNameLst>
                                          <p:attrName>ppt_h</p:attrName>
                                        </p:attrNameLst>
                                      </p:cBhvr>
                                      <p:tavLst>
                                        <p:tav tm="0">
                                          <p:val>
                                            <p:strVal val="ppt_h"/>
                                          </p:val>
                                        </p:tav>
                                        <p:tav tm="100000">
                                          <p:val>
                                            <p:strVal val="ppt_h"/>
                                          </p:val>
                                        </p:tav>
                                      </p:tavLst>
                                    </p:anim>
                                    <p:animEffect transition="out" filter="fade">
                                      <p:cBhvr>
                                        <p:cTn id="176" dur="1000"/>
                                        <p:tgtEl>
                                          <p:spTgt spid="35"/>
                                        </p:tgtEl>
                                      </p:cBhvr>
                                    </p:animEffect>
                                    <p:set>
                                      <p:cBhvr>
                                        <p:cTn id="177" dur="1" fill="hold">
                                          <p:stCondLst>
                                            <p:cond delay="999"/>
                                          </p:stCondLst>
                                        </p:cTn>
                                        <p:tgtEl>
                                          <p:spTgt spid="35"/>
                                        </p:tgtEl>
                                        <p:attrNameLst>
                                          <p:attrName>style.visibility</p:attrName>
                                        </p:attrNameLst>
                                      </p:cBhvr>
                                      <p:to>
                                        <p:strVal val="hidden"/>
                                      </p:to>
                                    </p:set>
                                  </p:childTnLst>
                                </p:cTn>
                              </p:par>
                              <p:par>
                                <p:cTn id="178" presetID="55" presetClass="exit" presetSubtype="0" fill="hold" nodeType="withEffect">
                                  <p:stCondLst>
                                    <p:cond delay="0"/>
                                  </p:stCondLst>
                                  <p:childTnLst>
                                    <p:anim calcmode="lin" valueType="num">
                                      <p:cBhvr>
                                        <p:cTn id="179" dur="1000"/>
                                        <p:tgtEl>
                                          <p:spTgt spid="36"/>
                                        </p:tgtEl>
                                        <p:attrNameLst>
                                          <p:attrName>ppt_w</p:attrName>
                                        </p:attrNameLst>
                                      </p:cBhvr>
                                      <p:tavLst>
                                        <p:tav tm="0">
                                          <p:val>
                                            <p:strVal val="ppt_w"/>
                                          </p:val>
                                        </p:tav>
                                        <p:tav tm="100000">
                                          <p:val>
                                            <p:strVal val="ppt_w*0.70"/>
                                          </p:val>
                                        </p:tav>
                                      </p:tavLst>
                                    </p:anim>
                                    <p:anim calcmode="lin" valueType="num">
                                      <p:cBhvr>
                                        <p:cTn id="180" dur="1000"/>
                                        <p:tgtEl>
                                          <p:spTgt spid="36"/>
                                        </p:tgtEl>
                                        <p:attrNameLst>
                                          <p:attrName>ppt_h</p:attrName>
                                        </p:attrNameLst>
                                      </p:cBhvr>
                                      <p:tavLst>
                                        <p:tav tm="0">
                                          <p:val>
                                            <p:strVal val="ppt_h"/>
                                          </p:val>
                                        </p:tav>
                                        <p:tav tm="100000">
                                          <p:val>
                                            <p:strVal val="ppt_h"/>
                                          </p:val>
                                        </p:tav>
                                      </p:tavLst>
                                    </p:anim>
                                    <p:animEffect transition="out" filter="fade">
                                      <p:cBhvr>
                                        <p:cTn id="181" dur="1000"/>
                                        <p:tgtEl>
                                          <p:spTgt spid="36"/>
                                        </p:tgtEl>
                                      </p:cBhvr>
                                    </p:animEffect>
                                    <p:set>
                                      <p:cBhvr>
                                        <p:cTn id="182" dur="1" fill="hold">
                                          <p:stCondLst>
                                            <p:cond delay="999"/>
                                          </p:stCondLst>
                                        </p:cTn>
                                        <p:tgtEl>
                                          <p:spTgt spid="36"/>
                                        </p:tgtEl>
                                        <p:attrNameLst>
                                          <p:attrName>style.visibility</p:attrName>
                                        </p:attrNameLst>
                                      </p:cBhvr>
                                      <p:to>
                                        <p:strVal val="hidden"/>
                                      </p:to>
                                    </p:set>
                                  </p:childTnLst>
                                </p:cTn>
                              </p:par>
                              <p:par>
                                <p:cTn id="183" presetID="55" presetClass="exit" presetSubtype="0" fill="hold" grpId="1" nodeType="withEffect">
                                  <p:stCondLst>
                                    <p:cond delay="0"/>
                                  </p:stCondLst>
                                  <p:childTnLst>
                                    <p:anim calcmode="lin" valueType="num">
                                      <p:cBhvr>
                                        <p:cTn id="184" dur="1000"/>
                                        <p:tgtEl>
                                          <p:spTgt spid="33"/>
                                        </p:tgtEl>
                                        <p:attrNameLst>
                                          <p:attrName>ppt_w</p:attrName>
                                        </p:attrNameLst>
                                      </p:cBhvr>
                                      <p:tavLst>
                                        <p:tav tm="0">
                                          <p:val>
                                            <p:strVal val="ppt_w"/>
                                          </p:val>
                                        </p:tav>
                                        <p:tav tm="100000">
                                          <p:val>
                                            <p:strVal val="ppt_w*0.70"/>
                                          </p:val>
                                        </p:tav>
                                      </p:tavLst>
                                    </p:anim>
                                    <p:anim calcmode="lin" valueType="num">
                                      <p:cBhvr>
                                        <p:cTn id="185" dur="1000"/>
                                        <p:tgtEl>
                                          <p:spTgt spid="33"/>
                                        </p:tgtEl>
                                        <p:attrNameLst>
                                          <p:attrName>ppt_h</p:attrName>
                                        </p:attrNameLst>
                                      </p:cBhvr>
                                      <p:tavLst>
                                        <p:tav tm="0">
                                          <p:val>
                                            <p:strVal val="ppt_h"/>
                                          </p:val>
                                        </p:tav>
                                        <p:tav tm="100000">
                                          <p:val>
                                            <p:strVal val="ppt_h"/>
                                          </p:val>
                                        </p:tav>
                                      </p:tavLst>
                                    </p:anim>
                                    <p:animEffect transition="out" filter="fade">
                                      <p:cBhvr>
                                        <p:cTn id="186" dur="1000"/>
                                        <p:tgtEl>
                                          <p:spTgt spid="33"/>
                                        </p:tgtEl>
                                      </p:cBhvr>
                                    </p:animEffect>
                                    <p:set>
                                      <p:cBhvr>
                                        <p:cTn id="187" dur="1" fill="hold">
                                          <p:stCondLst>
                                            <p:cond delay="999"/>
                                          </p:stCondLst>
                                        </p:cTn>
                                        <p:tgtEl>
                                          <p:spTgt spid="33"/>
                                        </p:tgtEl>
                                        <p:attrNameLst>
                                          <p:attrName>style.visibility</p:attrName>
                                        </p:attrNameLst>
                                      </p:cBhvr>
                                      <p:to>
                                        <p:strVal val="hidden"/>
                                      </p:to>
                                    </p:set>
                                  </p:childTnLst>
                                </p:cTn>
                              </p:par>
                              <p:par>
                                <p:cTn id="188" presetID="55" presetClass="exit" presetSubtype="0" fill="hold" nodeType="withEffect">
                                  <p:stCondLst>
                                    <p:cond delay="0"/>
                                  </p:stCondLst>
                                  <p:childTnLst>
                                    <p:anim calcmode="lin" valueType="num">
                                      <p:cBhvr>
                                        <p:cTn id="189" dur="1000"/>
                                        <p:tgtEl>
                                          <p:spTgt spid="37"/>
                                        </p:tgtEl>
                                        <p:attrNameLst>
                                          <p:attrName>ppt_w</p:attrName>
                                        </p:attrNameLst>
                                      </p:cBhvr>
                                      <p:tavLst>
                                        <p:tav tm="0">
                                          <p:val>
                                            <p:strVal val="ppt_w"/>
                                          </p:val>
                                        </p:tav>
                                        <p:tav tm="100000">
                                          <p:val>
                                            <p:strVal val="ppt_w*0.70"/>
                                          </p:val>
                                        </p:tav>
                                      </p:tavLst>
                                    </p:anim>
                                    <p:anim calcmode="lin" valueType="num">
                                      <p:cBhvr>
                                        <p:cTn id="190" dur="1000"/>
                                        <p:tgtEl>
                                          <p:spTgt spid="37"/>
                                        </p:tgtEl>
                                        <p:attrNameLst>
                                          <p:attrName>ppt_h</p:attrName>
                                        </p:attrNameLst>
                                      </p:cBhvr>
                                      <p:tavLst>
                                        <p:tav tm="0">
                                          <p:val>
                                            <p:strVal val="ppt_h"/>
                                          </p:val>
                                        </p:tav>
                                        <p:tav tm="100000">
                                          <p:val>
                                            <p:strVal val="ppt_h"/>
                                          </p:val>
                                        </p:tav>
                                      </p:tavLst>
                                    </p:anim>
                                    <p:animEffect transition="out" filter="fade">
                                      <p:cBhvr>
                                        <p:cTn id="191" dur="1000"/>
                                        <p:tgtEl>
                                          <p:spTgt spid="37"/>
                                        </p:tgtEl>
                                      </p:cBhvr>
                                    </p:animEffect>
                                    <p:set>
                                      <p:cBhvr>
                                        <p:cTn id="192" dur="1" fill="hold">
                                          <p:stCondLst>
                                            <p:cond delay="999"/>
                                          </p:stCondLst>
                                        </p:cTn>
                                        <p:tgtEl>
                                          <p:spTgt spid="37"/>
                                        </p:tgtEl>
                                        <p:attrNameLst>
                                          <p:attrName>style.visibility</p:attrName>
                                        </p:attrNameLst>
                                      </p:cBhvr>
                                      <p:to>
                                        <p:strVal val="hidden"/>
                                      </p:to>
                                    </p:set>
                                  </p:childTnLst>
                                </p:cTn>
                              </p:par>
                            </p:childTnLst>
                          </p:cTn>
                        </p:par>
                        <p:par>
                          <p:cTn id="193" fill="hold">
                            <p:stCondLst>
                              <p:cond delay="17000"/>
                            </p:stCondLst>
                            <p:childTnLst>
                              <p:par>
                                <p:cTn id="194" presetID="23" presetClass="entr" presetSubtype="16" fill="hold" grpId="0" nodeType="afterEffect">
                                  <p:stCondLst>
                                    <p:cond delay="0"/>
                                  </p:stCondLst>
                                  <p:childTnLst>
                                    <p:set>
                                      <p:cBhvr>
                                        <p:cTn id="195" dur="1" fill="hold">
                                          <p:stCondLst>
                                            <p:cond delay="0"/>
                                          </p:stCondLst>
                                        </p:cTn>
                                        <p:tgtEl>
                                          <p:spTgt spid="38"/>
                                        </p:tgtEl>
                                        <p:attrNameLst>
                                          <p:attrName>style.visibility</p:attrName>
                                        </p:attrNameLst>
                                      </p:cBhvr>
                                      <p:to>
                                        <p:strVal val="visible"/>
                                      </p:to>
                                    </p:set>
                                    <p:anim calcmode="lin" valueType="num">
                                      <p:cBhvr>
                                        <p:cTn id="196" dur="3000" fill="hold"/>
                                        <p:tgtEl>
                                          <p:spTgt spid="38"/>
                                        </p:tgtEl>
                                        <p:attrNameLst>
                                          <p:attrName>ppt_w</p:attrName>
                                        </p:attrNameLst>
                                      </p:cBhvr>
                                      <p:tavLst>
                                        <p:tav tm="0">
                                          <p:val>
                                            <p:fltVal val="0"/>
                                          </p:val>
                                        </p:tav>
                                        <p:tav tm="100000">
                                          <p:val>
                                            <p:strVal val="#ppt_w"/>
                                          </p:val>
                                        </p:tav>
                                      </p:tavLst>
                                    </p:anim>
                                    <p:anim calcmode="lin" valueType="num">
                                      <p:cBhvr>
                                        <p:cTn id="197" dur="3000" fill="hold"/>
                                        <p:tgtEl>
                                          <p:spTgt spid="38"/>
                                        </p:tgtEl>
                                        <p:attrNameLst>
                                          <p:attrName>ppt_h</p:attrName>
                                        </p:attrNameLst>
                                      </p:cBhvr>
                                      <p:tavLst>
                                        <p:tav tm="0">
                                          <p:val>
                                            <p:fltVal val="0"/>
                                          </p:val>
                                        </p:tav>
                                        <p:tav tm="100000">
                                          <p:val>
                                            <p:strVal val="#ppt_h"/>
                                          </p:val>
                                        </p:tav>
                                      </p:tavLst>
                                    </p:anim>
                                  </p:childTnLst>
                                </p:cTn>
                              </p:par>
                              <p:par>
                                <p:cTn id="198" presetID="23" presetClass="entr" presetSubtype="272" fill="hold" nodeType="withEffect">
                                  <p:stCondLst>
                                    <p:cond delay="0"/>
                                  </p:stCondLst>
                                  <p:childTnLst>
                                    <p:set>
                                      <p:cBhvr>
                                        <p:cTn id="199" dur="1" fill="hold">
                                          <p:stCondLst>
                                            <p:cond delay="0"/>
                                          </p:stCondLst>
                                        </p:cTn>
                                        <p:tgtEl>
                                          <p:spTgt spid="39"/>
                                        </p:tgtEl>
                                        <p:attrNameLst>
                                          <p:attrName>style.visibility</p:attrName>
                                        </p:attrNameLst>
                                      </p:cBhvr>
                                      <p:to>
                                        <p:strVal val="visible"/>
                                      </p:to>
                                    </p:set>
                                    <p:anim calcmode="lin" valueType="num">
                                      <p:cBhvr>
                                        <p:cTn id="200" dur="2000" fill="hold"/>
                                        <p:tgtEl>
                                          <p:spTgt spid="39"/>
                                        </p:tgtEl>
                                        <p:attrNameLst>
                                          <p:attrName>ppt_w</p:attrName>
                                        </p:attrNameLst>
                                      </p:cBhvr>
                                      <p:tavLst>
                                        <p:tav tm="0">
                                          <p:val>
                                            <p:strVal val="2/3*#ppt_w"/>
                                          </p:val>
                                        </p:tav>
                                        <p:tav tm="100000">
                                          <p:val>
                                            <p:strVal val="#ppt_w"/>
                                          </p:val>
                                        </p:tav>
                                      </p:tavLst>
                                    </p:anim>
                                    <p:anim calcmode="lin" valueType="num">
                                      <p:cBhvr>
                                        <p:cTn id="201" dur="2000" fill="hold"/>
                                        <p:tgtEl>
                                          <p:spTgt spid="39"/>
                                        </p:tgtEl>
                                        <p:attrNameLst>
                                          <p:attrName>ppt_h</p:attrName>
                                        </p:attrNameLst>
                                      </p:cBhvr>
                                      <p:tavLst>
                                        <p:tav tm="0">
                                          <p:val>
                                            <p:strVal val="2/3*#ppt_h"/>
                                          </p:val>
                                        </p:tav>
                                        <p:tav tm="100000">
                                          <p:val>
                                            <p:strVal val="#ppt_h"/>
                                          </p:val>
                                        </p:tav>
                                      </p:tavLst>
                                    </p:anim>
                                  </p:childTnLst>
                                </p:cTn>
                              </p:par>
                            </p:childTnLst>
                          </p:cTn>
                        </p:par>
                        <p:par>
                          <p:cTn id="202" fill="hold">
                            <p:stCondLst>
                              <p:cond delay="20000"/>
                            </p:stCondLst>
                            <p:childTnLst>
                              <p:par>
                                <p:cTn id="203" presetID="55" presetClass="exit" presetSubtype="0" fill="hold" grpId="1" nodeType="afterEffect">
                                  <p:stCondLst>
                                    <p:cond delay="0"/>
                                  </p:stCondLst>
                                  <p:childTnLst>
                                    <p:anim calcmode="lin" valueType="num">
                                      <p:cBhvr>
                                        <p:cTn id="204" dur="1000"/>
                                        <p:tgtEl>
                                          <p:spTgt spid="38"/>
                                        </p:tgtEl>
                                        <p:attrNameLst>
                                          <p:attrName>ppt_w</p:attrName>
                                        </p:attrNameLst>
                                      </p:cBhvr>
                                      <p:tavLst>
                                        <p:tav tm="0">
                                          <p:val>
                                            <p:strVal val="ppt_w"/>
                                          </p:val>
                                        </p:tav>
                                        <p:tav tm="100000">
                                          <p:val>
                                            <p:strVal val="ppt_w*0.70"/>
                                          </p:val>
                                        </p:tav>
                                      </p:tavLst>
                                    </p:anim>
                                    <p:anim calcmode="lin" valueType="num">
                                      <p:cBhvr>
                                        <p:cTn id="205" dur="1000"/>
                                        <p:tgtEl>
                                          <p:spTgt spid="38"/>
                                        </p:tgtEl>
                                        <p:attrNameLst>
                                          <p:attrName>ppt_h</p:attrName>
                                        </p:attrNameLst>
                                      </p:cBhvr>
                                      <p:tavLst>
                                        <p:tav tm="0">
                                          <p:val>
                                            <p:strVal val="ppt_h"/>
                                          </p:val>
                                        </p:tav>
                                        <p:tav tm="100000">
                                          <p:val>
                                            <p:strVal val="ppt_h"/>
                                          </p:val>
                                        </p:tav>
                                      </p:tavLst>
                                    </p:anim>
                                    <p:animEffect transition="out" filter="fade">
                                      <p:cBhvr>
                                        <p:cTn id="206" dur="1000"/>
                                        <p:tgtEl>
                                          <p:spTgt spid="38"/>
                                        </p:tgtEl>
                                      </p:cBhvr>
                                    </p:animEffect>
                                    <p:set>
                                      <p:cBhvr>
                                        <p:cTn id="207" dur="1" fill="hold">
                                          <p:stCondLst>
                                            <p:cond delay="999"/>
                                          </p:stCondLst>
                                        </p:cTn>
                                        <p:tgtEl>
                                          <p:spTgt spid="38"/>
                                        </p:tgtEl>
                                        <p:attrNameLst>
                                          <p:attrName>style.visibility</p:attrName>
                                        </p:attrNameLst>
                                      </p:cBhvr>
                                      <p:to>
                                        <p:strVal val="hidden"/>
                                      </p:to>
                                    </p:set>
                                  </p:childTnLst>
                                </p:cTn>
                              </p:par>
                              <p:par>
                                <p:cTn id="208" presetID="55" presetClass="exit" presetSubtype="0" fill="hold" nodeType="withEffect">
                                  <p:stCondLst>
                                    <p:cond delay="0"/>
                                  </p:stCondLst>
                                  <p:childTnLst>
                                    <p:anim calcmode="lin" valueType="num">
                                      <p:cBhvr>
                                        <p:cTn id="209" dur="1000"/>
                                        <p:tgtEl>
                                          <p:spTgt spid="39"/>
                                        </p:tgtEl>
                                        <p:attrNameLst>
                                          <p:attrName>ppt_w</p:attrName>
                                        </p:attrNameLst>
                                      </p:cBhvr>
                                      <p:tavLst>
                                        <p:tav tm="0">
                                          <p:val>
                                            <p:strVal val="ppt_w"/>
                                          </p:val>
                                        </p:tav>
                                        <p:tav tm="100000">
                                          <p:val>
                                            <p:strVal val="ppt_w*0.70"/>
                                          </p:val>
                                        </p:tav>
                                      </p:tavLst>
                                    </p:anim>
                                    <p:anim calcmode="lin" valueType="num">
                                      <p:cBhvr>
                                        <p:cTn id="210" dur="1000"/>
                                        <p:tgtEl>
                                          <p:spTgt spid="39"/>
                                        </p:tgtEl>
                                        <p:attrNameLst>
                                          <p:attrName>ppt_h</p:attrName>
                                        </p:attrNameLst>
                                      </p:cBhvr>
                                      <p:tavLst>
                                        <p:tav tm="0">
                                          <p:val>
                                            <p:strVal val="ppt_h"/>
                                          </p:val>
                                        </p:tav>
                                        <p:tav tm="100000">
                                          <p:val>
                                            <p:strVal val="ppt_h"/>
                                          </p:val>
                                        </p:tav>
                                      </p:tavLst>
                                    </p:anim>
                                    <p:animEffect transition="out" filter="fade">
                                      <p:cBhvr>
                                        <p:cTn id="211" dur="1000"/>
                                        <p:tgtEl>
                                          <p:spTgt spid="39"/>
                                        </p:tgtEl>
                                      </p:cBhvr>
                                    </p:animEffect>
                                    <p:set>
                                      <p:cBhvr>
                                        <p:cTn id="212" dur="1" fill="hold">
                                          <p:stCondLst>
                                            <p:cond delay="999"/>
                                          </p:stCondLst>
                                        </p:cTn>
                                        <p:tgtEl>
                                          <p:spTgt spid="39"/>
                                        </p:tgtEl>
                                        <p:attrNameLst>
                                          <p:attrName>style.visibility</p:attrName>
                                        </p:attrNameLst>
                                      </p:cBhvr>
                                      <p:to>
                                        <p:strVal val="hidden"/>
                                      </p:to>
                                    </p:set>
                                  </p:childTnLst>
                                </p:cTn>
                              </p:par>
                              <p:par>
                                <p:cTn id="213" presetID="23" presetClass="entr" presetSubtype="16" fill="hold" nodeType="withEffect">
                                  <p:stCondLst>
                                    <p:cond delay="0"/>
                                  </p:stCondLst>
                                  <p:childTnLst>
                                    <p:set>
                                      <p:cBhvr>
                                        <p:cTn id="214" dur="1" fill="hold">
                                          <p:stCondLst>
                                            <p:cond delay="0"/>
                                          </p:stCondLst>
                                        </p:cTn>
                                        <p:tgtEl>
                                          <p:spTgt spid="40"/>
                                        </p:tgtEl>
                                        <p:attrNameLst>
                                          <p:attrName>style.visibility</p:attrName>
                                        </p:attrNameLst>
                                      </p:cBhvr>
                                      <p:to>
                                        <p:strVal val="visible"/>
                                      </p:to>
                                    </p:set>
                                    <p:anim calcmode="lin" valueType="num">
                                      <p:cBhvr>
                                        <p:cTn id="215" dur="3000" fill="hold"/>
                                        <p:tgtEl>
                                          <p:spTgt spid="40"/>
                                        </p:tgtEl>
                                        <p:attrNameLst>
                                          <p:attrName>ppt_w</p:attrName>
                                        </p:attrNameLst>
                                      </p:cBhvr>
                                      <p:tavLst>
                                        <p:tav tm="0">
                                          <p:val>
                                            <p:fltVal val="0"/>
                                          </p:val>
                                        </p:tav>
                                        <p:tav tm="100000">
                                          <p:val>
                                            <p:strVal val="#ppt_w"/>
                                          </p:val>
                                        </p:tav>
                                      </p:tavLst>
                                    </p:anim>
                                    <p:anim calcmode="lin" valueType="num">
                                      <p:cBhvr>
                                        <p:cTn id="216" dur="3000" fill="hold"/>
                                        <p:tgtEl>
                                          <p:spTgt spid="40"/>
                                        </p:tgtEl>
                                        <p:attrNameLst>
                                          <p:attrName>ppt_h</p:attrName>
                                        </p:attrNameLst>
                                      </p:cBhvr>
                                      <p:tavLst>
                                        <p:tav tm="0">
                                          <p:val>
                                            <p:fltVal val="0"/>
                                          </p:val>
                                        </p:tav>
                                        <p:tav tm="100000">
                                          <p:val>
                                            <p:strVal val="#ppt_h"/>
                                          </p:val>
                                        </p:tav>
                                      </p:tavLst>
                                    </p:anim>
                                  </p:childTnLst>
                                </p:cTn>
                              </p:par>
                              <p:par>
                                <p:cTn id="217" presetID="23" presetClass="entr" presetSubtype="272" fill="hold" nodeType="withEffect">
                                  <p:stCondLst>
                                    <p:cond delay="0"/>
                                  </p:stCondLst>
                                  <p:childTnLst>
                                    <p:set>
                                      <p:cBhvr>
                                        <p:cTn id="218" dur="1" fill="hold">
                                          <p:stCondLst>
                                            <p:cond delay="0"/>
                                          </p:stCondLst>
                                        </p:cTn>
                                        <p:tgtEl>
                                          <p:spTgt spid="42"/>
                                        </p:tgtEl>
                                        <p:attrNameLst>
                                          <p:attrName>style.visibility</p:attrName>
                                        </p:attrNameLst>
                                      </p:cBhvr>
                                      <p:to>
                                        <p:strVal val="visible"/>
                                      </p:to>
                                    </p:set>
                                    <p:anim calcmode="lin" valueType="num">
                                      <p:cBhvr>
                                        <p:cTn id="219" dur="2000" fill="hold"/>
                                        <p:tgtEl>
                                          <p:spTgt spid="42"/>
                                        </p:tgtEl>
                                        <p:attrNameLst>
                                          <p:attrName>ppt_w</p:attrName>
                                        </p:attrNameLst>
                                      </p:cBhvr>
                                      <p:tavLst>
                                        <p:tav tm="0">
                                          <p:val>
                                            <p:strVal val="2/3*#ppt_w"/>
                                          </p:val>
                                        </p:tav>
                                        <p:tav tm="100000">
                                          <p:val>
                                            <p:strVal val="#ppt_w"/>
                                          </p:val>
                                        </p:tav>
                                      </p:tavLst>
                                    </p:anim>
                                    <p:anim calcmode="lin" valueType="num">
                                      <p:cBhvr>
                                        <p:cTn id="220" dur="2000" fill="hold"/>
                                        <p:tgtEl>
                                          <p:spTgt spid="42"/>
                                        </p:tgtEl>
                                        <p:attrNameLst>
                                          <p:attrName>ppt_h</p:attrName>
                                        </p:attrNameLst>
                                      </p:cBhvr>
                                      <p:tavLst>
                                        <p:tav tm="0">
                                          <p:val>
                                            <p:strVal val="2/3*#ppt_h"/>
                                          </p:val>
                                        </p:tav>
                                        <p:tav tm="100000">
                                          <p:val>
                                            <p:strVal val="#ppt_h"/>
                                          </p:val>
                                        </p:tav>
                                      </p:tavLst>
                                    </p:anim>
                                  </p:childTnLst>
                                </p:cTn>
                              </p:par>
                              <p:par>
                                <p:cTn id="221" presetID="23" presetClass="entr" presetSubtype="272" fill="hold" nodeType="withEffect">
                                  <p:stCondLst>
                                    <p:cond delay="0"/>
                                  </p:stCondLst>
                                  <p:childTnLst>
                                    <p:set>
                                      <p:cBhvr>
                                        <p:cTn id="222" dur="1" fill="hold">
                                          <p:stCondLst>
                                            <p:cond delay="0"/>
                                          </p:stCondLst>
                                        </p:cTn>
                                        <p:tgtEl>
                                          <p:spTgt spid="41"/>
                                        </p:tgtEl>
                                        <p:attrNameLst>
                                          <p:attrName>style.visibility</p:attrName>
                                        </p:attrNameLst>
                                      </p:cBhvr>
                                      <p:to>
                                        <p:strVal val="visible"/>
                                      </p:to>
                                    </p:set>
                                    <p:anim calcmode="lin" valueType="num">
                                      <p:cBhvr>
                                        <p:cTn id="223" dur="2000" fill="hold"/>
                                        <p:tgtEl>
                                          <p:spTgt spid="41"/>
                                        </p:tgtEl>
                                        <p:attrNameLst>
                                          <p:attrName>ppt_w</p:attrName>
                                        </p:attrNameLst>
                                      </p:cBhvr>
                                      <p:tavLst>
                                        <p:tav tm="0">
                                          <p:val>
                                            <p:strVal val="2/3*#ppt_w"/>
                                          </p:val>
                                        </p:tav>
                                        <p:tav tm="100000">
                                          <p:val>
                                            <p:strVal val="#ppt_w"/>
                                          </p:val>
                                        </p:tav>
                                      </p:tavLst>
                                    </p:anim>
                                    <p:anim calcmode="lin" valueType="num">
                                      <p:cBhvr>
                                        <p:cTn id="224" dur="2000" fill="hold"/>
                                        <p:tgtEl>
                                          <p:spTgt spid="41"/>
                                        </p:tgtEl>
                                        <p:attrNameLst>
                                          <p:attrName>ppt_h</p:attrName>
                                        </p:attrNameLst>
                                      </p:cBhvr>
                                      <p:tavLst>
                                        <p:tav tm="0">
                                          <p:val>
                                            <p:strVal val="2/3*#ppt_h"/>
                                          </p:val>
                                        </p:tav>
                                        <p:tav tm="100000">
                                          <p:val>
                                            <p:strVal val="#ppt_h"/>
                                          </p:val>
                                        </p:tav>
                                      </p:tavLst>
                                    </p:anim>
                                  </p:childTnLst>
                                </p:cTn>
                              </p:par>
                            </p:childTnLst>
                          </p:cTn>
                        </p:par>
                        <p:par>
                          <p:cTn id="225" fill="hold">
                            <p:stCondLst>
                              <p:cond delay="23000"/>
                            </p:stCondLst>
                            <p:childTnLst>
                              <p:par>
                                <p:cTn id="226" presetID="55" presetClass="exit" presetSubtype="0" fill="hold" nodeType="afterEffect">
                                  <p:stCondLst>
                                    <p:cond delay="0"/>
                                  </p:stCondLst>
                                  <p:childTnLst>
                                    <p:anim calcmode="lin" valueType="num">
                                      <p:cBhvr>
                                        <p:cTn id="227" dur="1000"/>
                                        <p:tgtEl>
                                          <p:spTgt spid="41"/>
                                        </p:tgtEl>
                                        <p:attrNameLst>
                                          <p:attrName>ppt_w</p:attrName>
                                        </p:attrNameLst>
                                      </p:cBhvr>
                                      <p:tavLst>
                                        <p:tav tm="0">
                                          <p:val>
                                            <p:strVal val="ppt_w"/>
                                          </p:val>
                                        </p:tav>
                                        <p:tav tm="100000">
                                          <p:val>
                                            <p:strVal val="ppt_w*0.70"/>
                                          </p:val>
                                        </p:tav>
                                      </p:tavLst>
                                    </p:anim>
                                    <p:anim calcmode="lin" valueType="num">
                                      <p:cBhvr>
                                        <p:cTn id="228" dur="1000"/>
                                        <p:tgtEl>
                                          <p:spTgt spid="41"/>
                                        </p:tgtEl>
                                        <p:attrNameLst>
                                          <p:attrName>ppt_h</p:attrName>
                                        </p:attrNameLst>
                                      </p:cBhvr>
                                      <p:tavLst>
                                        <p:tav tm="0">
                                          <p:val>
                                            <p:strVal val="ppt_h"/>
                                          </p:val>
                                        </p:tav>
                                        <p:tav tm="100000">
                                          <p:val>
                                            <p:strVal val="ppt_h"/>
                                          </p:val>
                                        </p:tav>
                                      </p:tavLst>
                                    </p:anim>
                                    <p:animEffect transition="out" filter="fade">
                                      <p:cBhvr>
                                        <p:cTn id="229" dur="1000"/>
                                        <p:tgtEl>
                                          <p:spTgt spid="41"/>
                                        </p:tgtEl>
                                      </p:cBhvr>
                                    </p:animEffect>
                                    <p:set>
                                      <p:cBhvr>
                                        <p:cTn id="230" dur="1" fill="hold">
                                          <p:stCondLst>
                                            <p:cond delay="999"/>
                                          </p:stCondLst>
                                        </p:cTn>
                                        <p:tgtEl>
                                          <p:spTgt spid="41"/>
                                        </p:tgtEl>
                                        <p:attrNameLst>
                                          <p:attrName>style.visibility</p:attrName>
                                        </p:attrNameLst>
                                      </p:cBhvr>
                                      <p:to>
                                        <p:strVal val="hidden"/>
                                      </p:to>
                                    </p:set>
                                  </p:childTnLst>
                                </p:cTn>
                              </p:par>
                              <p:par>
                                <p:cTn id="231" presetID="55" presetClass="exit" presetSubtype="0" fill="hold" nodeType="withEffect">
                                  <p:stCondLst>
                                    <p:cond delay="0"/>
                                  </p:stCondLst>
                                  <p:childTnLst>
                                    <p:anim calcmode="lin" valueType="num">
                                      <p:cBhvr>
                                        <p:cTn id="232" dur="1000"/>
                                        <p:tgtEl>
                                          <p:spTgt spid="42"/>
                                        </p:tgtEl>
                                        <p:attrNameLst>
                                          <p:attrName>ppt_w</p:attrName>
                                        </p:attrNameLst>
                                      </p:cBhvr>
                                      <p:tavLst>
                                        <p:tav tm="0">
                                          <p:val>
                                            <p:strVal val="ppt_w"/>
                                          </p:val>
                                        </p:tav>
                                        <p:tav tm="100000">
                                          <p:val>
                                            <p:strVal val="ppt_w*0.70"/>
                                          </p:val>
                                        </p:tav>
                                      </p:tavLst>
                                    </p:anim>
                                    <p:anim calcmode="lin" valueType="num">
                                      <p:cBhvr>
                                        <p:cTn id="233" dur="1000"/>
                                        <p:tgtEl>
                                          <p:spTgt spid="42"/>
                                        </p:tgtEl>
                                        <p:attrNameLst>
                                          <p:attrName>ppt_h</p:attrName>
                                        </p:attrNameLst>
                                      </p:cBhvr>
                                      <p:tavLst>
                                        <p:tav tm="0">
                                          <p:val>
                                            <p:strVal val="ppt_h"/>
                                          </p:val>
                                        </p:tav>
                                        <p:tav tm="100000">
                                          <p:val>
                                            <p:strVal val="ppt_h"/>
                                          </p:val>
                                        </p:tav>
                                      </p:tavLst>
                                    </p:anim>
                                    <p:animEffect transition="out" filter="fade">
                                      <p:cBhvr>
                                        <p:cTn id="234" dur="1000"/>
                                        <p:tgtEl>
                                          <p:spTgt spid="42"/>
                                        </p:tgtEl>
                                      </p:cBhvr>
                                    </p:animEffect>
                                    <p:set>
                                      <p:cBhvr>
                                        <p:cTn id="235" dur="1" fill="hold">
                                          <p:stCondLst>
                                            <p:cond delay="999"/>
                                          </p:stCondLst>
                                        </p:cTn>
                                        <p:tgtEl>
                                          <p:spTgt spid="42"/>
                                        </p:tgtEl>
                                        <p:attrNameLst>
                                          <p:attrName>style.visibility</p:attrName>
                                        </p:attrNameLst>
                                      </p:cBhvr>
                                      <p:to>
                                        <p:strVal val="hidden"/>
                                      </p:to>
                                    </p:set>
                                  </p:childTnLst>
                                </p:cTn>
                              </p:par>
                              <p:par>
                                <p:cTn id="236" presetID="55" presetClass="exit" presetSubtype="0" fill="hold" nodeType="withEffect">
                                  <p:stCondLst>
                                    <p:cond delay="0"/>
                                  </p:stCondLst>
                                  <p:childTnLst>
                                    <p:anim calcmode="lin" valueType="num">
                                      <p:cBhvr>
                                        <p:cTn id="237" dur="1000"/>
                                        <p:tgtEl>
                                          <p:spTgt spid="40"/>
                                        </p:tgtEl>
                                        <p:attrNameLst>
                                          <p:attrName>ppt_w</p:attrName>
                                        </p:attrNameLst>
                                      </p:cBhvr>
                                      <p:tavLst>
                                        <p:tav tm="0">
                                          <p:val>
                                            <p:strVal val="ppt_w"/>
                                          </p:val>
                                        </p:tav>
                                        <p:tav tm="100000">
                                          <p:val>
                                            <p:strVal val="ppt_w*0.70"/>
                                          </p:val>
                                        </p:tav>
                                      </p:tavLst>
                                    </p:anim>
                                    <p:anim calcmode="lin" valueType="num">
                                      <p:cBhvr>
                                        <p:cTn id="238" dur="1000"/>
                                        <p:tgtEl>
                                          <p:spTgt spid="40"/>
                                        </p:tgtEl>
                                        <p:attrNameLst>
                                          <p:attrName>ppt_h</p:attrName>
                                        </p:attrNameLst>
                                      </p:cBhvr>
                                      <p:tavLst>
                                        <p:tav tm="0">
                                          <p:val>
                                            <p:strVal val="ppt_h"/>
                                          </p:val>
                                        </p:tav>
                                        <p:tav tm="100000">
                                          <p:val>
                                            <p:strVal val="ppt_h"/>
                                          </p:val>
                                        </p:tav>
                                      </p:tavLst>
                                    </p:anim>
                                    <p:animEffect transition="out" filter="fade">
                                      <p:cBhvr>
                                        <p:cTn id="239" dur="1000"/>
                                        <p:tgtEl>
                                          <p:spTgt spid="40"/>
                                        </p:tgtEl>
                                      </p:cBhvr>
                                    </p:animEffect>
                                    <p:set>
                                      <p:cBhvr>
                                        <p:cTn id="240" dur="1" fill="hold">
                                          <p:stCondLst>
                                            <p:cond delay="999"/>
                                          </p:stCondLst>
                                        </p:cTn>
                                        <p:tgtEl>
                                          <p:spTgt spid="40"/>
                                        </p:tgtEl>
                                        <p:attrNameLst>
                                          <p:attrName>style.visibility</p:attrName>
                                        </p:attrNameLst>
                                      </p:cBhvr>
                                      <p:to>
                                        <p:strVal val="hidden"/>
                                      </p:to>
                                    </p:set>
                                  </p:childTnLst>
                                </p:cTn>
                              </p:par>
                            </p:childTnLst>
                          </p:cTn>
                        </p:par>
                        <p:par>
                          <p:cTn id="241" fill="hold">
                            <p:stCondLst>
                              <p:cond delay="24000"/>
                            </p:stCondLst>
                            <p:childTnLst>
                              <p:par>
                                <p:cTn id="242" presetID="23" presetClass="entr" presetSubtype="16" fill="hold" grpId="0" nodeType="afterEffect">
                                  <p:stCondLst>
                                    <p:cond delay="0"/>
                                  </p:stCondLst>
                                  <p:childTnLst>
                                    <p:set>
                                      <p:cBhvr>
                                        <p:cTn id="243" dur="1" fill="hold">
                                          <p:stCondLst>
                                            <p:cond delay="0"/>
                                          </p:stCondLst>
                                        </p:cTn>
                                        <p:tgtEl>
                                          <p:spTgt spid="43"/>
                                        </p:tgtEl>
                                        <p:attrNameLst>
                                          <p:attrName>style.visibility</p:attrName>
                                        </p:attrNameLst>
                                      </p:cBhvr>
                                      <p:to>
                                        <p:strVal val="visible"/>
                                      </p:to>
                                    </p:set>
                                    <p:anim calcmode="lin" valueType="num">
                                      <p:cBhvr>
                                        <p:cTn id="244" dur="3000" fill="hold"/>
                                        <p:tgtEl>
                                          <p:spTgt spid="43"/>
                                        </p:tgtEl>
                                        <p:attrNameLst>
                                          <p:attrName>ppt_w</p:attrName>
                                        </p:attrNameLst>
                                      </p:cBhvr>
                                      <p:tavLst>
                                        <p:tav tm="0">
                                          <p:val>
                                            <p:fltVal val="0"/>
                                          </p:val>
                                        </p:tav>
                                        <p:tav tm="100000">
                                          <p:val>
                                            <p:strVal val="#ppt_w"/>
                                          </p:val>
                                        </p:tav>
                                      </p:tavLst>
                                    </p:anim>
                                    <p:anim calcmode="lin" valueType="num">
                                      <p:cBhvr>
                                        <p:cTn id="245" dur="3000" fill="hold"/>
                                        <p:tgtEl>
                                          <p:spTgt spid="43"/>
                                        </p:tgtEl>
                                        <p:attrNameLst>
                                          <p:attrName>ppt_h</p:attrName>
                                        </p:attrNameLst>
                                      </p:cBhvr>
                                      <p:tavLst>
                                        <p:tav tm="0">
                                          <p:val>
                                            <p:fltVal val="0"/>
                                          </p:val>
                                        </p:tav>
                                        <p:tav tm="100000">
                                          <p:val>
                                            <p:strVal val="#ppt_h"/>
                                          </p:val>
                                        </p:tav>
                                      </p:tavLst>
                                    </p:anim>
                                  </p:childTnLst>
                                </p:cTn>
                              </p:par>
                              <p:par>
                                <p:cTn id="246" presetID="23" presetClass="entr" presetSubtype="272" fill="hold" nodeType="withEffect">
                                  <p:stCondLst>
                                    <p:cond delay="0"/>
                                  </p:stCondLst>
                                  <p:childTnLst>
                                    <p:set>
                                      <p:cBhvr>
                                        <p:cTn id="247" dur="1" fill="hold">
                                          <p:stCondLst>
                                            <p:cond delay="0"/>
                                          </p:stCondLst>
                                        </p:cTn>
                                        <p:tgtEl>
                                          <p:spTgt spid="45"/>
                                        </p:tgtEl>
                                        <p:attrNameLst>
                                          <p:attrName>style.visibility</p:attrName>
                                        </p:attrNameLst>
                                      </p:cBhvr>
                                      <p:to>
                                        <p:strVal val="visible"/>
                                      </p:to>
                                    </p:set>
                                    <p:anim calcmode="lin" valueType="num">
                                      <p:cBhvr>
                                        <p:cTn id="248" dur="2000" fill="hold"/>
                                        <p:tgtEl>
                                          <p:spTgt spid="45"/>
                                        </p:tgtEl>
                                        <p:attrNameLst>
                                          <p:attrName>ppt_w</p:attrName>
                                        </p:attrNameLst>
                                      </p:cBhvr>
                                      <p:tavLst>
                                        <p:tav tm="0">
                                          <p:val>
                                            <p:strVal val="2/3*#ppt_w"/>
                                          </p:val>
                                        </p:tav>
                                        <p:tav tm="100000">
                                          <p:val>
                                            <p:strVal val="#ppt_w"/>
                                          </p:val>
                                        </p:tav>
                                      </p:tavLst>
                                    </p:anim>
                                    <p:anim calcmode="lin" valueType="num">
                                      <p:cBhvr>
                                        <p:cTn id="249" dur="2000" fill="hold"/>
                                        <p:tgtEl>
                                          <p:spTgt spid="45"/>
                                        </p:tgtEl>
                                        <p:attrNameLst>
                                          <p:attrName>ppt_h</p:attrName>
                                        </p:attrNameLst>
                                      </p:cBhvr>
                                      <p:tavLst>
                                        <p:tav tm="0">
                                          <p:val>
                                            <p:strVal val="2/3*#ppt_h"/>
                                          </p:val>
                                        </p:tav>
                                        <p:tav tm="100000">
                                          <p:val>
                                            <p:strVal val="#ppt_h"/>
                                          </p:val>
                                        </p:tav>
                                      </p:tavLst>
                                    </p:anim>
                                  </p:childTnLst>
                                </p:cTn>
                              </p:par>
                            </p:childTnLst>
                          </p:cTn>
                        </p:par>
                        <p:par>
                          <p:cTn id="250" fill="hold">
                            <p:stCondLst>
                              <p:cond delay="27000"/>
                            </p:stCondLst>
                            <p:childTnLst>
                              <p:par>
                                <p:cTn id="251" presetID="55" presetClass="exit" presetSubtype="0" fill="hold" nodeType="afterEffect">
                                  <p:stCondLst>
                                    <p:cond delay="0"/>
                                  </p:stCondLst>
                                  <p:childTnLst>
                                    <p:anim calcmode="lin" valueType="num">
                                      <p:cBhvr>
                                        <p:cTn id="252" dur="1000"/>
                                        <p:tgtEl>
                                          <p:spTgt spid="45"/>
                                        </p:tgtEl>
                                        <p:attrNameLst>
                                          <p:attrName>ppt_w</p:attrName>
                                        </p:attrNameLst>
                                      </p:cBhvr>
                                      <p:tavLst>
                                        <p:tav tm="0">
                                          <p:val>
                                            <p:strVal val="ppt_w"/>
                                          </p:val>
                                        </p:tav>
                                        <p:tav tm="100000">
                                          <p:val>
                                            <p:strVal val="ppt_w*0.70"/>
                                          </p:val>
                                        </p:tav>
                                      </p:tavLst>
                                    </p:anim>
                                    <p:anim calcmode="lin" valueType="num">
                                      <p:cBhvr>
                                        <p:cTn id="253" dur="1000"/>
                                        <p:tgtEl>
                                          <p:spTgt spid="45"/>
                                        </p:tgtEl>
                                        <p:attrNameLst>
                                          <p:attrName>ppt_h</p:attrName>
                                        </p:attrNameLst>
                                      </p:cBhvr>
                                      <p:tavLst>
                                        <p:tav tm="0">
                                          <p:val>
                                            <p:strVal val="ppt_h"/>
                                          </p:val>
                                        </p:tav>
                                        <p:tav tm="100000">
                                          <p:val>
                                            <p:strVal val="ppt_h"/>
                                          </p:val>
                                        </p:tav>
                                      </p:tavLst>
                                    </p:anim>
                                    <p:animEffect transition="out" filter="fade">
                                      <p:cBhvr>
                                        <p:cTn id="254" dur="1000"/>
                                        <p:tgtEl>
                                          <p:spTgt spid="45"/>
                                        </p:tgtEl>
                                      </p:cBhvr>
                                    </p:animEffect>
                                    <p:set>
                                      <p:cBhvr>
                                        <p:cTn id="255" dur="1" fill="hold">
                                          <p:stCondLst>
                                            <p:cond delay="999"/>
                                          </p:stCondLst>
                                        </p:cTn>
                                        <p:tgtEl>
                                          <p:spTgt spid="45"/>
                                        </p:tgtEl>
                                        <p:attrNameLst>
                                          <p:attrName>style.visibility</p:attrName>
                                        </p:attrNameLst>
                                      </p:cBhvr>
                                      <p:to>
                                        <p:strVal val="hidden"/>
                                      </p:to>
                                    </p:set>
                                  </p:childTnLst>
                                </p:cTn>
                              </p:par>
                              <p:par>
                                <p:cTn id="256" presetID="55" presetClass="exit" presetSubtype="0" fill="hold" grpId="1" nodeType="withEffect">
                                  <p:stCondLst>
                                    <p:cond delay="0"/>
                                  </p:stCondLst>
                                  <p:childTnLst>
                                    <p:anim calcmode="lin" valueType="num">
                                      <p:cBhvr>
                                        <p:cTn id="257" dur="1000"/>
                                        <p:tgtEl>
                                          <p:spTgt spid="43"/>
                                        </p:tgtEl>
                                        <p:attrNameLst>
                                          <p:attrName>ppt_w</p:attrName>
                                        </p:attrNameLst>
                                      </p:cBhvr>
                                      <p:tavLst>
                                        <p:tav tm="0">
                                          <p:val>
                                            <p:strVal val="ppt_w"/>
                                          </p:val>
                                        </p:tav>
                                        <p:tav tm="100000">
                                          <p:val>
                                            <p:strVal val="ppt_w*0.70"/>
                                          </p:val>
                                        </p:tav>
                                      </p:tavLst>
                                    </p:anim>
                                    <p:anim calcmode="lin" valueType="num">
                                      <p:cBhvr>
                                        <p:cTn id="258" dur="1000"/>
                                        <p:tgtEl>
                                          <p:spTgt spid="43"/>
                                        </p:tgtEl>
                                        <p:attrNameLst>
                                          <p:attrName>ppt_h</p:attrName>
                                        </p:attrNameLst>
                                      </p:cBhvr>
                                      <p:tavLst>
                                        <p:tav tm="0">
                                          <p:val>
                                            <p:strVal val="ppt_h"/>
                                          </p:val>
                                        </p:tav>
                                        <p:tav tm="100000">
                                          <p:val>
                                            <p:strVal val="ppt_h"/>
                                          </p:val>
                                        </p:tav>
                                      </p:tavLst>
                                    </p:anim>
                                    <p:animEffect transition="out" filter="fade">
                                      <p:cBhvr>
                                        <p:cTn id="259" dur="1000"/>
                                        <p:tgtEl>
                                          <p:spTgt spid="43"/>
                                        </p:tgtEl>
                                      </p:cBhvr>
                                    </p:animEffect>
                                    <p:set>
                                      <p:cBhvr>
                                        <p:cTn id="260" dur="1" fill="hold">
                                          <p:stCondLst>
                                            <p:cond delay="999"/>
                                          </p:stCondLst>
                                        </p:cTn>
                                        <p:tgtEl>
                                          <p:spTgt spid="43"/>
                                        </p:tgtEl>
                                        <p:attrNameLst>
                                          <p:attrName>style.visibility</p:attrName>
                                        </p:attrNameLst>
                                      </p:cBhvr>
                                      <p:to>
                                        <p:strVal val="hidden"/>
                                      </p:to>
                                    </p:set>
                                  </p:childTnLst>
                                </p:cTn>
                              </p:par>
                            </p:childTnLst>
                          </p:cTn>
                        </p:par>
                        <p:par>
                          <p:cTn id="261" fill="hold">
                            <p:stCondLst>
                              <p:cond delay="28000"/>
                            </p:stCondLst>
                            <p:childTnLst>
                              <p:par>
                                <p:cTn id="262" presetID="23" presetClass="entr" presetSubtype="16" fill="hold" grpId="0" nodeType="afterEffect">
                                  <p:stCondLst>
                                    <p:cond delay="0"/>
                                  </p:stCondLst>
                                  <p:childTnLst>
                                    <p:set>
                                      <p:cBhvr>
                                        <p:cTn id="263" dur="1" fill="hold">
                                          <p:stCondLst>
                                            <p:cond delay="0"/>
                                          </p:stCondLst>
                                        </p:cTn>
                                        <p:tgtEl>
                                          <p:spTgt spid="46"/>
                                        </p:tgtEl>
                                        <p:attrNameLst>
                                          <p:attrName>style.visibility</p:attrName>
                                        </p:attrNameLst>
                                      </p:cBhvr>
                                      <p:to>
                                        <p:strVal val="visible"/>
                                      </p:to>
                                    </p:set>
                                    <p:anim calcmode="lin" valueType="num">
                                      <p:cBhvr>
                                        <p:cTn id="264" dur="3000" fill="hold"/>
                                        <p:tgtEl>
                                          <p:spTgt spid="46"/>
                                        </p:tgtEl>
                                        <p:attrNameLst>
                                          <p:attrName>ppt_w</p:attrName>
                                        </p:attrNameLst>
                                      </p:cBhvr>
                                      <p:tavLst>
                                        <p:tav tm="0">
                                          <p:val>
                                            <p:fltVal val="0"/>
                                          </p:val>
                                        </p:tav>
                                        <p:tav tm="100000">
                                          <p:val>
                                            <p:strVal val="#ppt_w"/>
                                          </p:val>
                                        </p:tav>
                                      </p:tavLst>
                                    </p:anim>
                                    <p:anim calcmode="lin" valueType="num">
                                      <p:cBhvr>
                                        <p:cTn id="265" dur="3000" fill="hold"/>
                                        <p:tgtEl>
                                          <p:spTgt spid="46"/>
                                        </p:tgtEl>
                                        <p:attrNameLst>
                                          <p:attrName>ppt_h</p:attrName>
                                        </p:attrNameLst>
                                      </p:cBhvr>
                                      <p:tavLst>
                                        <p:tav tm="0">
                                          <p:val>
                                            <p:fltVal val="0"/>
                                          </p:val>
                                        </p:tav>
                                        <p:tav tm="100000">
                                          <p:val>
                                            <p:strVal val="#ppt_h"/>
                                          </p:val>
                                        </p:tav>
                                      </p:tavLst>
                                    </p:anim>
                                  </p:childTnLst>
                                </p:cTn>
                              </p:par>
                              <p:par>
                                <p:cTn id="266" presetID="23" presetClass="entr" presetSubtype="272" fill="hold" nodeType="withEffect">
                                  <p:stCondLst>
                                    <p:cond delay="0"/>
                                  </p:stCondLst>
                                  <p:childTnLst>
                                    <p:set>
                                      <p:cBhvr>
                                        <p:cTn id="267" dur="1" fill="hold">
                                          <p:stCondLst>
                                            <p:cond delay="0"/>
                                          </p:stCondLst>
                                        </p:cTn>
                                        <p:tgtEl>
                                          <p:spTgt spid="49"/>
                                        </p:tgtEl>
                                        <p:attrNameLst>
                                          <p:attrName>style.visibility</p:attrName>
                                        </p:attrNameLst>
                                      </p:cBhvr>
                                      <p:to>
                                        <p:strVal val="visible"/>
                                      </p:to>
                                    </p:set>
                                    <p:anim calcmode="lin" valueType="num">
                                      <p:cBhvr>
                                        <p:cTn id="268" dur="2000" fill="hold"/>
                                        <p:tgtEl>
                                          <p:spTgt spid="49"/>
                                        </p:tgtEl>
                                        <p:attrNameLst>
                                          <p:attrName>ppt_w</p:attrName>
                                        </p:attrNameLst>
                                      </p:cBhvr>
                                      <p:tavLst>
                                        <p:tav tm="0">
                                          <p:val>
                                            <p:strVal val="2/3*#ppt_w"/>
                                          </p:val>
                                        </p:tav>
                                        <p:tav tm="100000">
                                          <p:val>
                                            <p:strVal val="#ppt_w"/>
                                          </p:val>
                                        </p:tav>
                                      </p:tavLst>
                                    </p:anim>
                                    <p:anim calcmode="lin" valueType="num">
                                      <p:cBhvr>
                                        <p:cTn id="269" dur="2000" fill="hold"/>
                                        <p:tgtEl>
                                          <p:spTgt spid="49"/>
                                        </p:tgtEl>
                                        <p:attrNameLst>
                                          <p:attrName>ppt_h</p:attrName>
                                        </p:attrNameLst>
                                      </p:cBhvr>
                                      <p:tavLst>
                                        <p:tav tm="0">
                                          <p:val>
                                            <p:strVal val="2/3*#ppt_h"/>
                                          </p:val>
                                        </p:tav>
                                        <p:tav tm="100000">
                                          <p:val>
                                            <p:strVal val="#ppt_h"/>
                                          </p:val>
                                        </p:tav>
                                      </p:tavLst>
                                    </p:anim>
                                  </p:childTnLst>
                                </p:cTn>
                              </p:par>
                              <p:par>
                                <p:cTn id="270" presetID="23" presetClass="entr" presetSubtype="272" fill="hold" nodeType="withEffect">
                                  <p:stCondLst>
                                    <p:cond delay="0"/>
                                  </p:stCondLst>
                                  <p:childTnLst>
                                    <p:set>
                                      <p:cBhvr>
                                        <p:cTn id="271" dur="1" fill="hold">
                                          <p:stCondLst>
                                            <p:cond delay="0"/>
                                          </p:stCondLst>
                                        </p:cTn>
                                        <p:tgtEl>
                                          <p:spTgt spid="48"/>
                                        </p:tgtEl>
                                        <p:attrNameLst>
                                          <p:attrName>style.visibility</p:attrName>
                                        </p:attrNameLst>
                                      </p:cBhvr>
                                      <p:to>
                                        <p:strVal val="visible"/>
                                      </p:to>
                                    </p:set>
                                    <p:anim calcmode="lin" valueType="num">
                                      <p:cBhvr>
                                        <p:cTn id="272" dur="2000" fill="hold"/>
                                        <p:tgtEl>
                                          <p:spTgt spid="48"/>
                                        </p:tgtEl>
                                        <p:attrNameLst>
                                          <p:attrName>ppt_w</p:attrName>
                                        </p:attrNameLst>
                                      </p:cBhvr>
                                      <p:tavLst>
                                        <p:tav tm="0">
                                          <p:val>
                                            <p:strVal val="2/3*#ppt_w"/>
                                          </p:val>
                                        </p:tav>
                                        <p:tav tm="100000">
                                          <p:val>
                                            <p:strVal val="#ppt_w"/>
                                          </p:val>
                                        </p:tav>
                                      </p:tavLst>
                                    </p:anim>
                                    <p:anim calcmode="lin" valueType="num">
                                      <p:cBhvr>
                                        <p:cTn id="273" dur="2000" fill="hold"/>
                                        <p:tgtEl>
                                          <p:spTgt spid="48"/>
                                        </p:tgtEl>
                                        <p:attrNameLst>
                                          <p:attrName>ppt_h</p:attrName>
                                        </p:attrNameLst>
                                      </p:cBhvr>
                                      <p:tavLst>
                                        <p:tav tm="0">
                                          <p:val>
                                            <p:strVal val="2/3*#ppt_h"/>
                                          </p:val>
                                        </p:tav>
                                        <p:tav tm="100000">
                                          <p:val>
                                            <p:strVal val="#ppt_h"/>
                                          </p:val>
                                        </p:tav>
                                      </p:tavLst>
                                    </p:anim>
                                  </p:childTnLst>
                                </p:cTn>
                              </p:par>
                            </p:childTnLst>
                          </p:cTn>
                        </p:par>
                        <p:par>
                          <p:cTn id="274" fill="hold">
                            <p:stCondLst>
                              <p:cond delay="31000"/>
                            </p:stCondLst>
                            <p:childTnLst>
                              <p:par>
                                <p:cTn id="275" presetID="55" presetClass="exit" presetSubtype="0" fill="hold" nodeType="afterEffect">
                                  <p:stCondLst>
                                    <p:cond delay="0"/>
                                  </p:stCondLst>
                                  <p:childTnLst>
                                    <p:anim calcmode="lin" valueType="num">
                                      <p:cBhvr>
                                        <p:cTn id="276" dur="1000"/>
                                        <p:tgtEl>
                                          <p:spTgt spid="48"/>
                                        </p:tgtEl>
                                        <p:attrNameLst>
                                          <p:attrName>ppt_w</p:attrName>
                                        </p:attrNameLst>
                                      </p:cBhvr>
                                      <p:tavLst>
                                        <p:tav tm="0">
                                          <p:val>
                                            <p:strVal val="ppt_w"/>
                                          </p:val>
                                        </p:tav>
                                        <p:tav tm="100000">
                                          <p:val>
                                            <p:strVal val="ppt_w*0.70"/>
                                          </p:val>
                                        </p:tav>
                                      </p:tavLst>
                                    </p:anim>
                                    <p:anim calcmode="lin" valueType="num">
                                      <p:cBhvr>
                                        <p:cTn id="277" dur="1000"/>
                                        <p:tgtEl>
                                          <p:spTgt spid="48"/>
                                        </p:tgtEl>
                                        <p:attrNameLst>
                                          <p:attrName>ppt_h</p:attrName>
                                        </p:attrNameLst>
                                      </p:cBhvr>
                                      <p:tavLst>
                                        <p:tav tm="0">
                                          <p:val>
                                            <p:strVal val="ppt_h"/>
                                          </p:val>
                                        </p:tav>
                                        <p:tav tm="100000">
                                          <p:val>
                                            <p:strVal val="ppt_h"/>
                                          </p:val>
                                        </p:tav>
                                      </p:tavLst>
                                    </p:anim>
                                    <p:animEffect transition="out" filter="fade">
                                      <p:cBhvr>
                                        <p:cTn id="278" dur="1000"/>
                                        <p:tgtEl>
                                          <p:spTgt spid="48"/>
                                        </p:tgtEl>
                                      </p:cBhvr>
                                    </p:animEffect>
                                    <p:set>
                                      <p:cBhvr>
                                        <p:cTn id="279" dur="1" fill="hold">
                                          <p:stCondLst>
                                            <p:cond delay="999"/>
                                          </p:stCondLst>
                                        </p:cTn>
                                        <p:tgtEl>
                                          <p:spTgt spid="48"/>
                                        </p:tgtEl>
                                        <p:attrNameLst>
                                          <p:attrName>style.visibility</p:attrName>
                                        </p:attrNameLst>
                                      </p:cBhvr>
                                      <p:to>
                                        <p:strVal val="hidden"/>
                                      </p:to>
                                    </p:set>
                                  </p:childTnLst>
                                </p:cTn>
                              </p:par>
                              <p:par>
                                <p:cTn id="280" presetID="55" presetClass="exit" presetSubtype="0" fill="hold" nodeType="withEffect">
                                  <p:stCondLst>
                                    <p:cond delay="0"/>
                                  </p:stCondLst>
                                  <p:childTnLst>
                                    <p:anim calcmode="lin" valueType="num">
                                      <p:cBhvr>
                                        <p:cTn id="281" dur="1000"/>
                                        <p:tgtEl>
                                          <p:spTgt spid="49"/>
                                        </p:tgtEl>
                                        <p:attrNameLst>
                                          <p:attrName>ppt_w</p:attrName>
                                        </p:attrNameLst>
                                      </p:cBhvr>
                                      <p:tavLst>
                                        <p:tav tm="0">
                                          <p:val>
                                            <p:strVal val="ppt_w"/>
                                          </p:val>
                                        </p:tav>
                                        <p:tav tm="100000">
                                          <p:val>
                                            <p:strVal val="ppt_w*0.70"/>
                                          </p:val>
                                        </p:tav>
                                      </p:tavLst>
                                    </p:anim>
                                    <p:anim calcmode="lin" valueType="num">
                                      <p:cBhvr>
                                        <p:cTn id="282" dur="1000"/>
                                        <p:tgtEl>
                                          <p:spTgt spid="49"/>
                                        </p:tgtEl>
                                        <p:attrNameLst>
                                          <p:attrName>ppt_h</p:attrName>
                                        </p:attrNameLst>
                                      </p:cBhvr>
                                      <p:tavLst>
                                        <p:tav tm="0">
                                          <p:val>
                                            <p:strVal val="ppt_h"/>
                                          </p:val>
                                        </p:tav>
                                        <p:tav tm="100000">
                                          <p:val>
                                            <p:strVal val="ppt_h"/>
                                          </p:val>
                                        </p:tav>
                                      </p:tavLst>
                                    </p:anim>
                                    <p:animEffect transition="out" filter="fade">
                                      <p:cBhvr>
                                        <p:cTn id="283" dur="1000"/>
                                        <p:tgtEl>
                                          <p:spTgt spid="49"/>
                                        </p:tgtEl>
                                      </p:cBhvr>
                                    </p:animEffect>
                                    <p:set>
                                      <p:cBhvr>
                                        <p:cTn id="284" dur="1" fill="hold">
                                          <p:stCondLst>
                                            <p:cond delay="999"/>
                                          </p:stCondLst>
                                        </p:cTn>
                                        <p:tgtEl>
                                          <p:spTgt spid="49"/>
                                        </p:tgtEl>
                                        <p:attrNameLst>
                                          <p:attrName>style.visibility</p:attrName>
                                        </p:attrNameLst>
                                      </p:cBhvr>
                                      <p:to>
                                        <p:strVal val="hidden"/>
                                      </p:to>
                                    </p:set>
                                  </p:childTnLst>
                                </p:cTn>
                              </p:par>
                              <p:par>
                                <p:cTn id="285" presetID="55" presetClass="exit" presetSubtype="0" fill="hold" grpId="1" nodeType="withEffect">
                                  <p:stCondLst>
                                    <p:cond delay="0"/>
                                  </p:stCondLst>
                                  <p:childTnLst>
                                    <p:anim calcmode="lin" valueType="num">
                                      <p:cBhvr>
                                        <p:cTn id="286" dur="1000"/>
                                        <p:tgtEl>
                                          <p:spTgt spid="46"/>
                                        </p:tgtEl>
                                        <p:attrNameLst>
                                          <p:attrName>ppt_w</p:attrName>
                                        </p:attrNameLst>
                                      </p:cBhvr>
                                      <p:tavLst>
                                        <p:tav tm="0">
                                          <p:val>
                                            <p:strVal val="ppt_w"/>
                                          </p:val>
                                        </p:tav>
                                        <p:tav tm="100000">
                                          <p:val>
                                            <p:strVal val="ppt_w*0.70"/>
                                          </p:val>
                                        </p:tav>
                                      </p:tavLst>
                                    </p:anim>
                                    <p:anim calcmode="lin" valueType="num">
                                      <p:cBhvr>
                                        <p:cTn id="287" dur="1000"/>
                                        <p:tgtEl>
                                          <p:spTgt spid="46"/>
                                        </p:tgtEl>
                                        <p:attrNameLst>
                                          <p:attrName>ppt_h</p:attrName>
                                        </p:attrNameLst>
                                      </p:cBhvr>
                                      <p:tavLst>
                                        <p:tav tm="0">
                                          <p:val>
                                            <p:strVal val="ppt_h"/>
                                          </p:val>
                                        </p:tav>
                                        <p:tav tm="100000">
                                          <p:val>
                                            <p:strVal val="ppt_h"/>
                                          </p:val>
                                        </p:tav>
                                      </p:tavLst>
                                    </p:anim>
                                    <p:animEffect transition="out" filter="fade">
                                      <p:cBhvr>
                                        <p:cTn id="288" dur="1000"/>
                                        <p:tgtEl>
                                          <p:spTgt spid="46"/>
                                        </p:tgtEl>
                                      </p:cBhvr>
                                    </p:animEffect>
                                    <p:set>
                                      <p:cBhvr>
                                        <p:cTn id="289" dur="1" fill="hold">
                                          <p:stCondLst>
                                            <p:cond delay="999"/>
                                          </p:stCondLst>
                                        </p:cTn>
                                        <p:tgtEl>
                                          <p:spTgt spid="46"/>
                                        </p:tgtEl>
                                        <p:attrNameLst>
                                          <p:attrName>style.visibility</p:attrName>
                                        </p:attrNameLst>
                                      </p:cBhvr>
                                      <p:to>
                                        <p:strVal val="hidden"/>
                                      </p:to>
                                    </p:set>
                                  </p:childTnLst>
                                </p:cTn>
                              </p:par>
                              <p:par>
                                <p:cTn id="290" presetID="23" presetClass="entr" presetSubtype="272" fill="hold" nodeType="withEffect">
                                  <p:stCondLst>
                                    <p:cond delay="0"/>
                                  </p:stCondLst>
                                  <p:childTnLst>
                                    <p:set>
                                      <p:cBhvr>
                                        <p:cTn id="291" dur="1" fill="hold">
                                          <p:stCondLst>
                                            <p:cond delay="0"/>
                                          </p:stCondLst>
                                        </p:cTn>
                                        <p:tgtEl>
                                          <p:spTgt spid="50"/>
                                        </p:tgtEl>
                                        <p:attrNameLst>
                                          <p:attrName>style.visibility</p:attrName>
                                        </p:attrNameLst>
                                      </p:cBhvr>
                                      <p:to>
                                        <p:strVal val="visible"/>
                                      </p:to>
                                    </p:set>
                                    <p:anim calcmode="lin" valueType="num">
                                      <p:cBhvr>
                                        <p:cTn id="292" dur="3000" fill="hold"/>
                                        <p:tgtEl>
                                          <p:spTgt spid="50"/>
                                        </p:tgtEl>
                                        <p:attrNameLst>
                                          <p:attrName>ppt_w</p:attrName>
                                        </p:attrNameLst>
                                      </p:cBhvr>
                                      <p:tavLst>
                                        <p:tav tm="0">
                                          <p:val>
                                            <p:strVal val="2/3*#ppt_w"/>
                                          </p:val>
                                        </p:tav>
                                        <p:tav tm="100000">
                                          <p:val>
                                            <p:strVal val="#ppt_w"/>
                                          </p:val>
                                        </p:tav>
                                      </p:tavLst>
                                    </p:anim>
                                    <p:anim calcmode="lin" valueType="num">
                                      <p:cBhvr>
                                        <p:cTn id="293" dur="3000" fill="hold"/>
                                        <p:tgtEl>
                                          <p:spTgt spid="50"/>
                                        </p:tgtEl>
                                        <p:attrNameLst>
                                          <p:attrName>ppt_h</p:attrName>
                                        </p:attrNameLst>
                                      </p:cBhvr>
                                      <p:tavLst>
                                        <p:tav tm="0">
                                          <p:val>
                                            <p:strVal val="2/3*#ppt_h"/>
                                          </p:val>
                                        </p:tav>
                                        <p:tav tm="100000">
                                          <p:val>
                                            <p:strVal val="#ppt_h"/>
                                          </p:val>
                                        </p:tav>
                                      </p:tavLst>
                                    </p:anim>
                                  </p:childTnLst>
                                </p:cTn>
                              </p:par>
                            </p:childTnLst>
                          </p:cTn>
                        </p:par>
                        <p:par>
                          <p:cTn id="294" fill="hold">
                            <p:stCondLst>
                              <p:cond delay="34000"/>
                            </p:stCondLst>
                            <p:childTnLst>
                              <p:par>
                                <p:cTn id="295" presetID="55" presetClass="exit" presetSubtype="0" fill="hold" nodeType="afterEffect">
                                  <p:stCondLst>
                                    <p:cond delay="0"/>
                                  </p:stCondLst>
                                  <p:childTnLst>
                                    <p:anim calcmode="lin" valueType="num">
                                      <p:cBhvr>
                                        <p:cTn id="296" dur="1000"/>
                                        <p:tgtEl>
                                          <p:spTgt spid="50"/>
                                        </p:tgtEl>
                                        <p:attrNameLst>
                                          <p:attrName>ppt_w</p:attrName>
                                        </p:attrNameLst>
                                      </p:cBhvr>
                                      <p:tavLst>
                                        <p:tav tm="0">
                                          <p:val>
                                            <p:strVal val="ppt_w"/>
                                          </p:val>
                                        </p:tav>
                                        <p:tav tm="100000">
                                          <p:val>
                                            <p:strVal val="ppt_w*0.70"/>
                                          </p:val>
                                        </p:tav>
                                      </p:tavLst>
                                    </p:anim>
                                    <p:anim calcmode="lin" valueType="num">
                                      <p:cBhvr>
                                        <p:cTn id="297" dur="1000"/>
                                        <p:tgtEl>
                                          <p:spTgt spid="50"/>
                                        </p:tgtEl>
                                        <p:attrNameLst>
                                          <p:attrName>ppt_h</p:attrName>
                                        </p:attrNameLst>
                                      </p:cBhvr>
                                      <p:tavLst>
                                        <p:tav tm="0">
                                          <p:val>
                                            <p:strVal val="ppt_h"/>
                                          </p:val>
                                        </p:tav>
                                        <p:tav tm="100000">
                                          <p:val>
                                            <p:strVal val="ppt_h"/>
                                          </p:val>
                                        </p:tav>
                                      </p:tavLst>
                                    </p:anim>
                                    <p:animEffect transition="out" filter="fade">
                                      <p:cBhvr>
                                        <p:cTn id="298" dur="1000"/>
                                        <p:tgtEl>
                                          <p:spTgt spid="50"/>
                                        </p:tgtEl>
                                      </p:cBhvr>
                                    </p:animEffect>
                                    <p:set>
                                      <p:cBhvr>
                                        <p:cTn id="299" dur="1" fill="hold">
                                          <p:stCondLst>
                                            <p:cond delay="999"/>
                                          </p:stCondLst>
                                        </p:cTn>
                                        <p:tgtEl>
                                          <p:spTgt spid="50"/>
                                        </p:tgtEl>
                                        <p:attrNameLst>
                                          <p:attrName>style.visibility</p:attrName>
                                        </p:attrNameLst>
                                      </p:cBhvr>
                                      <p:to>
                                        <p:strVal val="hidden"/>
                                      </p:to>
                                    </p:set>
                                  </p:childTnLst>
                                </p:cTn>
                              </p:par>
                              <p:par>
                                <p:cTn id="300" presetID="23" presetClass="entr" presetSubtype="16" fill="hold" grpId="0" nodeType="withEffect">
                                  <p:stCondLst>
                                    <p:cond delay="0"/>
                                  </p:stCondLst>
                                  <p:childTnLst>
                                    <p:set>
                                      <p:cBhvr>
                                        <p:cTn id="301" dur="1" fill="hold">
                                          <p:stCondLst>
                                            <p:cond delay="0"/>
                                          </p:stCondLst>
                                        </p:cTn>
                                        <p:tgtEl>
                                          <p:spTgt spid="51"/>
                                        </p:tgtEl>
                                        <p:attrNameLst>
                                          <p:attrName>style.visibility</p:attrName>
                                        </p:attrNameLst>
                                      </p:cBhvr>
                                      <p:to>
                                        <p:strVal val="visible"/>
                                      </p:to>
                                    </p:set>
                                    <p:anim calcmode="lin" valueType="num">
                                      <p:cBhvr>
                                        <p:cTn id="302" dur="3000" fill="hold"/>
                                        <p:tgtEl>
                                          <p:spTgt spid="51"/>
                                        </p:tgtEl>
                                        <p:attrNameLst>
                                          <p:attrName>ppt_w</p:attrName>
                                        </p:attrNameLst>
                                      </p:cBhvr>
                                      <p:tavLst>
                                        <p:tav tm="0">
                                          <p:val>
                                            <p:fltVal val="0"/>
                                          </p:val>
                                        </p:tav>
                                        <p:tav tm="100000">
                                          <p:val>
                                            <p:strVal val="#ppt_w"/>
                                          </p:val>
                                        </p:tav>
                                      </p:tavLst>
                                    </p:anim>
                                    <p:anim calcmode="lin" valueType="num">
                                      <p:cBhvr>
                                        <p:cTn id="303" dur="3000" fill="hold"/>
                                        <p:tgtEl>
                                          <p:spTgt spid="51"/>
                                        </p:tgtEl>
                                        <p:attrNameLst>
                                          <p:attrName>ppt_h</p:attrName>
                                        </p:attrNameLst>
                                      </p:cBhvr>
                                      <p:tavLst>
                                        <p:tav tm="0">
                                          <p:val>
                                            <p:fltVal val="0"/>
                                          </p:val>
                                        </p:tav>
                                        <p:tav tm="100000">
                                          <p:val>
                                            <p:strVal val="#ppt_h"/>
                                          </p:val>
                                        </p:tav>
                                      </p:tavLst>
                                    </p:anim>
                                  </p:childTnLst>
                                </p:cTn>
                              </p:par>
                              <p:par>
                                <p:cTn id="304" presetID="23" presetClass="entr" presetSubtype="272" fill="hold" nodeType="withEffect">
                                  <p:stCondLst>
                                    <p:cond delay="0"/>
                                  </p:stCondLst>
                                  <p:childTnLst>
                                    <p:set>
                                      <p:cBhvr>
                                        <p:cTn id="305" dur="1" fill="hold">
                                          <p:stCondLst>
                                            <p:cond delay="0"/>
                                          </p:stCondLst>
                                        </p:cTn>
                                        <p:tgtEl>
                                          <p:spTgt spid="53"/>
                                        </p:tgtEl>
                                        <p:attrNameLst>
                                          <p:attrName>style.visibility</p:attrName>
                                        </p:attrNameLst>
                                      </p:cBhvr>
                                      <p:to>
                                        <p:strVal val="visible"/>
                                      </p:to>
                                    </p:set>
                                    <p:anim calcmode="lin" valueType="num">
                                      <p:cBhvr>
                                        <p:cTn id="306" dur="2000" fill="hold"/>
                                        <p:tgtEl>
                                          <p:spTgt spid="53"/>
                                        </p:tgtEl>
                                        <p:attrNameLst>
                                          <p:attrName>ppt_w</p:attrName>
                                        </p:attrNameLst>
                                      </p:cBhvr>
                                      <p:tavLst>
                                        <p:tav tm="0">
                                          <p:val>
                                            <p:strVal val="2/3*#ppt_w"/>
                                          </p:val>
                                        </p:tav>
                                        <p:tav tm="100000">
                                          <p:val>
                                            <p:strVal val="#ppt_w"/>
                                          </p:val>
                                        </p:tav>
                                      </p:tavLst>
                                    </p:anim>
                                    <p:anim calcmode="lin" valueType="num">
                                      <p:cBhvr>
                                        <p:cTn id="307" dur="2000" fill="hold"/>
                                        <p:tgtEl>
                                          <p:spTgt spid="53"/>
                                        </p:tgtEl>
                                        <p:attrNameLst>
                                          <p:attrName>ppt_h</p:attrName>
                                        </p:attrNameLst>
                                      </p:cBhvr>
                                      <p:tavLst>
                                        <p:tav tm="0">
                                          <p:val>
                                            <p:strVal val="2/3*#ppt_h"/>
                                          </p:val>
                                        </p:tav>
                                        <p:tav tm="100000">
                                          <p:val>
                                            <p:strVal val="#ppt_h"/>
                                          </p:val>
                                        </p:tav>
                                      </p:tavLst>
                                    </p:anim>
                                  </p:childTnLst>
                                </p:cTn>
                              </p:par>
                              <p:par>
                                <p:cTn id="308" presetID="23" presetClass="entr" presetSubtype="272" fill="hold" nodeType="withEffect">
                                  <p:stCondLst>
                                    <p:cond delay="0"/>
                                  </p:stCondLst>
                                  <p:childTnLst>
                                    <p:set>
                                      <p:cBhvr>
                                        <p:cTn id="309" dur="1" fill="hold">
                                          <p:stCondLst>
                                            <p:cond delay="0"/>
                                          </p:stCondLst>
                                        </p:cTn>
                                        <p:tgtEl>
                                          <p:spTgt spid="52"/>
                                        </p:tgtEl>
                                        <p:attrNameLst>
                                          <p:attrName>style.visibility</p:attrName>
                                        </p:attrNameLst>
                                      </p:cBhvr>
                                      <p:to>
                                        <p:strVal val="visible"/>
                                      </p:to>
                                    </p:set>
                                    <p:anim calcmode="lin" valueType="num">
                                      <p:cBhvr>
                                        <p:cTn id="310" dur="2000" fill="hold"/>
                                        <p:tgtEl>
                                          <p:spTgt spid="52"/>
                                        </p:tgtEl>
                                        <p:attrNameLst>
                                          <p:attrName>ppt_w</p:attrName>
                                        </p:attrNameLst>
                                      </p:cBhvr>
                                      <p:tavLst>
                                        <p:tav tm="0">
                                          <p:val>
                                            <p:strVal val="2/3*#ppt_w"/>
                                          </p:val>
                                        </p:tav>
                                        <p:tav tm="100000">
                                          <p:val>
                                            <p:strVal val="#ppt_w"/>
                                          </p:val>
                                        </p:tav>
                                      </p:tavLst>
                                    </p:anim>
                                    <p:anim calcmode="lin" valueType="num">
                                      <p:cBhvr>
                                        <p:cTn id="311" dur="2000" fill="hold"/>
                                        <p:tgtEl>
                                          <p:spTgt spid="52"/>
                                        </p:tgtEl>
                                        <p:attrNameLst>
                                          <p:attrName>ppt_h</p:attrName>
                                        </p:attrNameLst>
                                      </p:cBhvr>
                                      <p:tavLst>
                                        <p:tav tm="0">
                                          <p:val>
                                            <p:strVal val="2/3*#ppt_h"/>
                                          </p:val>
                                        </p:tav>
                                        <p:tav tm="100000">
                                          <p:val>
                                            <p:strVal val="#ppt_h"/>
                                          </p:val>
                                        </p:tav>
                                      </p:tavLst>
                                    </p:anim>
                                  </p:childTnLst>
                                </p:cTn>
                              </p:par>
                              <p:par>
                                <p:cTn id="312" presetID="23" presetClass="entr" presetSubtype="272" fill="hold" nodeType="withEffect">
                                  <p:stCondLst>
                                    <p:cond delay="0"/>
                                  </p:stCondLst>
                                  <p:childTnLst>
                                    <p:set>
                                      <p:cBhvr>
                                        <p:cTn id="313" dur="1" fill="hold">
                                          <p:stCondLst>
                                            <p:cond delay="0"/>
                                          </p:stCondLst>
                                        </p:cTn>
                                        <p:tgtEl>
                                          <p:spTgt spid="54"/>
                                        </p:tgtEl>
                                        <p:attrNameLst>
                                          <p:attrName>style.visibility</p:attrName>
                                        </p:attrNameLst>
                                      </p:cBhvr>
                                      <p:to>
                                        <p:strVal val="visible"/>
                                      </p:to>
                                    </p:set>
                                    <p:anim calcmode="lin" valueType="num">
                                      <p:cBhvr>
                                        <p:cTn id="314" dur="2000" fill="hold"/>
                                        <p:tgtEl>
                                          <p:spTgt spid="54"/>
                                        </p:tgtEl>
                                        <p:attrNameLst>
                                          <p:attrName>ppt_w</p:attrName>
                                        </p:attrNameLst>
                                      </p:cBhvr>
                                      <p:tavLst>
                                        <p:tav tm="0">
                                          <p:val>
                                            <p:strVal val="2/3*#ppt_w"/>
                                          </p:val>
                                        </p:tav>
                                        <p:tav tm="100000">
                                          <p:val>
                                            <p:strVal val="#ppt_w"/>
                                          </p:val>
                                        </p:tav>
                                      </p:tavLst>
                                    </p:anim>
                                    <p:anim calcmode="lin" valueType="num">
                                      <p:cBhvr>
                                        <p:cTn id="315" dur="2000" fill="hold"/>
                                        <p:tgtEl>
                                          <p:spTgt spid="54"/>
                                        </p:tgtEl>
                                        <p:attrNameLst>
                                          <p:attrName>ppt_h</p:attrName>
                                        </p:attrNameLst>
                                      </p:cBhvr>
                                      <p:tavLst>
                                        <p:tav tm="0">
                                          <p:val>
                                            <p:strVal val="2/3*#ppt_h"/>
                                          </p:val>
                                        </p:tav>
                                        <p:tav tm="100000">
                                          <p:val>
                                            <p:strVal val="#ppt_h"/>
                                          </p:val>
                                        </p:tav>
                                      </p:tavLst>
                                    </p:anim>
                                  </p:childTnLst>
                                </p:cTn>
                              </p:par>
                            </p:childTnLst>
                          </p:cTn>
                        </p:par>
                        <p:par>
                          <p:cTn id="316" fill="hold">
                            <p:stCondLst>
                              <p:cond delay="37000"/>
                            </p:stCondLst>
                            <p:childTnLst>
                              <p:par>
                                <p:cTn id="317" presetID="55" presetClass="exit" presetSubtype="0" fill="hold" nodeType="afterEffect">
                                  <p:stCondLst>
                                    <p:cond delay="0"/>
                                  </p:stCondLst>
                                  <p:childTnLst>
                                    <p:anim calcmode="lin" valueType="num">
                                      <p:cBhvr>
                                        <p:cTn id="318" dur="1000"/>
                                        <p:tgtEl>
                                          <p:spTgt spid="54"/>
                                        </p:tgtEl>
                                        <p:attrNameLst>
                                          <p:attrName>ppt_w</p:attrName>
                                        </p:attrNameLst>
                                      </p:cBhvr>
                                      <p:tavLst>
                                        <p:tav tm="0">
                                          <p:val>
                                            <p:strVal val="ppt_w"/>
                                          </p:val>
                                        </p:tav>
                                        <p:tav tm="100000">
                                          <p:val>
                                            <p:strVal val="ppt_w*0.70"/>
                                          </p:val>
                                        </p:tav>
                                      </p:tavLst>
                                    </p:anim>
                                    <p:anim calcmode="lin" valueType="num">
                                      <p:cBhvr>
                                        <p:cTn id="319" dur="1000"/>
                                        <p:tgtEl>
                                          <p:spTgt spid="54"/>
                                        </p:tgtEl>
                                        <p:attrNameLst>
                                          <p:attrName>ppt_h</p:attrName>
                                        </p:attrNameLst>
                                      </p:cBhvr>
                                      <p:tavLst>
                                        <p:tav tm="0">
                                          <p:val>
                                            <p:strVal val="ppt_h"/>
                                          </p:val>
                                        </p:tav>
                                        <p:tav tm="100000">
                                          <p:val>
                                            <p:strVal val="ppt_h"/>
                                          </p:val>
                                        </p:tav>
                                      </p:tavLst>
                                    </p:anim>
                                    <p:animEffect transition="out" filter="fade">
                                      <p:cBhvr>
                                        <p:cTn id="320" dur="1000"/>
                                        <p:tgtEl>
                                          <p:spTgt spid="54"/>
                                        </p:tgtEl>
                                      </p:cBhvr>
                                    </p:animEffect>
                                    <p:set>
                                      <p:cBhvr>
                                        <p:cTn id="321" dur="1" fill="hold">
                                          <p:stCondLst>
                                            <p:cond delay="999"/>
                                          </p:stCondLst>
                                        </p:cTn>
                                        <p:tgtEl>
                                          <p:spTgt spid="54"/>
                                        </p:tgtEl>
                                        <p:attrNameLst>
                                          <p:attrName>style.visibility</p:attrName>
                                        </p:attrNameLst>
                                      </p:cBhvr>
                                      <p:to>
                                        <p:strVal val="hidden"/>
                                      </p:to>
                                    </p:set>
                                  </p:childTnLst>
                                </p:cTn>
                              </p:par>
                              <p:par>
                                <p:cTn id="322" presetID="55" presetClass="exit" presetSubtype="0" fill="hold" nodeType="withEffect">
                                  <p:stCondLst>
                                    <p:cond delay="0"/>
                                  </p:stCondLst>
                                  <p:childTnLst>
                                    <p:anim calcmode="lin" valueType="num">
                                      <p:cBhvr>
                                        <p:cTn id="323" dur="1000"/>
                                        <p:tgtEl>
                                          <p:spTgt spid="52"/>
                                        </p:tgtEl>
                                        <p:attrNameLst>
                                          <p:attrName>ppt_w</p:attrName>
                                        </p:attrNameLst>
                                      </p:cBhvr>
                                      <p:tavLst>
                                        <p:tav tm="0">
                                          <p:val>
                                            <p:strVal val="ppt_w"/>
                                          </p:val>
                                        </p:tav>
                                        <p:tav tm="100000">
                                          <p:val>
                                            <p:strVal val="ppt_w*0.70"/>
                                          </p:val>
                                        </p:tav>
                                      </p:tavLst>
                                    </p:anim>
                                    <p:anim calcmode="lin" valueType="num">
                                      <p:cBhvr>
                                        <p:cTn id="324" dur="1000"/>
                                        <p:tgtEl>
                                          <p:spTgt spid="52"/>
                                        </p:tgtEl>
                                        <p:attrNameLst>
                                          <p:attrName>ppt_h</p:attrName>
                                        </p:attrNameLst>
                                      </p:cBhvr>
                                      <p:tavLst>
                                        <p:tav tm="0">
                                          <p:val>
                                            <p:strVal val="ppt_h"/>
                                          </p:val>
                                        </p:tav>
                                        <p:tav tm="100000">
                                          <p:val>
                                            <p:strVal val="ppt_h"/>
                                          </p:val>
                                        </p:tav>
                                      </p:tavLst>
                                    </p:anim>
                                    <p:animEffect transition="out" filter="fade">
                                      <p:cBhvr>
                                        <p:cTn id="325" dur="1000"/>
                                        <p:tgtEl>
                                          <p:spTgt spid="52"/>
                                        </p:tgtEl>
                                      </p:cBhvr>
                                    </p:animEffect>
                                    <p:set>
                                      <p:cBhvr>
                                        <p:cTn id="326" dur="1" fill="hold">
                                          <p:stCondLst>
                                            <p:cond delay="999"/>
                                          </p:stCondLst>
                                        </p:cTn>
                                        <p:tgtEl>
                                          <p:spTgt spid="52"/>
                                        </p:tgtEl>
                                        <p:attrNameLst>
                                          <p:attrName>style.visibility</p:attrName>
                                        </p:attrNameLst>
                                      </p:cBhvr>
                                      <p:to>
                                        <p:strVal val="hidden"/>
                                      </p:to>
                                    </p:set>
                                  </p:childTnLst>
                                </p:cTn>
                              </p:par>
                              <p:par>
                                <p:cTn id="327" presetID="55" presetClass="exit" presetSubtype="0" fill="hold" nodeType="withEffect">
                                  <p:stCondLst>
                                    <p:cond delay="0"/>
                                  </p:stCondLst>
                                  <p:childTnLst>
                                    <p:anim calcmode="lin" valueType="num">
                                      <p:cBhvr>
                                        <p:cTn id="328" dur="1000"/>
                                        <p:tgtEl>
                                          <p:spTgt spid="53"/>
                                        </p:tgtEl>
                                        <p:attrNameLst>
                                          <p:attrName>ppt_w</p:attrName>
                                        </p:attrNameLst>
                                      </p:cBhvr>
                                      <p:tavLst>
                                        <p:tav tm="0">
                                          <p:val>
                                            <p:strVal val="ppt_w"/>
                                          </p:val>
                                        </p:tav>
                                        <p:tav tm="100000">
                                          <p:val>
                                            <p:strVal val="ppt_w*0.70"/>
                                          </p:val>
                                        </p:tav>
                                      </p:tavLst>
                                    </p:anim>
                                    <p:anim calcmode="lin" valueType="num">
                                      <p:cBhvr>
                                        <p:cTn id="329" dur="1000"/>
                                        <p:tgtEl>
                                          <p:spTgt spid="53"/>
                                        </p:tgtEl>
                                        <p:attrNameLst>
                                          <p:attrName>ppt_h</p:attrName>
                                        </p:attrNameLst>
                                      </p:cBhvr>
                                      <p:tavLst>
                                        <p:tav tm="0">
                                          <p:val>
                                            <p:strVal val="ppt_h"/>
                                          </p:val>
                                        </p:tav>
                                        <p:tav tm="100000">
                                          <p:val>
                                            <p:strVal val="ppt_h"/>
                                          </p:val>
                                        </p:tav>
                                      </p:tavLst>
                                    </p:anim>
                                    <p:animEffect transition="out" filter="fade">
                                      <p:cBhvr>
                                        <p:cTn id="330" dur="1000"/>
                                        <p:tgtEl>
                                          <p:spTgt spid="53"/>
                                        </p:tgtEl>
                                      </p:cBhvr>
                                    </p:animEffect>
                                    <p:set>
                                      <p:cBhvr>
                                        <p:cTn id="331" dur="1" fill="hold">
                                          <p:stCondLst>
                                            <p:cond delay="999"/>
                                          </p:stCondLst>
                                        </p:cTn>
                                        <p:tgtEl>
                                          <p:spTgt spid="53"/>
                                        </p:tgtEl>
                                        <p:attrNameLst>
                                          <p:attrName>style.visibility</p:attrName>
                                        </p:attrNameLst>
                                      </p:cBhvr>
                                      <p:to>
                                        <p:strVal val="hidden"/>
                                      </p:to>
                                    </p:set>
                                  </p:childTnLst>
                                </p:cTn>
                              </p:par>
                              <p:par>
                                <p:cTn id="332" presetID="55" presetClass="exit" presetSubtype="0" fill="hold" grpId="1" nodeType="withEffect">
                                  <p:stCondLst>
                                    <p:cond delay="0"/>
                                  </p:stCondLst>
                                  <p:childTnLst>
                                    <p:anim calcmode="lin" valueType="num">
                                      <p:cBhvr>
                                        <p:cTn id="333" dur="1000"/>
                                        <p:tgtEl>
                                          <p:spTgt spid="51"/>
                                        </p:tgtEl>
                                        <p:attrNameLst>
                                          <p:attrName>ppt_w</p:attrName>
                                        </p:attrNameLst>
                                      </p:cBhvr>
                                      <p:tavLst>
                                        <p:tav tm="0">
                                          <p:val>
                                            <p:strVal val="ppt_w"/>
                                          </p:val>
                                        </p:tav>
                                        <p:tav tm="100000">
                                          <p:val>
                                            <p:strVal val="ppt_w*0.70"/>
                                          </p:val>
                                        </p:tav>
                                      </p:tavLst>
                                    </p:anim>
                                    <p:anim calcmode="lin" valueType="num">
                                      <p:cBhvr>
                                        <p:cTn id="334" dur="1000"/>
                                        <p:tgtEl>
                                          <p:spTgt spid="51"/>
                                        </p:tgtEl>
                                        <p:attrNameLst>
                                          <p:attrName>ppt_h</p:attrName>
                                        </p:attrNameLst>
                                      </p:cBhvr>
                                      <p:tavLst>
                                        <p:tav tm="0">
                                          <p:val>
                                            <p:strVal val="ppt_h"/>
                                          </p:val>
                                        </p:tav>
                                        <p:tav tm="100000">
                                          <p:val>
                                            <p:strVal val="ppt_h"/>
                                          </p:val>
                                        </p:tav>
                                      </p:tavLst>
                                    </p:anim>
                                    <p:animEffect transition="out" filter="fade">
                                      <p:cBhvr>
                                        <p:cTn id="335" dur="1000"/>
                                        <p:tgtEl>
                                          <p:spTgt spid="51"/>
                                        </p:tgtEl>
                                      </p:cBhvr>
                                    </p:animEffect>
                                    <p:set>
                                      <p:cBhvr>
                                        <p:cTn id="336" dur="1" fill="hold">
                                          <p:stCondLst>
                                            <p:cond delay="999"/>
                                          </p:stCondLst>
                                        </p:cTn>
                                        <p:tgtEl>
                                          <p:spTgt spid="51"/>
                                        </p:tgtEl>
                                        <p:attrNameLst>
                                          <p:attrName>style.visibility</p:attrName>
                                        </p:attrNameLst>
                                      </p:cBhvr>
                                      <p:to>
                                        <p:strVal val="hidden"/>
                                      </p:to>
                                    </p:set>
                                  </p:childTnLst>
                                </p:cTn>
                              </p:par>
                            </p:childTnLst>
                          </p:cTn>
                        </p:par>
                        <p:par>
                          <p:cTn id="337" fill="hold">
                            <p:stCondLst>
                              <p:cond delay="38000"/>
                            </p:stCondLst>
                            <p:childTnLst>
                              <p:par>
                                <p:cTn id="338" presetID="23" presetClass="entr" presetSubtype="16" fill="hold" grpId="0" nodeType="afterEffect">
                                  <p:stCondLst>
                                    <p:cond delay="0"/>
                                  </p:stCondLst>
                                  <p:childTnLst>
                                    <p:set>
                                      <p:cBhvr>
                                        <p:cTn id="339" dur="1" fill="hold">
                                          <p:stCondLst>
                                            <p:cond delay="0"/>
                                          </p:stCondLst>
                                        </p:cTn>
                                        <p:tgtEl>
                                          <p:spTgt spid="55"/>
                                        </p:tgtEl>
                                        <p:attrNameLst>
                                          <p:attrName>style.visibility</p:attrName>
                                        </p:attrNameLst>
                                      </p:cBhvr>
                                      <p:to>
                                        <p:strVal val="visible"/>
                                      </p:to>
                                    </p:set>
                                    <p:anim calcmode="lin" valueType="num">
                                      <p:cBhvr>
                                        <p:cTn id="340" dur="3000" fill="hold"/>
                                        <p:tgtEl>
                                          <p:spTgt spid="55"/>
                                        </p:tgtEl>
                                        <p:attrNameLst>
                                          <p:attrName>ppt_w</p:attrName>
                                        </p:attrNameLst>
                                      </p:cBhvr>
                                      <p:tavLst>
                                        <p:tav tm="0">
                                          <p:val>
                                            <p:fltVal val="0"/>
                                          </p:val>
                                        </p:tav>
                                        <p:tav tm="100000">
                                          <p:val>
                                            <p:strVal val="#ppt_w"/>
                                          </p:val>
                                        </p:tav>
                                      </p:tavLst>
                                    </p:anim>
                                    <p:anim calcmode="lin" valueType="num">
                                      <p:cBhvr>
                                        <p:cTn id="341" dur="3000" fill="hold"/>
                                        <p:tgtEl>
                                          <p:spTgt spid="55"/>
                                        </p:tgtEl>
                                        <p:attrNameLst>
                                          <p:attrName>ppt_h</p:attrName>
                                        </p:attrNameLst>
                                      </p:cBhvr>
                                      <p:tavLst>
                                        <p:tav tm="0">
                                          <p:val>
                                            <p:fltVal val="0"/>
                                          </p:val>
                                        </p:tav>
                                        <p:tav tm="100000">
                                          <p:val>
                                            <p:strVal val="#ppt_h"/>
                                          </p:val>
                                        </p:tav>
                                      </p:tavLst>
                                    </p:anim>
                                  </p:childTnLst>
                                </p:cTn>
                              </p:par>
                              <p:par>
                                <p:cTn id="342" presetID="23" presetClass="entr" presetSubtype="16" fill="hold" nodeType="withEffect">
                                  <p:stCondLst>
                                    <p:cond delay="0"/>
                                  </p:stCondLst>
                                  <p:childTnLst>
                                    <p:set>
                                      <p:cBhvr>
                                        <p:cTn id="343" dur="1" fill="hold">
                                          <p:stCondLst>
                                            <p:cond delay="0"/>
                                          </p:stCondLst>
                                        </p:cTn>
                                        <p:tgtEl>
                                          <p:spTgt spid="58"/>
                                        </p:tgtEl>
                                        <p:attrNameLst>
                                          <p:attrName>style.visibility</p:attrName>
                                        </p:attrNameLst>
                                      </p:cBhvr>
                                      <p:to>
                                        <p:strVal val="visible"/>
                                      </p:to>
                                    </p:set>
                                    <p:anim calcmode="lin" valueType="num">
                                      <p:cBhvr>
                                        <p:cTn id="344" dur="2000" fill="hold"/>
                                        <p:tgtEl>
                                          <p:spTgt spid="58"/>
                                        </p:tgtEl>
                                        <p:attrNameLst>
                                          <p:attrName>ppt_w</p:attrName>
                                        </p:attrNameLst>
                                      </p:cBhvr>
                                      <p:tavLst>
                                        <p:tav tm="0">
                                          <p:val>
                                            <p:fltVal val="0"/>
                                          </p:val>
                                        </p:tav>
                                        <p:tav tm="100000">
                                          <p:val>
                                            <p:strVal val="#ppt_w"/>
                                          </p:val>
                                        </p:tav>
                                      </p:tavLst>
                                    </p:anim>
                                    <p:anim calcmode="lin" valueType="num">
                                      <p:cBhvr>
                                        <p:cTn id="345" dur="2000" fill="hold"/>
                                        <p:tgtEl>
                                          <p:spTgt spid="58"/>
                                        </p:tgtEl>
                                        <p:attrNameLst>
                                          <p:attrName>ppt_h</p:attrName>
                                        </p:attrNameLst>
                                      </p:cBhvr>
                                      <p:tavLst>
                                        <p:tav tm="0">
                                          <p:val>
                                            <p:fltVal val="0"/>
                                          </p:val>
                                        </p:tav>
                                        <p:tav tm="100000">
                                          <p:val>
                                            <p:strVal val="#ppt_h"/>
                                          </p:val>
                                        </p:tav>
                                      </p:tavLst>
                                    </p:anim>
                                  </p:childTnLst>
                                </p:cTn>
                              </p:par>
                              <p:par>
                                <p:cTn id="346" presetID="23" presetClass="entr" presetSubtype="16" fill="hold" nodeType="withEffect">
                                  <p:stCondLst>
                                    <p:cond delay="0"/>
                                  </p:stCondLst>
                                  <p:childTnLst>
                                    <p:set>
                                      <p:cBhvr>
                                        <p:cTn id="347" dur="1" fill="hold">
                                          <p:stCondLst>
                                            <p:cond delay="0"/>
                                          </p:stCondLst>
                                        </p:cTn>
                                        <p:tgtEl>
                                          <p:spTgt spid="56"/>
                                        </p:tgtEl>
                                        <p:attrNameLst>
                                          <p:attrName>style.visibility</p:attrName>
                                        </p:attrNameLst>
                                      </p:cBhvr>
                                      <p:to>
                                        <p:strVal val="visible"/>
                                      </p:to>
                                    </p:set>
                                    <p:anim calcmode="lin" valueType="num">
                                      <p:cBhvr>
                                        <p:cTn id="348" dur="2000" fill="hold"/>
                                        <p:tgtEl>
                                          <p:spTgt spid="56"/>
                                        </p:tgtEl>
                                        <p:attrNameLst>
                                          <p:attrName>ppt_w</p:attrName>
                                        </p:attrNameLst>
                                      </p:cBhvr>
                                      <p:tavLst>
                                        <p:tav tm="0">
                                          <p:val>
                                            <p:fltVal val="0"/>
                                          </p:val>
                                        </p:tav>
                                        <p:tav tm="100000">
                                          <p:val>
                                            <p:strVal val="#ppt_w"/>
                                          </p:val>
                                        </p:tav>
                                      </p:tavLst>
                                    </p:anim>
                                    <p:anim calcmode="lin" valueType="num">
                                      <p:cBhvr>
                                        <p:cTn id="349" dur="2000" fill="hold"/>
                                        <p:tgtEl>
                                          <p:spTgt spid="56"/>
                                        </p:tgtEl>
                                        <p:attrNameLst>
                                          <p:attrName>ppt_h</p:attrName>
                                        </p:attrNameLst>
                                      </p:cBhvr>
                                      <p:tavLst>
                                        <p:tav tm="0">
                                          <p:val>
                                            <p:fltVal val="0"/>
                                          </p:val>
                                        </p:tav>
                                        <p:tav tm="100000">
                                          <p:val>
                                            <p:strVal val="#ppt_h"/>
                                          </p:val>
                                        </p:tav>
                                      </p:tavLst>
                                    </p:anim>
                                  </p:childTnLst>
                                </p:cTn>
                              </p:par>
                            </p:childTnLst>
                          </p:cTn>
                        </p:par>
                        <p:par>
                          <p:cTn id="350" fill="hold">
                            <p:stCondLst>
                              <p:cond delay="41000"/>
                            </p:stCondLst>
                            <p:childTnLst>
                              <p:par>
                                <p:cTn id="351" presetID="55" presetClass="exit" presetSubtype="0" fill="hold" nodeType="afterEffect">
                                  <p:stCondLst>
                                    <p:cond delay="0"/>
                                  </p:stCondLst>
                                  <p:childTnLst>
                                    <p:anim calcmode="lin" valueType="num">
                                      <p:cBhvr>
                                        <p:cTn id="352" dur="1000"/>
                                        <p:tgtEl>
                                          <p:spTgt spid="58"/>
                                        </p:tgtEl>
                                        <p:attrNameLst>
                                          <p:attrName>ppt_w</p:attrName>
                                        </p:attrNameLst>
                                      </p:cBhvr>
                                      <p:tavLst>
                                        <p:tav tm="0">
                                          <p:val>
                                            <p:strVal val="ppt_w"/>
                                          </p:val>
                                        </p:tav>
                                        <p:tav tm="100000">
                                          <p:val>
                                            <p:strVal val="ppt_w*0.70"/>
                                          </p:val>
                                        </p:tav>
                                      </p:tavLst>
                                    </p:anim>
                                    <p:anim calcmode="lin" valueType="num">
                                      <p:cBhvr>
                                        <p:cTn id="353" dur="1000"/>
                                        <p:tgtEl>
                                          <p:spTgt spid="58"/>
                                        </p:tgtEl>
                                        <p:attrNameLst>
                                          <p:attrName>ppt_h</p:attrName>
                                        </p:attrNameLst>
                                      </p:cBhvr>
                                      <p:tavLst>
                                        <p:tav tm="0">
                                          <p:val>
                                            <p:strVal val="ppt_h"/>
                                          </p:val>
                                        </p:tav>
                                        <p:tav tm="100000">
                                          <p:val>
                                            <p:strVal val="ppt_h"/>
                                          </p:val>
                                        </p:tav>
                                      </p:tavLst>
                                    </p:anim>
                                    <p:animEffect transition="out" filter="fade">
                                      <p:cBhvr>
                                        <p:cTn id="354" dur="1000"/>
                                        <p:tgtEl>
                                          <p:spTgt spid="58"/>
                                        </p:tgtEl>
                                      </p:cBhvr>
                                    </p:animEffect>
                                    <p:set>
                                      <p:cBhvr>
                                        <p:cTn id="355" dur="1" fill="hold">
                                          <p:stCondLst>
                                            <p:cond delay="999"/>
                                          </p:stCondLst>
                                        </p:cTn>
                                        <p:tgtEl>
                                          <p:spTgt spid="58"/>
                                        </p:tgtEl>
                                        <p:attrNameLst>
                                          <p:attrName>style.visibility</p:attrName>
                                        </p:attrNameLst>
                                      </p:cBhvr>
                                      <p:to>
                                        <p:strVal val="hidden"/>
                                      </p:to>
                                    </p:set>
                                  </p:childTnLst>
                                </p:cTn>
                              </p:par>
                              <p:par>
                                <p:cTn id="356" presetID="55" presetClass="exit" presetSubtype="0" fill="hold" nodeType="withEffect">
                                  <p:stCondLst>
                                    <p:cond delay="0"/>
                                  </p:stCondLst>
                                  <p:childTnLst>
                                    <p:anim calcmode="lin" valueType="num">
                                      <p:cBhvr>
                                        <p:cTn id="357" dur="1000"/>
                                        <p:tgtEl>
                                          <p:spTgt spid="56"/>
                                        </p:tgtEl>
                                        <p:attrNameLst>
                                          <p:attrName>ppt_w</p:attrName>
                                        </p:attrNameLst>
                                      </p:cBhvr>
                                      <p:tavLst>
                                        <p:tav tm="0">
                                          <p:val>
                                            <p:strVal val="ppt_w"/>
                                          </p:val>
                                        </p:tav>
                                        <p:tav tm="100000">
                                          <p:val>
                                            <p:strVal val="ppt_w*0.70"/>
                                          </p:val>
                                        </p:tav>
                                      </p:tavLst>
                                    </p:anim>
                                    <p:anim calcmode="lin" valueType="num">
                                      <p:cBhvr>
                                        <p:cTn id="358" dur="1000"/>
                                        <p:tgtEl>
                                          <p:spTgt spid="56"/>
                                        </p:tgtEl>
                                        <p:attrNameLst>
                                          <p:attrName>ppt_h</p:attrName>
                                        </p:attrNameLst>
                                      </p:cBhvr>
                                      <p:tavLst>
                                        <p:tav tm="0">
                                          <p:val>
                                            <p:strVal val="ppt_h"/>
                                          </p:val>
                                        </p:tav>
                                        <p:tav tm="100000">
                                          <p:val>
                                            <p:strVal val="ppt_h"/>
                                          </p:val>
                                        </p:tav>
                                      </p:tavLst>
                                    </p:anim>
                                    <p:animEffect transition="out" filter="fade">
                                      <p:cBhvr>
                                        <p:cTn id="359" dur="1000"/>
                                        <p:tgtEl>
                                          <p:spTgt spid="56"/>
                                        </p:tgtEl>
                                      </p:cBhvr>
                                    </p:animEffect>
                                    <p:set>
                                      <p:cBhvr>
                                        <p:cTn id="360" dur="1" fill="hold">
                                          <p:stCondLst>
                                            <p:cond delay="999"/>
                                          </p:stCondLst>
                                        </p:cTn>
                                        <p:tgtEl>
                                          <p:spTgt spid="56"/>
                                        </p:tgtEl>
                                        <p:attrNameLst>
                                          <p:attrName>style.visibility</p:attrName>
                                        </p:attrNameLst>
                                      </p:cBhvr>
                                      <p:to>
                                        <p:strVal val="hidden"/>
                                      </p:to>
                                    </p:set>
                                  </p:childTnLst>
                                </p:cTn>
                              </p:par>
                              <p:par>
                                <p:cTn id="361" presetID="55" presetClass="exit" presetSubtype="0" fill="hold" grpId="1" nodeType="withEffect">
                                  <p:stCondLst>
                                    <p:cond delay="0"/>
                                  </p:stCondLst>
                                  <p:childTnLst>
                                    <p:anim calcmode="lin" valueType="num">
                                      <p:cBhvr>
                                        <p:cTn id="362" dur="1000"/>
                                        <p:tgtEl>
                                          <p:spTgt spid="55"/>
                                        </p:tgtEl>
                                        <p:attrNameLst>
                                          <p:attrName>ppt_w</p:attrName>
                                        </p:attrNameLst>
                                      </p:cBhvr>
                                      <p:tavLst>
                                        <p:tav tm="0">
                                          <p:val>
                                            <p:strVal val="ppt_w"/>
                                          </p:val>
                                        </p:tav>
                                        <p:tav tm="100000">
                                          <p:val>
                                            <p:strVal val="ppt_w*0.70"/>
                                          </p:val>
                                        </p:tav>
                                      </p:tavLst>
                                    </p:anim>
                                    <p:anim calcmode="lin" valueType="num">
                                      <p:cBhvr>
                                        <p:cTn id="363" dur="1000"/>
                                        <p:tgtEl>
                                          <p:spTgt spid="55"/>
                                        </p:tgtEl>
                                        <p:attrNameLst>
                                          <p:attrName>ppt_h</p:attrName>
                                        </p:attrNameLst>
                                      </p:cBhvr>
                                      <p:tavLst>
                                        <p:tav tm="0">
                                          <p:val>
                                            <p:strVal val="ppt_h"/>
                                          </p:val>
                                        </p:tav>
                                        <p:tav tm="100000">
                                          <p:val>
                                            <p:strVal val="ppt_h"/>
                                          </p:val>
                                        </p:tav>
                                      </p:tavLst>
                                    </p:anim>
                                    <p:animEffect transition="out" filter="fade">
                                      <p:cBhvr>
                                        <p:cTn id="364" dur="1000"/>
                                        <p:tgtEl>
                                          <p:spTgt spid="55"/>
                                        </p:tgtEl>
                                      </p:cBhvr>
                                    </p:animEffect>
                                    <p:set>
                                      <p:cBhvr>
                                        <p:cTn id="365" dur="1" fill="hold">
                                          <p:stCondLst>
                                            <p:cond delay="999"/>
                                          </p:stCondLst>
                                        </p:cTn>
                                        <p:tgtEl>
                                          <p:spTgt spid="55"/>
                                        </p:tgtEl>
                                        <p:attrNameLst>
                                          <p:attrName>style.visibility</p:attrName>
                                        </p:attrNameLst>
                                      </p:cBhvr>
                                      <p:to>
                                        <p:strVal val="hidden"/>
                                      </p:to>
                                    </p:set>
                                  </p:childTnLst>
                                </p:cTn>
                              </p:par>
                            </p:childTnLst>
                          </p:cTn>
                        </p:par>
                        <p:par>
                          <p:cTn id="366" fill="hold">
                            <p:stCondLst>
                              <p:cond delay="42000"/>
                            </p:stCondLst>
                            <p:childTnLst>
                              <p:par>
                                <p:cTn id="367" presetID="55" presetClass="entr" presetSubtype="0" fill="hold" grpId="0" nodeType="afterEffect">
                                  <p:stCondLst>
                                    <p:cond delay="0"/>
                                  </p:stCondLst>
                                  <p:childTnLst>
                                    <p:set>
                                      <p:cBhvr>
                                        <p:cTn id="368" dur="1" fill="hold">
                                          <p:stCondLst>
                                            <p:cond delay="0"/>
                                          </p:stCondLst>
                                        </p:cTn>
                                        <p:tgtEl>
                                          <p:spTgt spid="61"/>
                                        </p:tgtEl>
                                        <p:attrNameLst>
                                          <p:attrName>style.visibility</p:attrName>
                                        </p:attrNameLst>
                                      </p:cBhvr>
                                      <p:to>
                                        <p:strVal val="visible"/>
                                      </p:to>
                                    </p:set>
                                    <p:anim calcmode="lin" valueType="num">
                                      <p:cBhvr>
                                        <p:cTn id="369" dur="1000" fill="hold"/>
                                        <p:tgtEl>
                                          <p:spTgt spid="61"/>
                                        </p:tgtEl>
                                        <p:attrNameLst>
                                          <p:attrName>ppt_w</p:attrName>
                                        </p:attrNameLst>
                                      </p:cBhvr>
                                      <p:tavLst>
                                        <p:tav tm="0">
                                          <p:val>
                                            <p:strVal val="#ppt_w*0.70"/>
                                          </p:val>
                                        </p:tav>
                                        <p:tav tm="100000">
                                          <p:val>
                                            <p:strVal val="#ppt_w"/>
                                          </p:val>
                                        </p:tav>
                                      </p:tavLst>
                                    </p:anim>
                                    <p:anim calcmode="lin" valueType="num">
                                      <p:cBhvr>
                                        <p:cTn id="370" dur="1000" fill="hold"/>
                                        <p:tgtEl>
                                          <p:spTgt spid="61"/>
                                        </p:tgtEl>
                                        <p:attrNameLst>
                                          <p:attrName>ppt_h</p:attrName>
                                        </p:attrNameLst>
                                      </p:cBhvr>
                                      <p:tavLst>
                                        <p:tav tm="0">
                                          <p:val>
                                            <p:strVal val="#ppt_h"/>
                                          </p:val>
                                        </p:tav>
                                        <p:tav tm="100000">
                                          <p:val>
                                            <p:strVal val="#ppt_h"/>
                                          </p:val>
                                        </p:tav>
                                      </p:tavLst>
                                    </p:anim>
                                    <p:animEffect transition="in" filter="fade">
                                      <p:cBhvr>
                                        <p:cTn id="371" dur="1000"/>
                                        <p:tgtEl>
                                          <p:spTgt spid="61"/>
                                        </p:tgtEl>
                                      </p:cBhvr>
                                    </p:animEffect>
                                  </p:childTnLst>
                                </p:cTn>
                              </p:par>
                            </p:childTnLst>
                          </p:cTn>
                        </p:par>
                        <p:par>
                          <p:cTn id="372" fill="hold">
                            <p:stCondLst>
                              <p:cond delay="43000"/>
                            </p:stCondLst>
                            <p:childTnLst>
                              <p:par>
                                <p:cTn id="373" presetID="50" presetClass="entr" presetSubtype="0" decel="100000" fill="hold" nodeType="afterEffect">
                                  <p:stCondLst>
                                    <p:cond delay="0"/>
                                  </p:stCondLst>
                                  <p:childTnLst>
                                    <p:set>
                                      <p:cBhvr>
                                        <p:cTn id="374" dur="1" fill="hold">
                                          <p:stCondLst>
                                            <p:cond delay="0"/>
                                          </p:stCondLst>
                                        </p:cTn>
                                        <p:tgtEl>
                                          <p:spTgt spid="60"/>
                                        </p:tgtEl>
                                        <p:attrNameLst>
                                          <p:attrName>style.visibility</p:attrName>
                                        </p:attrNameLst>
                                      </p:cBhvr>
                                      <p:to>
                                        <p:strVal val="visible"/>
                                      </p:to>
                                    </p:set>
                                    <p:anim calcmode="lin" valueType="num">
                                      <p:cBhvr>
                                        <p:cTn id="375" dur="2000" fill="hold"/>
                                        <p:tgtEl>
                                          <p:spTgt spid="60"/>
                                        </p:tgtEl>
                                        <p:attrNameLst>
                                          <p:attrName>ppt_w</p:attrName>
                                        </p:attrNameLst>
                                      </p:cBhvr>
                                      <p:tavLst>
                                        <p:tav tm="0">
                                          <p:val>
                                            <p:strVal val="#ppt_w+.3"/>
                                          </p:val>
                                        </p:tav>
                                        <p:tav tm="100000">
                                          <p:val>
                                            <p:strVal val="#ppt_w"/>
                                          </p:val>
                                        </p:tav>
                                      </p:tavLst>
                                    </p:anim>
                                    <p:anim calcmode="lin" valueType="num">
                                      <p:cBhvr>
                                        <p:cTn id="376" dur="2000" fill="hold"/>
                                        <p:tgtEl>
                                          <p:spTgt spid="60"/>
                                        </p:tgtEl>
                                        <p:attrNameLst>
                                          <p:attrName>ppt_h</p:attrName>
                                        </p:attrNameLst>
                                      </p:cBhvr>
                                      <p:tavLst>
                                        <p:tav tm="0">
                                          <p:val>
                                            <p:strVal val="#ppt_h"/>
                                          </p:val>
                                        </p:tav>
                                        <p:tav tm="100000">
                                          <p:val>
                                            <p:strVal val="#ppt_h"/>
                                          </p:val>
                                        </p:tav>
                                      </p:tavLst>
                                    </p:anim>
                                    <p:animEffect transition="in" filter="fade">
                                      <p:cBhvr>
                                        <p:cTn id="377" dur="2000"/>
                                        <p:tgtEl>
                                          <p:spTgt spid="60"/>
                                        </p:tgtEl>
                                      </p:cBhvr>
                                    </p:animEffect>
                                  </p:childTnLst>
                                </p:cTn>
                              </p:par>
                            </p:childTnLst>
                          </p:cTn>
                        </p:par>
                      </p:childTnLst>
                    </p:cTn>
                  </p:par>
                  <p:par>
                    <p:cTn id="378" fill="hold">
                      <p:stCondLst>
                        <p:cond delay="indefinite"/>
                      </p:stCondLst>
                      <p:childTnLst>
                        <p:par>
                          <p:cTn id="379" fill="hold">
                            <p:stCondLst>
                              <p:cond delay="0"/>
                            </p:stCondLst>
                            <p:childTnLst>
                              <p:par>
                                <p:cTn id="380" presetID="55" presetClass="exit" presetSubtype="0" fill="hold" nodeType="clickEffect">
                                  <p:stCondLst>
                                    <p:cond delay="0"/>
                                  </p:stCondLst>
                                  <p:childTnLst>
                                    <p:anim calcmode="lin" valueType="num">
                                      <p:cBhvr>
                                        <p:cTn id="381" dur="1000"/>
                                        <p:tgtEl>
                                          <p:spTgt spid="60"/>
                                        </p:tgtEl>
                                        <p:attrNameLst>
                                          <p:attrName>ppt_w</p:attrName>
                                        </p:attrNameLst>
                                      </p:cBhvr>
                                      <p:tavLst>
                                        <p:tav tm="0">
                                          <p:val>
                                            <p:strVal val="ppt_w"/>
                                          </p:val>
                                        </p:tav>
                                        <p:tav tm="100000">
                                          <p:val>
                                            <p:strVal val="ppt_w*0.70"/>
                                          </p:val>
                                        </p:tav>
                                      </p:tavLst>
                                    </p:anim>
                                    <p:anim calcmode="lin" valueType="num">
                                      <p:cBhvr>
                                        <p:cTn id="382" dur="1000"/>
                                        <p:tgtEl>
                                          <p:spTgt spid="60"/>
                                        </p:tgtEl>
                                        <p:attrNameLst>
                                          <p:attrName>ppt_h</p:attrName>
                                        </p:attrNameLst>
                                      </p:cBhvr>
                                      <p:tavLst>
                                        <p:tav tm="0">
                                          <p:val>
                                            <p:strVal val="ppt_h"/>
                                          </p:val>
                                        </p:tav>
                                        <p:tav tm="100000">
                                          <p:val>
                                            <p:strVal val="ppt_h"/>
                                          </p:val>
                                        </p:tav>
                                      </p:tavLst>
                                    </p:anim>
                                    <p:animEffect transition="out" filter="fade">
                                      <p:cBhvr>
                                        <p:cTn id="383" dur="1000"/>
                                        <p:tgtEl>
                                          <p:spTgt spid="60"/>
                                        </p:tgtEl>
                                      </p:cBhvr>
                                    </p:animEffect>
                                    <p:set>
                                      <p:cBhvr>
                                        <p:cTn id="384" dur="1" fill="hold">
                                          <p:stCondLst>
                                            <p:cond delay="999"/>
                                          </p:stCondLst>
                                        </p:cTn>
                                        <p:tgtEl>
                                          <p:spTgt spid="60"/>
                                        </p:tgtEl>
                                        <p:attrNameLst>
                                          <p:attrName>style.visibility</p:attrName>
                                        </p:attrNameLst>
                                      </p:cBhvr>
                                      <p:to>
                                        <p:strVal val="hidden"/>
                                      </p:to>
                                    </p:set>
                                  </p:childTnLst>
                                </p:cTn>
                              </p:par>
                              <p:par>
                                <p:cTn id="385" presetID="55" presetClass="exit" presetSubtype="0" fill="hold" grpId="1" nodeType="withEffect">
                                  <p:stCondLst>
                                    <p:cond delay="0"/>
                                  </p:stCondLst>
                                  <p:childTnLst>
                                    <p:anim calcmode="lin" valueType="num">
                                      <p:cBhvr>
                                        <p:cTn id="386" dur="1000"/>
                                        <p:tgtEl>
                                          <p:spTgt spid="61"/>
                                        </p:tgtEl>
                                        <p:attrNameLst>
                                          <p:attrName>ppt_w</p:attrName>
                                        </p:attrNameLst>
                                      </p:cBhvr>
                                      <p:tavLst>
                                        <p:tav tm="0">
                                          <p:val>
                                            <p:strVal val="ppt_w"/>
                                          </p:val>
                                        </p:tav>
                                        <p:tav tm="100000">
                                          <p:val>
                                            <p:strVal val="ppt_w*0.70"/>
                                          </p:val>
                                        </p:tav>
                                      </p:tavLst>
                                    </p:anim>
                                    <p:anim calcmode="lin" valueType="num">
                                      <p:cBhvr>
                                        <p:cTn id="387" dur="1000"/>
                                        <p:tgtEl>
                                          <p:spTgt spid="61"/>
                                        </p:tgtEl>
                                        <p:attrNameLst>
                                          <p:attrName>ppt_h</p:attrName>
                                        </p:attrNameLst>
                                      </p:cBhvr>
                                      <p:tavLst>
                                        <p:tav tm="0">
                                          <p:val>
                                            <p:strVal val="ppt_h"/>
                                          </p:val>
                                        </p:tav>
                                        <p:tav tm="100000">
                                          <p:val>
                                            <p:strVal val="ppt_h"/>
                                          </p:val>
                                        </p:tav>
                                      </p:tavLst>
                                    </p:anim>
                                    <p:animEffect transition="out" filter="fade">
                                      <p:cBhvr>
                                        <p:cTn id="388" dur="1000"/>
                                        <p:tgtEl>
                                          <p:spTgt spid="61"/>
                                        </p:tgtEl>
                                      </p:cBhvr>
                                    </p:animEffect>
                                    <p:set>
                                      <p:cBhvr>
                                        <p:cTn id="389" dur="1" fill="hold">
                                          <p:stCondLst>
                                            <p:cond delay="999"/>
                                          </p:stCondLst>
                                        </p:cTn>
                                        <p:tgtEl>
                                          <p:spTgt spid="61"/>
                                        </p:tgtEl>
                                        <p:attrNameLst>
                                          <p:attrName>style.visibility</p:attrName>
                                        </p:attrNameLst>
                                      </p:cBhvr>
                                      <p:to>
                                        <p:strVal val="hidden"/>
                                      </p:to>
                                    </p:set>
                                  </p:childTnLst>
                                </p:cTn>
                              </p:par>
                              <p:par>
                                <p:cTn id="390" presetID="50" presetClass="entr" presetSubtype="0" decel="100000" fill="hold" grpId="0" nodeType="withEffect">
                                  <p:stCondLst>
                                    <p:cond delay="0"/>
                                  </p:stCondLst>
                                  <p:childTnLst>
                                    <p:set>
                                      <p:cBhvr>
                                        <p:cTn id="391" dur="1" fill="hold">
                                          <p:stCondLst>
                                            <p:cond delay="0"/>
                                          </p:stCondLst>
                                        </p:cTn>
                                        <p:tgtEl>
                                          <p:spTgt spid="47"/>
                                        </p:tgtEl>
                                        <p:attrNameLst>
                                          <p:attrName>style.visibility</p:attrName>
                                        </p:attrNameLst>
                                      </p:cBhvr>
                                      <p:to>
                                        <p:strVal val="visible"/>
                                      </p:to>
                                    </p:set>
                                    <p:anim calcmode="lin" valueType="num">
                                      <p:cBhvr>
                                        <p:cTn id="392" dur="1000" fill="hold"/>
                                        <p:tgtEl>
                                          <p:spTgt spid="47"/>
                                        </p:tgtEl>
                                        <p:attrNameLst>
                                          <p:attrName>ppt_w</p:attrName>
                                        </p:attrNameLst>
                                      </p:cBhvr>
                                      <p:tavLst>
                                        <p:tav tm="0">
                                          <p:val>
                                            <p:strVal val="#ppt_w+.3"/>
                                          </p:val>
                                        </p:tav>
                                        <p:tav tm="100000">
                                          <p:val>
                                            <p:strVal val="#ppt_w"/>
                                          </p:val>
                                        </p:tav>
                                      </p:tavLst>
                                    </p:anim>
                                    <p:anim calcmode="lin" valueType="num">
                                      <p:cBhvr>
                                        <p:cTn id="393" dur="1000" fill="hold"/>
                                        <p:tgtEl>
                                          <p:spTgt spid="47"/>
                                        </p:tgtEl>
                                        <p:attrNameLst>
                                          <p:attrName>ppt_h</p:attrName>
                                        </p:attrNameLst>
                                      </p:cBhvr>
                                      <p:tavLst>
                                        <p:tav tm="0">
                                          <p:val>
                                            <p:strVal val="#ppt_h"/>
                                          </p:val>
                                        </p:tav>
                                        <p:tav tm="100000">
                                          <p:val>
                                            <p:strVal val="#ppt_h"/>
                                          </p:val>
                                        </p:tav>
                                      </p:tavLst>
                                    </p:anim>
                                    <p:animEffect transition="in" filter="fade">
                                      <p:cBhvr>
                                        <p:cTn id="394" dur="1000"/>
                                        <p:tgtEl>
                                          <p:spTgt spid="47"/>
                                        </p:tgtEl>
                                      </p:cBhvr>
                                    </p:animEffect>
                                  </p:childTnLst>
                                </p:cTn>
                              </p:par>
                            </p:childTnLst>
                          </p:cTn>
                        </p:par>
                        <p:par>
                          <p:cTn id="395" fill="hold">
                            <p:stCondLst>
                              <p:cond delay="1000"/>
                            </p:stCondLst>
                            <p:childTnLst>
                              <p:par>
                                <p:cTn id="396" presetID="23" presetClass="entr" presetSubtype="16" fill="hold" grpId="0" nodeType="afterEffect">
                                  <p:stCondLst>
                                    <p:cond delay="0"/>
                                  </p:stCondLst>
                                  <p:childTnLst>
                                    <p:set>
                                      <p:cBhvr>
                                        <p:cTn id="397" dur="1" fill="hold">
                                          <p:stCondLst>
                                            <p:cond delay="0"/>
                                          </p:stCondLst>
                                        </p:cTn>
                                        <p:tgtEl>
                                          <p:spTgt spid="57"/>
                                        </p:tgtEl>
                                        <p:attrNameLst>
                                          <p:attrName>style.visibility</p:attrName>
                                        </p:attrNameLst>
                                      </p:cBhvr>
                                      <p:to>
                                        <p:strVal val="visible"/>
                                      </p:to>
                                    </p:set>
                                    <p:anim calcmode="lin" valueType="num">
                                      <p:cBhvr>
                                        <p:cTn id="398" dur="500" fill="hold"/>
                                        <p:tgtEl>
                                          <p:spTgt spid="57"/>
                                        </p:tgtEl>
                                        <p:attrNameLst>
                                          <p:attrName>ppt_w</p:attrName>
                                        </p:attrNameLst>
                                      </p:cBhvr>
                                      <p:tavLst>
                                        <p:tav tm="0">
                                          <p:val>
                                            <p:fltVal val="0"/>
                                          </p:val>
                                        </p:tav>
                                        <p:tav tm="100000">
                                          <p:val>
                                            <p:strVal val="#ppt_w"/>
                                          </p:val>
                                        </p:tav>
                                      </p:tavLst>
                                    </p:anim>
                                    <p:anim calcmode="lin" valueType="num">
                                      <p:cBhvr>
                                        <p:cTn id="399" dur="500" fill="hold"/>
                                        <p:tgtEl>
                                          <p:spTgt spid="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1" grpId="1"/>
      <p:bldP spid="31" grpId="2"/>
      <p:bldP spid="19" grpId="0"/>
      <p:bldP spid="19" grpId="1"/>
      <p:bldP spid="27" grpId="1"/>
      <p:bldP spid="27" grpId="2"/>
      <p:bldP spid="24" grpId="0" build="allAtOnce"/>
      <p:bldP spid="33" grpId="0"/>
      <p:bldP spid="33" grpId="1"/>
      <p:bldP spid="38" grpId="0"/>
      <p:bldP spid="38" grpId="1"/>
      <p:bldP spid="43" grpId="0"/>
      <p:bldP spid="43" grpId="1"/>
      <p:bldP spid="46" grpId="0"/>
      <p:bldP spid="46" grpId="1"/>
      <p:bldP spid="51" grpId="0"/>
      <p:bldP spid="51" grpId="1"/>
      <p:bldP spid="55" grpId="0"/>
      <p:bldP spid="55" grpId="1"/>
      <p:bldP spid="61" grpId="0"/>
      <p:bldP spid="61" grpId="1"/>
      <p:bldP spid="47"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7560840" cy="405497"/>
          </a:xfrm>
        </p:spPr>
        <p:txBody>
          <a:bodyPr>
            <a:normAutofit fontScale="90000"/>
            <a:scene3d>
              <a:camera prst="orthographicFront"/>
              <a:lightRig rig="threePt" dir="t"/>
            </a:scene3d>
            <a:sp3d extrusionH="63500" contourW="25400">
              <a:bevelT w="38100" h="38100" prst="convex"/>
              <a:bevelB w="63500" h="63500"/>
            </a:sp3d>
          </a:bodyPr>
          <a:lstStyle/>
          <a:p>
            <a:r>
              <a:rPr lang="ru-RU" sz="3600" i="1" dirty="0" smtClean="0">
                <a:solidFill>
                  <a:schemeClr val="tx2">
                    <a:lumMod val="50000"/>
                  </a:schemeClr>
                </a:solidFill>
                <a:latin typeface="Bookman Old Style" pitchFamily="18" charset="0"/>
              </a:rPr>
              <a:t>Экспериментальная работа</a:t>
            </a:r>
            <a:endParaRPr lang="ru-RU" sz="3600" i="1" dirty="0">
              <a:solidFill>
                <a:schemeClr val="tx2">
                  <a:lumMod val="50000"/>
                </a:schemeClr>
              </a:solidFill>
              <a:latin typeface="Bookman Old Style" pitchFamily="18" charset="0"/>
            </a:endParaRPr>
          </a:p>
        </p:txBody>
      </p:sp>
      <p:sp>
        <p:nvSpPr>
          <p:cNvPr id="3" name="TextBox 2"/>
          <p:cNvSpPr txBox="1"/>
          <p:nvPr/>
        </p:nvSpPr>
        <p:spPr>
          <a:xfrm>
            <a:off x="2749116" y="770935"/>
            <a:ext cx="3024336" cy="461665"/>
          </a:xfrm>
          <a:prstGeom prst="rect">
            <a:avLst/>
          </a:prstGeom>
          <a:noFill/>
          <a:scene3d>
            <a:camera prst="orthographicFront"/>
            <a:lightRig rig="threePt" dir="t"/>
          </a:scene3d>
          <a:sp3d>
            <a:bevelT prst="convex"/>
          </a:sp3d>
        </p:spPr>
        <p:txBody>
          <a:bodyPr wrap="square" rtlCol="0">
            <a:spAutoFit/>
            <a:sp3d extrusionH="63500" contourW="25400">
              <a:bevelT w="63500" h="63500" prst="convex"/>
              <a:bevelB w="63500" h="63500"/>
            </a:sp3d>
          </a:bodyPr>
          <a:lstStyle/>
          <a:p>
            <a:pPr algn="ctr"/>
            <a:r>
              <a:rPr lang="ru-RU" sz="2400" i="1" dirty="0" smtClean="0">
                <a:ln>
                  <a:solidFill>
                    <a:schemeClr val="tx2">
                      <a:lumMod val="50000"/>
                    </a:schemeClr>
                  </a:solidFill>
                </a:ln>
                <a:solidFill>
                  <a:schemeClr val="tx2">
                    <a:lumMod val="50000"/>
                  </a:schemeClr>
                </a:solidFill>
                <a:latin typeface="Bookman Old Style" pitchFamily="18" charset="0"/>
              </a:rPr>
              <a:t>Опыт с лавкой</a:t>
            </a:r>
            <a:endParaRPr lang="ru-RU" sz="2400" i="1" dirty="0">
              <a:ln>
                <a:solidFill>
                  <a:schemeClr val="tx2">
                    <a:lumMod val="50000"/>
                  </a:schemeClr>
                </a:solidFill>
              </a:ln>
              <a:solidFill>
                <a:schemeClr val="tx2">
                  <a:lumMod val="50000"/>
                </a:schemeClr>
              </a:solidFill>
              <a:latin typeface="Bookman Old Style" pitchFamily="18" charset="0"/>
            </a:endParaRPr>
          </a:p>
        </p:txBody>
      </p:sp>
      <p:sp>
        <p:nvSpPr>
          <p:cNvPr id="4" name="TextBox 3"/>
          <p:cNvSpPr txBox="1"/>
          <p:nvPr/>
        </p:nvSpPr>
        <p:spPr>
          <a:xfrm>
            <a:off x="0" y="1124744"/>
            <a:ext cx="3865748" cy="5355312"/>
          </a:xfrm>
          <a:prstGeom prst="rect">
            <a:avLst/>
          </a:prstGeom>
          <a:noFill/>
        </p:spPr>
        <p:txBody>
          <a:bodyPr wrap="square" rtlCol="0">
            <a:spAutoFit/>
            <a:scene3d>
              <a:camera prst="orthographicFront"/>
              <a:lightRig rig="threePt" dir="t"/>
            </a:scene3d>
            <a:sp3d extrusionH="38100" contourW="12700">
              <a:bevelT w="38100" h="38100" prst="convex"/>
              <a:bevelB w="38100" h="63500"/>
            </a:sp3d>
          </a:bodyPr>
          <a:lstStyle/>
          <a:p>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Предполагается, что подсознательно, </a:t>
            </a:r>
            <a:r>
              <a:rPr lang="ru-RU" i="1" spc="100" dirty="0">
                <a:solidFill>
                  <a:schemeClr val="tx2">
                    <a:lumMod val="50000"/>
                  </a:schemeClr>
                </a:solidFill>
                <a:effectLst>
                  <a:outerShdw blurRad="38100" dist="38100" dir="2700000" algn="tl">
                    <a:srgbClr val="000000">
                      <a:alpha val="43137"/>
                    </a:srgbClr>
                  </a:outerShdw>
                </a:effectLst>
                <a:latin typeface="Bookman Old Style" pitchFamily="18" charset="0"/>
              </a:rPr>
              <a:t>по природе своей, </a:t>
            </a:r>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человек стремится к золотому сечению («божественной пропорции»). </a:t>
            </a:r>
          </a:p>
          <a:p>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Опрашиваемым (обычные «жители» школы)  было предложено пройти знаменитый опыт. </a:t>
            </a:r>
          </a:p>
          <a:p>
            <a:endParaRPr lang="ru-RU" i="1" u="sng" spc="100"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ru-RU" i="1" u="sng"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Задача: </a:t>
            </a:r>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«Сесть на лавку как захочется</a:t>
            </a:r>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a:t>
            </a:r>
          </a:p>
          <a:p>
            <a:endParaRPr lang="ru-RU" i="1" spc="100"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ru-RU" i="1" spc="100" dirty="0" smtClean="0">
                <a:solidFill>
                  <a:schemeClr val="tx2">
                    <a:lumMod val="50000"/>
                  </a:schemeClr>
                </a:solidFill>
                <a:effectLst>
                  <a:outerShdw blurRad="38100" dist="38100" dir="2700000" algn="tl">
                    <a:srgbClr val="000000">
                      <a:alpha val="43137"/>
                    </a:srgbClr>
                  </a:outerShdw>
                </a:effectLst>
                <a:latin typeface="Bookman Old Style" pitchFamily="18" charset="0"/>
              </a:rPr>
              <a:t>По идее, наши подопытные должны были сесть по золотому сечению, благодаря своему подсознанию. Так ли это? Смотрим.</a:t>
            </a:r>
            <a:endParaRPr lang="ru-RU" i="1" spc="100"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0151" y="1170280"/>
            <a:ext cx="4777192" cy="3183551"/>
          </a:xfrm>
          <a:prstGeom prst="rect">
            <a:avLst/>
          </a:prstGeom>
          <a:ln>
            <a:noFill/>
          </a:ln>
          <a:effectLst>
            <a:outerShdw blurRad="292100" dist="139700" dir="2700000" algn="tl" rotWithShape="0">
              <a:srgbClr val="333333">
                <a:alpha val="65000"/>
              </a:srgbClr>
            </a:outerShdw>
          </a:effectLst>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1628800"/>
            <a:ext cx="4777192" cy="3183551"/>
          </a:xfrm>
          <a:prstGeom prst="rect">
            <a:avLst/>
          </a:prstGeo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9952" y="2276872"/>
            <a:ext cx="4777192" cy="3259196"/>
          </a:xfrm>
          <a:prstGeom prst="rect">
            <a:avLst/>
          </a:prstGeom>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9952" y="2924944"/>
            <a:ext cx="4824536" cy="3239748"/>
          </a:xfrm>
          <a:prstGeom prst="rect">
            <a:avLst/>
          </a:prstGeom>
        </p:spPr>
      </p:pic>
      <p:graphicFrame>
        <p:nvGraphicFramePr>
          <p:cNvPr id="13" name="Диаграмма 12"/>
          <p:cNvGraphicFramePr/>
          <p:nvPr>
            <p:extLst>
              <p:ext uri="{D42A27DB-BD31-4B8C-83A1-F6EECF244321}">
                <p14:modId xmlns:p14="http://schemas.microsoft.com/office/powerpoint/2010/main" val="1450089984"/>
              </p:ext>
            </p:extLst>
          </p:nvPr>
        </p:nvGraphicFramePr>
        <p:xfrm>
          <a:off x="-183988" y="2204437"/>
          <a:ext cx="4464496" cy="3744416"/>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Box 13"/>
          <p:cNvSpPr txBox="1"/>
          <p:nvPr/>
        </p:nvSpPr>
        <p:spPr>
          <a:xfrm>
            <a:off x="5868144" y="1124744"/>
            <a:ext cx="1473480" cy="584775"/>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r>
              <a:rPr lang="ru-RU" sz="32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Вывод</a:t>
            </a:r>
            <a:endPar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15" name="Прямоугольник 14"/>
          <p:cNvSpPr/>
          <p:nvPr/>
        </p:nvSpPr>
        <p:spPr>
          <a:xfrm>
            <a:off x="3744416" y="1814488"/>
            <a:ext cx="5220072" cy="4524315"/>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 опыте с лавкой мы фактически убедились в обратном. В том, что часть нас, уже не стремится к желанной ранее гармонии, может мы достигли ее пика, что нам приелось? Но факт остаётся фактом,  если немного округлить, то считайте, что ровно половина людей, опрошенных нами, село не по «золотому сечению».</a:t>
            </a:r>
            <a:endParaRPr lang="ru-RU" sz="2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val="14002747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anim calcmode="lin" valueType="num">
                                      <p:cBhvr>
                                        <p:cTn id="25" dur="2000" fill="hold"/>
                                        <p:tgtEl>
                                          <p:spTgt spid="9"/>
                                        </p:tgtEl>
                                        <p:attrNameLst>
                                          <p:attrName>ppt_x</p:attrName>
                                        </p:attrNameLst>
                                      </p:cBhvr>
                                      <p:tavLst>
                                        <p:tav tm="0">
                                          <p:val>
                                            <p:strVal val="#ppt_x"/>
                                          </p:val>
                                        </p:tav>
                                        <p:tav tm="100000">
                                          <p:val>
                                            <p:strVal val="#ppt_x"/>
                                          </p:val>
                                        </p:tav>
                                      </p:tavLst>
                                    </p:anim>
                                    <p:anim calcmode="lin" valueType="num">
                                      <p:cBhvr>
                                        <p:cTn id="26" dur="2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fade">
                                      <p:cBhvr>
                                        <p:cTn id="29" dur="1000"/>
                                        <p:tgtEl>
                                          <p:spTgt spid="4">
                                            <p:txEl>
                                              <p:pRg st="1" end="1"/>
                                            </p:txEl>
                                          </p:spTgt>
                                        </p:tgtEl>
                                      </p:cBhvr>
                                    </p:animEffect>
                                    <p:anim calcmode="lin" valueType="num">
                                      <p:cBhvr>
                                        <p:cTn id="3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1" end="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fade">
                                      <p:cBhvr>
                                        <p:cTn id="34" dur="1000"/>
                                        <p:tgtEl>
                                          <p:spTgt spid="4">
                                            <p:txEl>
                                              <p:pRg st="3" end="3"/>
                                            </p:txEl>
                                          </p:spTgt>
                                        </p:tgtEl>
                                      </p:cBhvr>
                                    </p:animEffect>
                                    <p:anim calcmode="lin" valueType="num">
                                      <p:cBhvr>
                                        <p:cTn id="3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1000"/>
                                        <p:tgtEl>
                                          <p:spTgt spid="4">
                                            <p:txEl>
                                              <p:pRg st="5" end="5"/>
                                            </p:txEl>
                                          </p:spTgt>
                                        </p:tgtEl>
                                      </p:cBhvr>
                                    </p:animEffect>
                                    <p:anim calcmode="lin" valueType="num">
                                      <p:cBhvr>
                                        <p:cTn id="4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000"/>
                                        <p:tgtEl>
                                          <p:spTgt spid="10"/>
                                        </p:tgtEl>
                                      </p:cBhvr>
                                    </p:animEffect>
                                    <p:anim calcmode="lin" valueType="num">
                                      <p:cBhvr>
                                        <p:cTn id="46" dur="2000" fill="hold"/>
                                        <p:tgtEl>
                                          <p:spTgt spid="10"/>
                                        </p:tgtEl>
                                        <p:attrNameLst>
                                          <p:attrName>ppt_x</p:attrName>
                                        </p:attrNameLst>
                                      </p:cBhvr>
                                      <p:tavLst>
                                        <p:tav tm="0">
                                          <p:val>
                                            <p:strVal val="#ppt_x"/>
                                          </p:val>
                                        </p:tav>
                                        <p:tav tm="100000">
                                          <p:val>
                                            <p:strVal val="#ppt_x"/>
                                          </p:val>
                                        </p:tav>
                                      </p:tavLst>
                                    </p:anim>
                                    <p:anim calcmode="lin" valueType="num">
                                      <p:cBhvr>
                                        <p:cTn id="47" dur="2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4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2000"/>
                                        <p:tgtEl>
                                          <p:spTgt spid="11"/>
                                        </p:tgtEl>
                                      </p:cBhvr>
                                    </p:animEffect>
                                    <p:anim calcmode="lin" valueType="num">
                                      <p:cBhvr>
                                        <p:cTn id="52" dur="2000" fill="hold"/>
                                        <p:tgtEl>
                                          <p:spTgt spid="11"/>
                                        </p:tgtEl>
                                        <p:attrNameLst>
                                          <p:attrName>ppt_x</p:attrName>
                                        </p:attrNameLst>
                                      </p:cBhvr>
                                      <p:tavLst>
                                        <p:tav tm="0">
                                          <p:val>
                                            <p:strVal val="#ppt_x"/>
                                          </p:val>
                                        </p:tav>
                                        <p:tav tm="100000">
                                          <p:val>
                                            <p:strVal val="#ppt_x"/>
                                          </p:val>
                                        </p:tav>
                                      </p:tavLst>
                                    </p:anim>
                                    <p:anim calcmode="lin" valueType="num">
                                      <p:cBhvr>
                                        <p:cTn id="53" dur="2000" fill="hold"/>
                                        <p:tgtEl>
                                          <p:spTgt spid="11"/>
                                        </p:tgtEl>
                                        <p:attrNameLst>
                                          <p:attrName>ppt_y</p:attrName>
                                        </p:attrNameLst>
                                      </p:cBhvr>
                                      <p:tavLst>
                                        <p:tav tm="0">
                                          <p:val>
                                            <p:strVal val="#ppt_y+.1"/>
                                          </p:val>
                                        </p:tav>
                                        <p:tav tm="100000">
                                          <p:val>
                                            <p:strVal val="#ppt_y"/>
                                          </p:val>
                                        </p:tav>
                                      </p:tavLst>
                                    </p:anim>
                                  </p:childTnLst>
                                </p:cTn>
                              </p:par>
                            </p:childTnLst>
                          </p:cTn>
                        </p:par>
                        <p:par>
                          <p:cTn id="54" fill="hold">
                            <p:stCondLst>
                              <p:cond delay="8500"/>
                            </p:stCondLst>
                            <p:childTnLst>
                              <p:par>
                                <p:cTn id="55" presetID="42" presetClass="entr" presetSubtype="0"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3000"/>
                                        <p:tgtEl>
                                          <p:spTgt spid="12"/>
                                        </p:tgtEl>
                                      </p:cBhvr>
                                    </p:animEffect>
                                    <p:anim calcmode="lin" valueType="num">
                                      <p:cBhvr>
                                        <p:cTn id="58" dur="3000" fill="hold"/>
                                        <p:tgtEl>
                                          <p:spTgt spid="12"/>
                                        </p:tgtEl>
                                        <p:attrNameLst>
                                          <p:attrName>ppt_x</p:attrName>
                                        </p:attrNameLst>
                                      </p:cBhvr>
                                      <p:tavLst>
                                        <p:tav tm="0">
                                          <p:val>
                                            <p:strVal val="#ppt_x"/>
                                          </p:val>
                                        </p:tav>
                                        <p:tav tm="100000">
                                          <p:val>
                                            <p:strVal val="#ppt_x"/>
                                          </p:val>
                                        </p:tav>
                                      </p:tavLst>
                                    </p:anim>
                                    <p:anim calcmode="lin" valueType="num">
                                      <p:cBhvr>
                                        <p:cTn id="59" dur="3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5" presetClass="exit" presetSubtype="0" fill="hold" grpId="0" nodeType="clickEffect">
                                  <p:stCondLst>
                                    <p:cond delay="0"/>
                                  </p:stCondLst>
                                  <p:childTnLst>
                                    <p:anim calcmode="lin" valueType="num">
                                      <p:cBhvr>
                                        <p:cTn id="63" dur="1000"/>
                                        <p:tgtEl>
                                          <p:spTgt spid="4">
                                            <p:txEl>
                                              <p:pRg st="0" end="0"/>
                                            </p:txEl>
                                          </p:spTgt>
                                        </p:tgtEl>
                                        <p:attrNameLst>
                                          <p:attrName>ppt_w</p:attrName>
                                        </p:attrNameLst>
                                      </p:cBhvr>
                                      <p:tavLst>
                                        <p:tav tm="0">
                                          <p:val>
                                            <p:strVal val="ppt_w"/>
                                          </p:val>
                                        </p:tav>
                                        <p:tav tm="100000">
                                          <p:val>
                                            <p:strVal val="ppt_w*0.70"/>
                                          </p:val>
                                        </p:tav>
                                      </p:tavLst>
                                    </p:anim>
                                    <p:anim calcmode="lin" valueType="num">
                                      <p:cBhvr>
                                        <p:cTn id="64" dur="1000"/>
                                        <p:tgtEl>
                                          <p:spTgt spid="4">
                                            <p:txEl>
                                              <p:pRg st="0" end="0"/>
                                            </p:txEl>
                                          </p:spTgt>
                                        </p:tgtEl>
                                        <p:attrNameLst>
                                          <p:attrName>ppt_h</p:attrName>
                                        </p:attrNameLst>
                                      </p:cBhvr>
                                      <p:tavLst>
                                        <p:tav tm="0">
                                          <p:val>
                                            <p:strVal val="ppt_h"/>
                                          </p:val>
                                        </p:tav>
                                        <p:tav tm="100000">
                                          <p:val>
                                            <p:strVal val="ppt_h"/>
                                          </p:val>
                                        </p:tav>
                                      </p:tavLst>
                                    </p:anim>
                                    <p:animEffect transition="out" filter="fade">
                                      <p:cBhvr>
                                        <p:cTn id="65" dur="1000"/>
                                        <p:tgtEl>
                                          <p:spTgt spid="4">
                                            <p:txEl>
                                              <p:pRg st="0" end="0"/>
                                            </p:txEl>
                                          </p:spTgt>
                                        </p:tgtEl>
                                      </p:cBhvr>
                                    </p:animEffect>
                                    <p:set>
                                      <p:cBhvr>
                                        <p:cTn id="66" dur="1" fill="hold">
                                          <p:stCondLst>
                                            <p:cond delay="999"/>
                                          </p:stCondLst>
                                        </p:cTn>
                                        <p:tgtEl>
                                          <p:spTgt spid="4">
                                            <p:txEl>
                                              <p:pRg st="0" end="0"/>
                                            </p:txEl>
                                          </p:spTgt>
                                        </p:tgtEl>
                                        <p:attrNameLst>
                                          <p:attrName>style.visibility</p:attrName>
                                        </p:attrNameLst>
                                      </p:cBhvr>
                                      <p:to>
                                        <p:strVal val="hidden"/>
                                      </p:to>
                                    </p:set>
                                  </p:childTnLst>
                                </p:cTn>
                              </p:par>
                              <p:par>
                                <p:cTn id="67" presetID="55" presetClass="exit" presetSubtype="0" fill="hold" grpId="0" nodeType="withEffect">
                                  <p:stCondLst>
                                    <p:cond delay="0"/>
                                  </p:stCondLst>
                                  <p:childTnLst>
                                    <p:anim calcmode="lin" valueType="num">
                                      <p:cBhvr>
                                        <p:cTn id="68" dur="1000"/>
                                        <p:tgtEl>
                                          <p:spTgt spid="4">
                                            <p:txEl>
                                              <p:pRg st="1" end="1"/>
                                            </p:txEl>
                                          </p:spTgt>
                                        </p:tgtEl>
                                        <p:attrNameLst>
                                          <p:attrName>ppt_w</p:attrName>
                                        </p:attrNameLst>
                                      </p:cBhvr>
                                      <p:tavLst>
                                        <p:tav tm="0">
                                          <p:val>
                                            <p:strVal val="ppt_w"/>
                                          </p:val>
                                        </p:tav>
                                        <p:tav tm="100000">
                                          <p:val>
                                            <p:strVal val="ppt_w*0.70"/>
                                          </p:val>
                                        </p:tav>
                                      </p:tavLst>
                                    </p:anim>
                                    <p:anim calcmode="lin" valueType="num">
                                      <p:cBhvr>
                                        <p:cTn id="69" dur="1000"/>
                                        <p:tgtEl>
                                          <p:spTgt spid="4">
                                            <p:txEl>
                                              <p:pRg st="1" end="1"/>
                                            </p:txEl>
                                          </p:spTgt>
                                        </p:tgtEl>
                                        <p:attrNameLst>
                                          <p:attrName>ppt_h</p:attrName>
                                        </p:attrNameLst>
                                      </p:cBhvr>
                                      <p:tavLst>
                                        <p:tav tm="0">
                                          <p:val>
                                            <p:strVal val="ppt_h"/>
                                          </p:val>
                                        </p:tav>
                                        <p:tav tm="100000">
                                          <p:val>
                                            <p:strVal val="ppt_h"/>
                                          </p:val>
                                        </p:tav>
                                      </p:tavLst>
                                    </p:anim>
                                    <p:animEffect transition="out" filter="fade">
                                      <p:cBhvr>
                                        <p:cTn id="70" dur="1000"/>
                                        <p:tgtEl>
                                          <p:spTgt spid="4">
                                            <p:txEl>
                                              <p:pRg st="1" end="1"/>
                                            </p:txEl>
                                          </p:spTgt>
                                        </p:tgtEl>
                                      </p:cBhvr>
                                    </p:animEffect>
                                    <p:set>
                                      <p:cBhvr>
                                        <p:cTn id="71" dur="1" fill="hold">
                                          <p:stCondLst>
                                            <p:cond delay="999"/>
                                          </p:stCondLst>
                                        </p:cTn>
                                        <p:tgtEl>
                                          <p:spTgt spid="4">
                                            <p:txEl>
                                              <p:pRg st="1" end="1"/>
                                            </p:txEl>
                                          </p:spTgt>
                                        </p:tgtEl>
                                        <p:attrNameLst>
                                          <p:attrName>style.visibility</p:attrName>
                                        </p:attrNameLst>
                                      </p:cBhvr>
                                      <p:to>
                                        <p:strVal val="hidden"/>
                                      </p:to>
                                    </p:set>
                                  </p:childTnLst>
                                </p:cTn>
                              </p:par>
                              <p:par>
                                <p:cTn id="72" presetID="55" presetClass="exit" presetSubtype="0" fill="hold" grpId="0" nodeType="withEffect">
                                  <p:stCondLst>
                                    <p:cond delay="0"/>
                                  </p:stCondLst>
                                  <p:childTnLst>
                                    <p:anim calcmode="lin" valueType="num">
                                      <p:cBhvr>
                                        <p:cTn id="73" dur="1000"/>
                                        <p:tgtEl>
                                          <p:spTgt spid="4">
                                            <p:txEl>
                                              <p:pRg st="3" end="3"/>
                                            </p:txEl>
                                          </p:spTgt>
                                        </p:tgtEl>
                                        <p:attrNameLst>
                                          <p:attrName>ppt_w</p:attrName>
                                        </p:attrNameLst>
                                      </p:cBhvr>
                                      <p:tavLst>
                                        <p:tav tm="0">
                                          <p:val>
                                            <p:strVal val="ppt_w"/>
                                          </p:val>
                                        </p:tav>
                                        <p:tav tm="100000">
                                          <p:val>
                                            <p:strVal val="ppt_w*0.70"/>
                                          </p:val>
                                        </p:tav>
                                      </p:tavLst>
                                    </p:anim>
                                    <p:anim calcmode="lin" valueType="num">
                                      <p:cBhvr>
                                        <p:cTn id="74" dur="1000"/>
                                        <p:tgtEl>
                                          <p:spTgt spid="4">
                                            <p:txEl>
                                              <p:pRg st="3" end="3"/>
                                            </p:txEl>
                                          </p:spTgt>
                                        </p:tgtEl>
                                        <p:attrNameLst>
                                          <p:attrName>ppt_h</p:attrName>
                                        </p:attrNameLst>
                                      </p:cBhvr>
                                      <p:tavLst>
                                        <p:tav tm="0">
                                          <p:val>
                                            <p:strVal val="ppt_h"/>
                                          </p:val>
                                        </p:tav>
                                        <p:tav tm="100000">
                                          <p:val>
                                            <p:strVal val="ppt_h"/>
                                          </p:val>
                                        </p:tav>
                                      </p:tavLst>
                                    </p:anim>
                                    <p:animEffect transition="out" filter="fade">
                                      <p:cBhvr>
                                        <p:cTn id="75" dur="1000"/>
                                        <p:tgtEl>
                                          <p:spTgt spid="4">
                                            <p:txEl>
                                              <p:pRg st="3" end="3"/>
                                            </p:txEl>
                                          </p:spTgt>
                                        </p:tgtEl>
                                      </p:cBhvr>
                                    </p:animEffect>
                                    <p:set>
                                      <p:cBhvr>
                                        <p:cTn id="76" dur="1" fill="hold">
                                          <p:stCondLst>
                                            <p:cond delay="999"/>
                                          </p:stCondLst>
                                        </p:cTn>
                                        <p:tgtEl>
                                          <p:spTgt spid="4">
                                            <p:txEl>
                                              <p:pRg st="3" end="3"/>
                                            </p:txEl>
                                          </p:spTgt>
                                        </p:tgtEl>
                                        <p:attrNameLst>
                                          <p:attrName>style.visibility</p:attrName>
                                        </p:attrNameLst>
                                      </p:cBhvr>
                                      <p:to>
                                        <p:strVal val="hidden"/>
                                      </p:to>
                                    </p:set>
                                  </p:childTnLst>
                                </p:cTn>
                              </p:par>
                              <p:par>
                                <p:cTn id="77" presetID="55" presetClass="exit" presetSubtype="0" fill="hold" grpId="0" nodeType="withEffect">
                                  <p:stCondLst>
                                    <p:cond delay="0"/>
                                  </p:stCondLst>
                                  <p:childTnLst>
                                    <p:anim calcmode="lin" valueType="num">
                                      <p:cBhvr>
                                        <p:cTn id="78" dur="1000"/>
                                        <p:tgtEl>
                                          <p:spTgt spid="4">
                                            <p:txEl>
                                              <p:pRg st="5" end="5"/>
                                            </p:txEl>
                                          </p:spTgt>
                                        </p:tgtEl>
                                        <p:attrNameLst>
                                          <p:attrName>ppt_w</p:attrName>
                                        </p:attrNameLst>
                                      </p:cBhvr>
                                      <p:tavLst>
                                        <p:tav tm="0">
                                          <p:val>
                                            <p:strVal val="ppt_w"/>
                                          </p:val>
                                        </p:tav>
                                        <p:tav tm="100000">
                                          <p:val>
                                            <p:strVal val="ppt_w*0.70"/>
                                          </p:val>
                                        </p:tav>
                                      </p:tavLst>
                                    </p:anim>
                                    <p:anim calcmode="lin" valueType="num">
                                      <p:cBhvr>
                                        <p:cTn id="79" dur="1000"/>
                                        <p:tgtEl>
                                          <p:spTgt spid="4">
                                            <p:txEl>
                                              <p:pRg st="5" end="5"/>
                                            </p:txEl>
                                          </p:spTgt>
                                        </p:tgtEl>
                                        <p:attrNameLst>
                                          <p:attrName>ppt_h</p:attrName>
                                        </p:attrNameLst>
                                      </p:cBhvr>
                                      <p:tavLst>
                                        <p:tav tm="0">
                                          <p:val>
                                            <p:strVal val="ppt_h"/>
                                          </p:val>
                                        </p:tav>
                                        <p:tav tm="100000">
                                          <p:val>
                                            <p:strVal val="ppt_h"/>
                                          </p:val>
                                        </p:tav>
                                      </p:tavLst>
                                    </p:anim>
                                    <p:animEffect transition="out" filter="fade">
                                      <p:cBhvr>
                                        <p:cTn id="80" dur="1000"/>
                                        <p:tgtEl>
                                          <p:spTgt spid="4">
                                            <p:txEl>
                                              <p:pRg st="5" end="5"/>
                                            </p:txEl>
                                          </p:spTgt>
                                        </p:tgtEl>
                                      </p:cBhvr>
                                    </p:animEffect>
                                    <p:set>
                                      <p:cBhvr>
                                        <p:cTn id="81" dur="1" fill="hold">
                                          <p:stCondLst>
                                            <p:cond delay="999"/>
                                          </p:stCondLst>
                                        </p:cTn>
                                        <p:tgtEl>
                                          <p:spTgt spid="4">
                                            <p:txEl>
                                              <p:pRg st="5" end="5"/>
                                            </p:txEl>
                                          </p:spTgt>
                                        </p:tgtEl>
                                        <p:attrNameLst>
                                          <p:attrName>style.visibility</p:attrName>
                                        </p:attrNameLst>
                                      </p:cBhvr>
                                      <p:to>
                                        <p:strVal val="hidden"/>
                                      </p:to>
                                    </p:set>
                                  </p:childTnLst>
                                </p:cTn>
                              </p:par>
                            </p:childTnLst>
                          </p:cTn>
                        </p:par>
                        <p:par>
                          <p:cTn id="82" fill="hold">
                            <p:stCondLst>
                              <p:cond delay="1000"/>
                            </p:stCondLst>
                            <p:childTnLst>
                              <p:par>
                                <p:cTn id="83" presetID="42" presetClass="entr" presetSubtype="0"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1000"/>
                                        <p:tgtEl>
                                          <p:spTgt spid="13"/>
                                        </p:tgtEl>
                                      </p:cBhvr>
                                    </p:animEffect>
                                    <p:anim calcmode="lin" valueType="num">
                                      <p:cBhvr>
                                        <p:cTn id="86" dur="1000" fill="hold"/>
                                        <p:tgtEl>
                                          <p:spTgt spid="13"/>
                                        </p:tgtEl>
                                        <p:attrNameLst>
                                          <p:attrName>ppt_x</p:attrName>
                                        </p:attrNameLst>
                                      </p:cBhvr>
                                      <p:tavLst>
                                        <p:tav tm="0">
                                          <p:val>
                                            <p:strVal val="#ppt_x"/>
                                          </p:val>
                                        </p:tav>
                                        <p:tav tm="100000">
                                          <p:val>
                                            <p:strVal val="#ppt_x"/>
                                          </p:val>
                                        </p:tav>
                                      </p:tavLst>
                                    </p:anim>
                                    <p:anim calcmode="lin" valueType="num">
                                      <p:cBhvr>
                                        <p:cTn id="8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55" presetClass="exit" presetSubtype="0" fill="hold" nodeType="clickEffect">
                                  <p:stCondLst>
                                    <p:cond delay="0"/>
                                  </p:stCondLst>
                                  <p:childTnLst>
                                    <p:anim calcmode="lin" valueType="num">
                                      <p:cBhvr>
                                        <p:cTn id="91" dur="1000"/>
                                        <p:tgtEl>
                                          <p:spTgt spid="9"/>
                                        </p:tgtEl>
                                        <p:attrNameLst>
                                          <p:attrName>ppt_w</p:attrName>
                                        </p:attrNameLst>
                                      </p:cBhvr>
                                      <p:tavLst>
                                        <p:tav tm="0">
                                          <p:val>
                                            <p:strVal val="ppt_w"/>
                                          </p:val>
                                        </p:tav>
                                        <p:tav tm="100000">
                                          <p:val>
                                            <p:strVal val="ppt_w*0.70"/>
                                          </p:val>
                                        </p:tav>
                                      </p:tavLst>
                                    </p:anim>
                                    <p:anim calcmode="lin" valueType="num">
                                      <p:cBhvr>
                                        <p:cTn id="92" dur="1000"/>
                                        <p:tgtEl>
                                          <p:spTgt spid="9"/>
                                        </p:tgtEl>
                                        <p:attrNameLst>
                                          <p:attrName>ppt_h</p:attrName>
                                        </p:attrNameLst>
                                      </p:cBhvr>
                                      <p:tavLst>
                                        <p:tav tm="0">
                                          <p:val>
                                            <p:strVal val="ppt_h"/>
                                          </p:val>
                                        </p:tav>
                                        <p:tav tm="100000">
                                          <p:val>
                                            <p:strVal val="ppt_h"/>
                                          </p:val>
                                        </p:tav>
                                      </p:tavLst>
                                    </p:anim>
                                    <p:animEffect transition="out" filter="fade">
                                      <p:cBhvr>
                                        <p:cTn id="93" dur="1000"/>
                                        <p:tgtEl>
                                          <p:spTgt spid="9"/>
                                        </p:tgtEl>
                                      </p:cBhvr>
                                    </p:animEffect>
                                    <p:set>
                                      <p:cBhvr>
                                        <p:cTn id="94" dur="1" fill="hold">
                                          <p:stCondLst>
                                            <p:cond delay="999"/>
                                          </p:stCondLst>
                                        </p:cTn>
                                        <p:tgtEl>
                                          <p:spTgt spid="9"/>
                                        </p:tgtEl>
                                        <p:attrNameLst>
                                          <p:attrName>style.visibility</p:attrName>
                                        </p:attrNameLst>
                                      </p:cBhvr>
                                      <p:to>
                                        <p:strVal val="hidden"/>
                                      </p:to>
                                    </p:set>
                                  </p:childTnLst>
                                </p:cTn>
                              </p:par>
                              <p:par>
                                <p:cTn id="95" presetID="55" presetClass="exit" presetSubtype="0" fill="hold" nodeType="withEffect">
                                  <p:stCondLst>
                                    <p:cond delay="0"/>
                                  </p:stCondLst>
                                  <p:childTnLst>
                                    <p:anim calcmode="lin" valueType="num">
                                      <p:cBhvr>
                                        <p:cTn id="96" dur="1000"/>
                                        <p:tgtEl>
                                          <p:spTgt spid="10"/>
                                        </p:tgtEl>
                                        <p:attrNameLst>
                                          <p:attrName>ppt_w</p:attrName>
                                        </p:attrNameLst>
                                      </p:cBhvr>
                                      <p:tavLst>
                                        <p:tav tm="0">
                                          <p:val>
                                            <p:strVal val="ppt_w"/>
                                          </p:val>
                                        </p:tav>
                                        <p:tav tm="100000">
                                          <p:val>
                                            <p:strVal val="ppt_w*0.70"/>
                                          </p:val>
                                        </p:tav>
                                      </p:tavLst>
                                    </p:anim>
                                    <p:anim calcmode="lin" valueType="num">
                                      <p:cBhvr>
                                        <p:cTn id="97" dur="1000"/>
                                        <p:tgtEl>
                                          <p:spTgt spid="10"/>
                                        </p:tgtEl>
                                        <p:attrNameLst>
                                          <p:attrName>ppt_h</p:attrName>
                                        </p:attrNameLst>
                                      </p:cBhvr>
                                      <p:tavLst>
                                        <p:tav tm="0">
                                          <p:val>
                                            <p:strVal val="ppt_h"/>
                                          </p:val>
                                        </p:tav>
                                        <p:tav tm="100000">
                                          <p:val>
                                            <p:strVal val="ppt_h"/>
                                          </p:val>
                                        </p:tav>
                                      </p:tavLst>
                                    </p:anim>
                                    <p:animEffect transition="out" filter="fade">
                                      <p:cBhvr>
                                        <p:cTn id="98" dur="1000"/>
                                        <p:tgtEl>
                                          <p:spTgt spid="10"/>
                                        </p:tgtEl>
                                      </p:cBhvr>
                                    </p:animEffect>
                                    <p:set>
                                      <p:cBhvr>
                                        <p:cTn id="99" dur="1" fill="hold">
                                          <p:stCondLst>
                                            <p:cond delay="999"/>
                                          </p:stCondLst>
                                        </p:cTn>
                                        <p:tgtEl>
                                          <p:spTgt spid="10"/>
                                        </p:tgtEl>
                                        <p:attrNameLst>
                                          <p:attrName>style.visibility</p:attrName>
                                        </p:attrNameLst>
                                      </p:cBhvr>
                                      <p:to>
                                        <p:strVal val="hidden"/>
                                      </p:to>
                                    </p:set>
                                  </p:childTnLst>
                                </p:cTn>
                              </p:par>
                              <p:par>
                                <p:cTn id="100" presetID="55" presetClass="exit" presetSubtype="0" fill="hold" nodeType="withEffect">
                                  <p:stCondLst>
                                    <p:cond delay="0"/>
                                  </p:stCondLst>
                                  <p:childTnLst>
                                    <p:anim calcmode="lin" valueType="num">
                                      <p:cBhvr>
                                        <p:cTn id="101" dur="1000"/>
                                        <p:tgtEl>
                                          <p:spTgt spid="11"/>
                                        </p:tgtEl>
                                        <p:attrNameLst>
                                          <p:attrName>ppt_w</p:attrName>
                                        </p:attrNameLst>
                                      </p:cBhvr>
                                      <p:tavLst>
                                        <p:tav tm="0">
                                          <p:val>
                                            <p:strVal val="ppt_w"/>
                                          </p:val>
                                        </p:tav>
                                        <p:tav tm="100000">
                                          <p:val>
                                            <p:strVal val="ppt_w*0.70"/>
                                          </p:val>
                                        </p:tav>
                                      </p:tavLst>
                                    </p:anim>
                                    <p:anim calcmode="lin" valueType="num">
                                      <p:cBhvr>
                                        <p:cTn id="102" dur="1000"/>
                                        <p:tgtEl>
                                          <p:spTgt spid="11"/>
                                        </p:tgtEl>
                                        <p:attrNameLst>
                                          <p:attrName>ppt_h</p:attrName>
                                        </p:attrNameLst>
                                      </p:cBhvr>
                                      <p:tavLst>
                                        <p:tav tm="0">
                                          <p:val>
                                            <p:strVal val="ppt_h"/>
                                          </p:val>
                                        </p:tav>
                                        <p:tav tm="100000">
                                          <p:val>
                                            <p:strVal val="ppt_h"/>
                                          </p:val>
                                        </p:tav>
                                      </p:tavLst>
                                    </p:anim>
                                    <p:animEffect transition="out" filter="fade">
                                      <p:cBhvr>
                                        <p:cTn id="103" dur="1000"/>
                                        <p:tgtEl>
                                          <p:spTgt spid="11"/>
                                        </p:tgtEl>
                                      </p:cBhvr>
                                    </p:animEffect>
                                    <p:set>
                                      <p:cBhvr>
                                        <p:cTn id="104" dur="1" fill="hold">
                                          <p:stCondLst>
                                            <p:cond delay="999"/>
                                          </p:stCondLst>
                                        </p:cTn>
                                        <p:tgtEl>
                                          <p:spTgt spid="11"/>
                                        </p:tgtEl>
                                        <p:attrNameLst>
                                          <p:attrName>style.visibility</p:attrName>
                                        </p:attrNameLst>
                                      </p:cBhvr>
                                      <p:to>
                                        <p:strVal val="hidden"/>
                                      </p:to>
                                    </p:set>
                                  </p:childTnLst>
                                </p:cTn>
                              </p:par>
                              <p:par>
                                <p:cTn id="105" presetID="55" presetClass="exit" presetSubtype="0" fill="hold" nodeType="withEffect">
                                  <p:stCondLst>
                                    <p:cond delay="0"/>
                                  </p:stCondLst>
                                  <p:childTnLst>
                                    <p:anim calcmode="lin" valueType="num">
                                      <p:cBhvr>
                                        <p:cTn id="106" dur="1000"/>
                                        <p:tgtEl>
                                          <p:spTgt spid="12"/>
                                        </p:tgtEl>
                                        <p:attrNameLst>
                                          <p:attrName>ppt_w</p:attrName>
                                        </p:attrNameLst>
                                      </p:cBhvr>
                                      <p:tavLst>
                                        <p:tav tm="0">
                                          <p:val>
                                            <p:strVal val="ppt_w"/>
                                          </p:val>
                                        </p:tav>
                                        <p:tav tm="100000">
                                          <p:val>
                                            <p:strVal val="ppt_w*0.70"/>
                                          </p:val>
                                        </p:tav>
                                      </p:tavLst>
                                    </p:anim>
                                    <p:anim calcmode="lin" valueType="num">
                                      <p:cBhvr>
                                        <p:cTn id="107" dur="1000"/>
                                        <p:tgtEl>
                                          <p:spTgt spid="12"/>
                                        </p:tgtEl>
                                        <p:attrNameLst>
                                          <p:attrName>ppt_h</p:attrName>
                                        </p:attrNameLst>
                                      </p:cBhvr>
                                      <p:tavLst>
                                        <p:tav tm="0">
                                          <p:val>
                                            <p:strVal val="ppt_h"/>
                                          </p:val>
                                        </p:tav>
                                        <p:tav tm="100000">
                                          <p:val>
                                            <p:strVal val="ppt_h"/>
                                          </p:val>
                                        </p:tav>
                                      </p:tavLst>
                                    </p:anim>
                                    <p:animEffect transition="out" filter="fade">
                                      <p:cBhvr>
                                        <p:cTn id="108" dur="1000"/>
                                        <p:tgtEl>
                                          <p:spTgt spid="12"/>
                                        </p:tgtEl>
                                      </p:cBhvr>
                                    </p:animEffect>
                                    <p:set>
                                      <p:cBhvr>
                                        <p:cTn id="109" dur="1" fill="hold">
                                          <p:stCondLst>
                                            <p:cond delay="999"/>
                                          </p:stCondLst>
                                        </p:cTn>
                                        <p:tgtEl>
                                          <p:spTgt spid="12"/>
                                        </p:tgtEl>
                                        <p:attrNameLst>
                                          <p:attrName>style.visibility</p:attrName>
                                        </p:attrNameLst>
                                      </p:cBhvr>
                                      <p:to>
                                        <p:strVal val="hidden"/>
                                      </p:to>
                                    </p:set>
                                  </p:childTnLst>
                                </p:cTn>
                              </p:par>
                              <p:par>
                                <p:cTn id="110" presetID="50" presetClass="entr" presetSubtype="0" decel="100000" fill="hold" grpId="0" nodeType="with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p:cTn id="112" dur="1000" fill="hold"/>
                                        <p:tgtEl>
                                          <p:spTgt spid="14"/>
                                        </p:tgtEl>
                                        <p:attrNameLst>
                                          <p:attrName>ppt_w</p:attrName>
                                        </p:attrNameLst>
                                      </p:cBhvr>
                                      <p:tavLst>
                                        <p:tav tm="0">
                                          <p:val>
                                            <p:strVal val="#ppt_w+.3"/>
                                          </p:val>
                                        </p:tav>
                                        <p:tav tm="100000">
                                          <p:val>
                                            <p:strVal val="#ppt_w"/>
                                          </p:val>
                                        </p:tav>
                                      </p:tavLst>
                                    </p:anim>
                                    <p:anim calcmode="lin" valueType="num">
                                      <p:cBhvr>
                                        <p:cTn id="113" dur="1000" fill="hold"/>
                                        <p:tgtEl>
                                          <p:spTgt spid="14"/>
                                        </p:tgtEl>
                                        <p:attrNameLst>
                                          <p:attrName>ppt_h</p:attrName>
                                        </p:attrNameLst>
                                      </p:cBhvr>
                                      <p:tavLst>
                                        <p:tav tm="0">
                                          <p:val>
                                            <p:strVal val="#ppt_h"/>
                                          </p:val>
                                        </p:tav>
                                        <p:tav tm="100000">
                                          <p:val>
                                            <p:strVal val="#ppt_h"/>
                                          </p:val>
                                        </p:tav>
                                      </p:tavLst>
                                    </p:anim>
                                    <p:animEffect transition="in" filter="fade">
                                      <p:cBhvr>
                                        <p:cTn id="114" dur="1000"/>
                                        <p:tgtEl>
                                          <p:spTgt spid="14"/>
                                        </p:tgtEl>
                                      </p:cBhvr>
                                    </p:animEffect>
                                  </p:childTnLst>
                                </p:cTn>
                              </p:par>
                            </p:childTnLst>
                          </p:cTn>
                        </p:par>
                        <p:par>
                          <p:cTn id="115" fill="hold">
                            <p:stCondLst>
                              <p:cond delay="1000"/>
                            </p:stCondLst>
                            <p:childTnLst>
                              <p:par>
                                <p:cTn id="116" presetID="23" presetClass="entr" presetSubtype="16" fill="hold" grpId="0" nodeType="afterEffect">
                                  <p:stCondLst>
                                    <p:cond delay="0"/>
                                  </p:stCondLst>
                                  <p:childTnLst>
                                    <p:set>
                                      <p:cBhvr>
                                        <p:cTn id="117" dur="1" fill="hold">
                                          <p:stCondLst>
                                            <p:cond delay="0"/>
                                          </p:stCondLst>
                                        </p:cTn>
                                        <p:tgtEl>
                                          <p:spTgt spid="15"/>
                                        </p:tgtEl>
                                        <p:attrNameLst>
                                          <p:attrName>style.visibility</p:attrName>
                                        </p:attrNameLst>
                                      </p:cBhvr>
                                      <p:to>
                                        <p:strVal val="visible"/>
                                      </p:to>
                                    </p:set>
                                    <p:anim calcmode="lin" valueType="num">
                                      <p:cBhvr>
                                        <p:cTn id="118" dur="500" fill="hold"/>
                                        <p:tgtEl>
                                          <p:spTgt spid="15"/>
                                        </p:tgtEl>
                                        <p:attrNameLst>
                                          <p:attrName>ppt_w</p:attrName>
                                        </p:attrNameLst>
                                      </p:cBhvr>
                                      <p:tavLst>
                                        <p:tav tm="0">
                                          <p:val>
                                            <p:fltVal val="0"/>
                                          </p:val>
                                        </p:tav>
                                        <p:tav tm="100000">
                                          <p:val>
                                            <p:strVal val="#ppt_w"/>
                                          </p:val>
                                        </p:tav>
                                      </p:tavLst>
                                    </p:anim>
                                    <p:anim calcmode="lin" valueType="num">
                                      <p:cBhvr>
                                        <p:cTn id="119"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uiExpand="1" build="allAtOnce"/>
      <p:bldGraphic spid="13" grpId="0">
        <p:bldAsOne/>
      </p:bldGraphic>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143000"/>
          </a:xfrm>
          <a:scene3d>
            <a:camera prst="orthographicFront"/>
            <a:lightRig rig="threePt" dir="t"/>
          </a:scene3d>
          <a:sp3d>
            <a:bevelT prst="convex"/>
          </a:sp3d>
        </p:spPr>
        <p:txBody>
          <a:bodyPr>
            <a:normAutofit/>
            <a:sp3d extrusionH="63500" contourW="25400">
              <a:bevelT w="63500" h="63500"/>
              <a:bevelB w="63500" h="63500"/>
            </a:sp3d>
          </a:bodyPr>
          <a:lstStyle/>
          <a:p>
            <a:r>
              <a:rPr lang="ru-RU" sz="3200" i="1" dirty="0" smtClean="0">
                <a:solidFill>
                  <a:schemeClr val="tx2">
                    <a:lumMod val="50000"/>
                  </a:schemeClr>
                </a:solidFill>
                <a:latin typeface="Bookman Old Style" pitchFamily="18" charset="0"/>
              </a:rPr>
              <a:t>Экспериментальная работа</a:t>
            </a:r>
            <a:endParaRPr lang="ru-RU" sz="3200" i="1" dirty="0">
              <a:solidFill>
                <a:schemeClr val="tx2">
                  <a:lumMod val="50000"/>
                </a:schemeClr>
              </a:solidFill>
              <a:latin typeface="Bookman Old Style" pitchFamily="18" charset="0"/>
            </a:endParaRPr>
          </a:p>
        </p:txBody>
      </p:sp>
      <p:sp>
        <p:nvSpPr>
          <p:cNvPr id="3" name="TextBox 2"/>
          <p:cNvSpPr txBox="1"/>
          <p:nvPr/>
        </p:nvSpPr>
        <p:spPr>
          <a:xfrm>
            <a:off x="3059832" y="836712"/>
            <a:ext cx="2736304" cy="369332"/>
          </a:xfrm>
          <a:prstGeom prst="rect">
            <a:avLst/>
          </a:prstGeom>
          <a:noFill/>
        </p:spPr>
        <p:txBody>
          <a:bodyPr wrap="square" rtlCol="0">
            <a:spAutoFit/>
            <a:scene3d>
              <a:camera prst="orthographicFront"/>
              <a:lightRig rig="threePt" dir="t"/>
            </a:scene3d>
            <a:sp3d extrusionH="38100" contourW="25400">
              <a:bevelT w="38100" h="38100"/>
              <a:bevelB w="38100" h="38100"/>
            </a:sp3d>
          </a:bodyPr>
          <a:lstStyle/>
          <a:p>
            <a:r>
              <a:rPr lang="ru-RU" i="1" spc="150" dirty="0" smtClean="0">
                <a:solidFill>
                  <a:schemeClr val="tx2">
                    <a:lumMod val="50000"/>
                  </a:schemeClr>
                </a:solidFill>
              </a:rPr>
              <a:t>Опыт с украшениями</a:t>
            </a:r>
            <a:endParaRPr lang="ru-RU" i="1" spc="150" dirty="0">
              <a:solidFill>
                <a:schemeClr val="tx2">
                  <a:lumMod val="50000"/>
                </a:schemeClr>
              </a:solidFill>
            </a:endParaRPr>
          </a:p>
        </p:txBody>
      </p:sp>
      <p:sp>
        <p:nvSpPr>
          <p:cNvPr id="4" name="TextBox 3"/>
          <p:cNvSpPr txBox="1"/>
          <p:nvPr/>
        </p:nvSpPr>
        <p:spPr>
          <a:xfrm>
            <a:off x="0" y="1268760"/>
            <a:ext cx="3923928" cy="5262979"/>
          </a:xfrm>
          <a:prstGeom prst="rect">
            <a:avLst/>
          </a:prstGeom>
          <a:noFill/>
        </p:spPr>
        <p:txBody>
          <a:bodyPr wrap="square" rtlCol="0">
            <a:spAutoFit/>
            <a:scene3d>
              <a:camera prst="orthographicFront"/>
              <a:lightRig rig="threePt" dir="t"/>
            </a:scene3d>
            <a:sp3d extrusionH="25400" contourW="12700">
              <a:bevelT w="25400" h="25400"/>
              <a:bevelB w="25400" h="25400"/>
            </a:sp3d>
          </a:bodyPr>
          <a:lstStyle/>
          <a:p>
            <a:r>
              <a:rPr lang="ru-RU" sz="1600" i="1" u="sng" dirty="0" smtClean="0">
                <a:solidFill>
                  <a:schemeClr val="tx2">
                    <a:lumMod val="50000"/>
                  </a:schemeClr>
                </a:solidFill>
                <a:latin typeface="Bookman Old Style" pitchFamily="18" charset="0"/>
              </a:rPr>
              <a:t>Задача: </a:t>
            </a:r>
            <a:r>
              <a:rPr lang="ru-RU" sz="1600" i="1" dirty="0" smtClean="0">
                <a:solidFill>
                  <a:schemeClr val="tx2">
                    <a:lumMod val="50000"/>
                  </a:schemeClr>
                </a:solidFill>
                <a:latin typeface="Bookman Old Style" pitchFamily="18" charset="0"/>
              </a:rPr>
              <a:t>«Выбрать одни из двух бус». Количество бусинок у них одинаковое – 61, цвета абсолютно симметричны, единственное, что отличается это количество бусинок определённых цветов. </a:t>
            </a:r>
          </a:p>
          <a:p>
            <a:endParaRPr lang="ru-RU" sz="1600" i="1" u="sng" dirty="0" smtClean="0">
              <a:solidFill>
                <a:schemeClr val="tx2">
                  <a:lumMod val="50000"/>
                </a:schemeClr>
              </a:solidFill>
              <a:latin typeface="Bookman Old Style" pitchFamily="18" charset="0"/>
            </a:endParaRPr>
          </a:p>
          <a:p>
            <a:r>
              <a:rPr lang="ru-RU" sz="1600" i="1" u="sng" dirty="0" smtClean="0">
                <a:solidFill>
                  <a:schemeClr val="tx2">
                    <a:lumMod val="50000"/>
                  </a:schemeClr>
                </a:solidFill>
                <a:latin typeface="Bookman Old Style" pitchFamily="18" charset="0"/>
              </a:rPr>
              <a:t>1 –</a:t>
            </a:r>
            <a:r>
              <a:rPr lang="ru-RU" sz="1600" i="1" u="sng" dirty="0" err="1" smtClean="0">
                <a:solidFill>
                  <a:schemeClr val="tx2">
                    <a:lumMod val="50000"/>
                  </a:schemeClr>
                </a:solidFill>
                <a:latin typeface="Bookman Old Style" pitchFamily="18" charset="0"/>
              </a:rPr>
              <a:t>ые</a:t>
            </a:r>
            <a:r>
              <a:rPr lang="ru-RU" sz="1600" i="1" u="sng" dirty="0" smtClean="0">
                <a:solidFill>
                  <a:schemeClr val="tx2">
                    <a:lumMod val="50000"/>
                  </a:schemeClr>
                </a:solidFill>
                <a:latin typeface="Bookman Old Style" pitchFamily="18" charset="0"/>
              </a:rPr>
              <a:t> бусы: </a:t>
            </a:r>
            <a:r>
              <a:rPr lang="ru-RU" sz="1600" i="1" dirty="0" smtClean="0">
                <a:solidFill>
                  <a:schemeClr val="tx2">
                    <a:lumMod val="50000"/>
                  </a:schemeClr>
                </a:solidFill>
                <a:latin typeface="Bookman Old Style" pitchFamily="18" charset="0"/>
              </a:rPr>
              <a:t>1 фиолетовая, 2 зелёных,3 красных, 5 жёлтых,8 розовых, 13 голубых с одной стороны, 13 коричневых с другой. </a:t>
            </a:r>
            <a:r>
              <a:rPr lang="ru-RU" sz="1600" i="1" u="sng" dirty="0" smtClean="0">
                <a:solidFill>
                  <a:schemeClr val="tx2">
                    <a:lumMod val="50000"/>
                  </a:schemeClr>
                </a:solidFill>
                <a:latin typeface="Bookman Old Style" pitchFamily="18" charset="0"/>
              </a:rPr>
              <a:t>(Наблюдается последовательность чисел Фибоначчи)</a:t>
            </a:r>
          </a:p>
          <a:p>
            <a:endParaRPr lang="ru-RU" sz="1600" i="1" u="sng" dirty="0" smtClean="0">
              <a:solidFill>
                <a:schemeClr val="tx2">
                  <a:lumMod val="50000"/>
                </a:schemeClr>
              </a:solidFill>
              <a:latin typeface="Bookman Old Style" pitchFamily="18" charset="0"/>
            </a:endParaRPr>
          </a:p>
          <a:p>
            <a:r>
              <a:rPr lang="ru-RU" sz="1600" i="1" u="sng" dirty="0" smtClean="0">
                <a:solidFill>
                  <a:schemeClr val="tx2">
                    <a:lumMod val="50000"/>
                  </a:schemeClr>
                </a:solidFill>
                <a:latin typeface="Bookman Old Style" pitchFamily="18" charset="0"/>
              </a:rPr>
              <a:t>2 - </a:t>
            </a:r>
            <a:r>
              <a:rPr lang="ru-RU" sz="1600" i="1" u="sng" dirty="0" err="1" smtClean="0">
                <a:solidFill>
                  <a:schemeClr val="tx2">
                    <a:lumMod val="50000"/>
                  </a:schemeClr>
                </a:solidFill>
                <a:latin typeface="Bookman Old Style" pitchFamily="18" charset="0"/>
              </a:rPr>
              <a:t>ые</a:t>
            </a:r>
            <a:r>
              <a:rPr lang="ru-RU" sz="1600" i="1" u="sng" dirty="0" smtClean="0">
                <a:solidFill>
                  <a:schemeClr val="tx2">
                    <a:lumMod val="50000"/>
                  </a:schemeClr>
                </a:solidFill>
                <a:latin typeface="Bookman Old Style" pitchFamily="18" charset="0"/>
              </a:rPr>
              <a:t> бусы</a:t>
            </a:r>
            <a:r>
              <a:rPr lang="ru-RU" sz="1600" i="1" u="sng" dirty="0">
                <a:solidFill>
                  <a:schemeClr val="tx2">
                    <a:lumMod val="50000"/>
                  </a:schemeClr>
                </a:solidFill>
                <a:latin typeface="Bookman Old Style" pitchFamily="18" charset="0"/>
              </a:rPr>
              <a:t>: </a:t>
            </a:r>
            <a:r>
              <a:rPr lang="ru-RU" sz="1600" i="1" dirty="0">
                <a:solidFill>
                  <a:schemeClr val="tx2">
                    <a:lumMod val="50000"/>
                  </a:schemeClr>
                </a:solidFill>
                <a:latin typeface="Bookman Old Style" pitchFamily="18" charset="0"/>
              </a:rPr>
              <a:t>1 фиолетовая, 2 </a:t>
            </a:r>
            <a:r>
              <a:rPr lang="ru-RU" sz="1600" i="1" dirty="0" smtClean="0">
                <a:solidFill>
                  <a:schemeClr val="tx2">
                    <a:lumMod val="50000"/>
                  </a:schemeClr>
                </a:solidFill>
                <a:latin typeface="Bookman Old Style" pitchFamily="18" charset="0"/>
              </a:rPr>
              <a:t>зелёных,4 </a:t>
            </a:r>
            <a:r>
              <a:rPr lang="ru-RU" sz="1600" i="1" dirty="0">
                <a:solidFill>
                  <a:schemeClr val="tx2">
                    <a:lumMod val="50000"/>
                  </a:schemeClr>
                </a:solidFill>
                <a:latin typeface="Bookman Old Style" pitchFamily="18" charset="0"/>
              </a:rPr>
              <a:t>красных, </a:t>
            </a:r>
            <a:r>
              <a:rPr lang="ru-RU" sz="1600" i="1" dirty="0" smtClean="0">
                <a:solidFill>
                  <a:schemeClr val="tx2">
                    <a:lumMod val="50000"/>
                  </a:schemeClr>
                </a:solidFill>
                <a:latin typeface="Bookman Old Style" pitchFamily="18" charset="0"/>
              </a:rPr>
              <a:t>6 жёлтых,7 </a:t>
            </a:r>
            <a:r>
              <a:rPr lang="ru-RU" sz="1600" i="1" dirty="0">
                <a:solidFill>
                  <a:schemeClr val="tx2">
                    <a:lumMod val="50000"/>
                  </a:schemeClr>
                </a:solidFill>
                <a:latin typeface="Bookman Old Style" pitchFamily="18" charset="0"/>
              </a:rPr>
              <a:t>розовых, </a:t>
            </a:r>
            <a:r>
              <a:rPr lang="ru-RU" sz="1600" i="1" dirty="0" smtClean="0">
                <a:solidFill>
                  <a:schemeClr val="tx2">
                    <a:lumMod val="50000"/>
                  </a:schemeClr>
                </a:solidFill>
                <a:latin typeface="Bookman Old Style" pitchFamily="18" charset="0"/>
              </a:rPr>
              <a:t>12 </a:t>
            </a:r>
            <a:r>
              <a:rPr lang="ru-RU" sz="1600" i="1" dirty="0">
                <a:solidFill>
                  <a:schemeClr val="tx2">
                    <a:lumMod val="50000"/>
                  </a:schemeClr>
                </a:solidFill>
                <a:latin typeface="Bookman Old Style" pitchFamily="18" charset="0"/>
              </a:rPr>
              <a:t>голубых с одной стороны, </a:t>
            </a:r>
            <a:r>
              <a:rPr lang="ru-RU" sz="1600" i="1" dirty="0" smtClean="0">
                <a:solidFill>
                  <a:schemeClr val="tx2">
                    <a:lumMod val="50000"/>
                  </a:schemeClr>
                </a:solidFill>
                <a:latin typeface="Bookman Old Style" pitchFamily="18" charset="0"/>
              </a:rPr>
              <a:t>12 </a:t>
            </a:r>
            <a:r>
              <a:rPr lang="ru-RU" sz="1600" i="1" dirty="0">
                <a:solidFill>
                  <a:schemeClr val="tx2">
                    <a:lumMod val="50000"/>
                  </a:schemeClr>
                </a:solidFill>
                <a:latin typeface="Bookman Old Style" pitchFamily="18" charset="0"/>
              </a:rPr>
              <a:t>коричневых с другой</a:t>
            </a:r>
            <a:r>
              <a:rPr lang="ru-RU" sz="1600" b="1" i="1" dirty="0">
                <a:solidFill>
                  <a:schemeClr val="tx2">
                    <a:lumMod val="50000"/>
                  </a:schemeClr>
                </a:solidFill>
                <a:latin typeface="Bookman Old Style" pitchFamily="18" charset="0"/>
              </a:rPr>
              <a:t>. </a:t>
            </a:r>
            <a:r>
              <a:rPr lang="ru-RU" sz="1600" i="1" u="sng" dirty="0" smtClean="0">
                <a:solidFill>
                  <a:schemeClr val="tx2">
                    <a:lumMod val="50000"/>
                  </a:schemeClr>
                </a:solidFill>
                <a:latin typeface="Bookman Old Style" pitchFamily="18" charset="0"/>
              </a:rPr>
              <a:t>(НЕ </a:t>
            </a:r>
            <a:r>
              <a:rPr lang="ru-RU" sz="1600" i="1" u="sng" dirty="0">
                <a:solidFill>
                  <a:schemeClr val="tx2">
                    <a:lumMod val="50000"/>
                  </a:schemeClr>
                </a:solidFill>
                <a:latin typeface="Bookman Old Style" pitchFamily="18" charset="0"/>
              </a:rPr>
              <a:t>н</a:t>
            </a:r>
            <a:r>
              <a:rPr lang="ru-RU" sz="1600" i="1" u="sng" dirty="0" smtClean="0">
                <a:solidFill>
                  <a:schemeClr val="tx2">
                    <a:lumMod val="50000"/>
                  </a:schemeClr>
                </a:solidFill>
                <a:latin typeface="Bookman Old Style" pitchFamily="18" charset="0"/>
              </a:rPr>
              <a:t>аблюдается </a:t>
            </a:r>
            <a:r>
              <a:rPr lang="ru-RU" sz="1600" i="1" u="sng" dirty="0">
                <a:solidFill>
                  <a:schemeClr val="tx2">
                    <a:lumMod val="50000"/>
                  </a:schemeClr>
                </a:solidFill>
                <a:latin typeface="Bookman Old Style" pitchFamily="18" charset="0"/>
              </a:rPr>
              <a:t>последовательность </a:t>
            </a:r>
            <a:r>
              <a:rPr lang="ru-RU" sz="1600" i="1" u="sng" dirty="0" smtClean="0">
                <a:solidFill>
                  <a:schemeClr val="tx2">
                    <a:lumMod val="50000"/>
                  </a:schemeClr>
                </a:solidFill>
                <a:latin typeface="Bookman Old Style" pitchFamily="18" charset="0"/>
              </a:rPr>
              <a:t>чисел Фибоначчи</a:t>
            </a:r>
            <a:r>
              <a:rPr lang="ru-RU" sz="1600" i="1" u="sng" dirty="0">
                <a:solidFill>
                  <a:schemeClr val="tx2">
                    <a:lumMod val="50000"/>
                  </a:schemeClr>
                </a:solidFill>
                <a:latin typeface="Bookman Old Style" pitchFamily="18" charset="0"/>
              </a:rPr>
              <a:t>)</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3928" y="1556792"/>
            <a:ext cx="5040560" cy="3541216"/>
          </a:xfrm>
          <a:prstGeom prst="rect">
            <a:avLst/>
          </a:prstGeom>
          <a:ln>
            <a:noFill/>
          </a:ln>
          <a:effectLst>
            <a:softEdge rad="112500"/>
          </a:effectLst>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1700808"/>
            <a:ext cx="4896544" cy="3800525"/>
          </a:xfrm>
          <a:prstGeom prst="rect">
            <a:avLst/>
          </a:prstGeom>
          <a:ln>
            <a:noFill/>
          </a:ln>
          <a:effectLst>
            <a:softEdge rad="112500"/>
          </a:effectLst>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0414" y="1052736"/>
            <a:ext cx="3872066" cy="5805264"/>
          </a:xfrm>
          <a:prstGeom prst="rect">
            <a:avLst/>
          </a:prstGeom>
          <a:ln>
            <a:noFill/>
          </a:ln>
          <a:effectLst>
            <a:softEdge rad="112500"/>
          </a:effectLst>
        </p:spPr>
      </p:pic>
      <p:graphicFrame>
        <p:nvGraphicFramePr>
          <p:cNvPr id="11" name="Диаграмма 10"/>
          <p:cNvGraphicFramePr/>
          <p:nvPr>
            <p:extLst>
              <p:ext uri="{D42A27DB-BD31-4B8C-83A1-F6EECF244321}">
                <p14:modId xmlns:p14="http://schemas.microsoft.com/office/powerpoint/2010/main" val="666983407"/>
              </p:ext>
            </p:extLst>
          </p:nvPr>
        </p:nvGraphicFramePr>
        <p:xfrm>
          <a:off x="-468560" y="2204864"/>
          <a:ext cx="5220072" cy="3744416"/>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5868144" y="1196752"/>
            <a:ext cx="1473480" cy="584775"/>
          </a:xfrm>
          <a:prstGeom prst="rect">
            <a:avLst/>
          </a:prstGeom>
          <a:noFill/>
        </p:spPr>
        <p:txBody>
          <a:bodyPr wrap="none" rtlCol="0">
            <a:spAutoFit/>
            <a:scene3d>
              <a:camera prst="orthographicFront"/>
              <a:lightRig rig="threePt" dir="t"/>
            </a:scene3d>
            <a:sp3d extrusionH="38100" contourW="12700">
              <a:bevelT w="38100" h="38100" prst="convex"/>
              <a:bevelB w="38100" h="38100"/>
            </a:sp3d>
          </a:bodyPr>
          <a:lstStyle/>
          <a:p>
            <a:pPr algn="ctr"/>
            <a:r>
              <a:rPr lang="ru-RU" sz="32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Вывод</a:t>
            </a:r>
            <a:endPar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12" name="Прямоугольник 11"/>
          <p:cNvSpPr/>
          <p:nvPr/>
        </p:nvSpPr>
        <p:spPr>
          <a:xfrm>
            <a:off x="4121421" y="1781527"/>
            <a:ext cx="5076056" cy="4893647"/>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Здесь мы можем немножечко </a:t>
            </a:r>
            <a:r>
              <a:rPr lang="ru-RU" sz="2400"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воспрять</a:t>
            </a:r>
            <a:r>
              <a:rPr lang="ru-RU" sz="2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духом, все-таки 60 на 40 не  такой уж плохой результат. Конечно людей выбравших украшение с «золотым сечением» чуть больше, но лишь на пол пинка. Следуя из этого, нам остаётся покорно склонить головы и смиренно принять, что «божественная пропорция» стала терять для нас былой смысл.</a:t>
            </a:r>
            <a:endParaRPr lang="ru-RU" sz="2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val="38949151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3"/>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fill="hold"/>
                                        <p:tgtEl>
                                          <p:spTgt spid="4"/>
                                        </p:tgtEl>
                                        <p:attrNameLst>
                                          <p:attrName>ppt_x</p:attrName>
                                        </p:attrNameLst>
                                      </p:cBhvr>
                                      <p:tavLst>
                                        <p:tav tm="0">
                                          <p:val>
                                            <p:strVal val="#ppt_x"/>
                                          </p:val>
                                        </p:tav>
                                        <p:tav tm="100000">
                                          <p:val>
                                            <p:strVal val="#ppt_x"/>
                                          </p:val>
                                        </p:tav>
                                      </p:tavLst>
                                    </p:anim>
                                    <p:anim calcmode="lin" valueType="num">
                                      <p:cBhvr additive="base">
                                        <p:cTn id="23" dur="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250"/>
                                        <p:tgtEl>
                                          <p:spTgt spid="6"/>
                                        </p:tgtEl>
                                      </p:cBhvr>
                                    </p:animEffect>
                                    <p:set>
                                      <p:cBhvr>
                                        <p:cTn id="28" dur="1" fill="hold">
                                          <p:stCondLst>
                                            <p:cond delay="249"/>
                                          </p:stCondLst>
                                        </p:cTn>
                                        <p:tgtEl>
                                          <p:spTgt spid="6"/>
                                        </p:tgtEl>
                                        <p:attrNameLst>
                                          <p:attrName>style.visibility</p:attrName>
                                        </p:attrNameLst>
                                      </p:cBhvr>
                                      <p:to>
                                        <p:strVal val="hidden"/>
                                      </p:to>
                                    </p:set>
                                  </p:childTnLst>
                                </p:cTn>
                              </p:par>
                            </p:childTnLst>
                          </p:cTn>
                        </p:par>
                        <p:par>
                          <p:cTn id="29" fill="hold">
                            <p:stCondLst>
                              <p:cond delay="250"/>
                            </p:stCondLst>
                            <p:childTnLst>
                              <p:par>
                                <p:cTn id="30" presetID="50" presetClass="entr" presetSubtype="0"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strVal val="#ppt_w+.3"/>
                                          </p:val>
                                        </p:tav>
                                        <p:tav tm="100000">
                                          <p:val>
                                            <p:strVal val="#ppt_w"/>
                                          </p:val>
                                        </p:tav>
                                      </p:tavLst>
                                    </p:anim>
                                    <p:anim calcmode="lin" valueType="num">
                                      <p:cBhvr>
                                        <p:cTn id="33" dur="1000" fill="hold"/>
                                        <p:tgtEl>
                                          <p:spTgt spid="7"/>
                                        </p:tgtEl>
                                        <p:attrNameLst>
                                          <p:attrName>ppt_h</p:attrName>
                                        </p:attrNameLst>
                                      </p:cBhvr>
                                      <p:tavLst>
                                        <p:tav tm="0">
                                          <p:val>
                                            <p:strVal val="#ppt_h"/>
                                          </p:val>
                                        </p:tav>
                                        <p:tav tm="100000">
                                          <p:val>
                                            <p:strVal val="#ppt_h"/>
                                          </p:val>
                                        </p:tav>
                                      </p:tavLst>
                                    </p:anim>
                                    <p:animEffect transition="in" filter="fade">
                                      <p:cBhvr>
                                        <p:cTn id="34" dur="10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250"/>
                                  </p:stCondLst>
                                  <p:childTnLst>
                                    <p:animEffect transition="out" filter="fade">
                                      <p:cBhvr>
                                        <p:cTn id="38" dur="250"/>
                                        <p:tgtEl>
                                          <p:spTgt spid="7"/>
                                        </p:tgtEl>
                                      </p:cBhvr>
                                    </p:animEffect>
                                    <p:set>
                                      <p:cBhvr>
                                        <p:cTn id="39" dur="1" fill="hold">
                                          <p:stCondLst>
                                            <p:cond delay="249"/>
                                          </p:stCondLst>
                                        </p:cTn>
                                        <p:tgtEl>
                                          <p:spTgt spid="7"/>
                                        </p:tgtEl>
                                        <p:attrNameLst>
                                          <p:attrName>style.visibility</p:attrName>
                                        </p:attrNameLst>
                                      </p:cBhvr>
                                      <p:to>
                                        <p:strVal val="hidden"/>
                                      </p:to>
                                    </p:set>
                                  </p:childTnLst>
                                </p:cTn>
                              </p:par>
                            </p:childTnLst>
                          </p:cTn>
                        </p:par>
                        <p:par>
                          <p:cTn id="40" fill="hold">
                            <p:stCondLst>
                              <p:cond delay="500"/>
                            </p:stCondLst>
                            <p:childTnLst>
                              <p:par>
                                <p:cTn id="41" presetID="42"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55" presetClass="exit" presetSubtype="0" fill="hold" grpId="1" nodeType="withEffect">
                                  <p:stCondLst>
                                    <p:cond delay="0"/>
                                  </p:stCondLst>
                                  <p:childTnLst>
                                    <p:anim calcmode="lin" valueType="num">
                                      <p:cBhvr>
                                        <p:cTn id="47" dur="1000"/>
                                        <p:tgtEl>
                                          <p:spTgt spid="4"/>
                                        </p:tgtEl>
                                        <p:attrNameLst>
                                          <p:attrName>ppt_w</p:attrName>
                                        </p:attrNameLst>
                                      </p:cBhvr>
                                      <p:tavLst>
                                        <p:tav tm="0">
                                          <p:val>
                                            <p:strVal val="ppt_w"/>
                                          </p:val>
                                        </p:tav>
                                        <p:tav tm="100000">
                                          <p:val>
                                            <p:strVal val="ppt_w*0.70"/>
                                          </p:val>
                                        </p:tav>
                                      </p:tavLst>
                                    </p:anim>
                                    <p:anim calcmode="lin" valueType="num">
                                      <p:cBhvr>
                                        <p:cTn id="48" dur="1000"/>
                                        <p:tgtEl>
                                          <p:spTgt spid="4"/>
                                        </p:tgtEl>
                                        <p:attrNameLst>
                                          <p:attrName>ppt_h</p:attrName>
                                        </p:attrNameLst>
                                      </p:cBhvr>
                                      <p:tavLst>
                                        <p:tav tm="0">
                                          <p:val>
                                            <p:strVal val="ppt_h"/>
                                          </p:val>
                                        </p:tav>
                                        <p:tav tm="100000">
                                          <p:val>
                                            <p:strVal val="ppt_h"/>
                                          </p:val>
                                        </p:tav>
                                      </p:tavLst>
                                    </p:anim>
                                    <p:animEffect transition="out" filter="fade">
                                      <p:cBhvr>
                                        <p:cTn id="49" dur="1000"/>
                                        <p:tgtEl>
                                          <p:spTgt spid="4"/>
                                        </p:tgtEl>
                                      </p:cBhvr>
                                    </p:animEffect>
                                    <p:set>
                                      <p:cBhvr>
                                        <p:cTn id="50" dur="1" fill="hold">
                                          <p:stCondLst>
                                            <p:cond delay="999"/>
                                          </p:stCondLst>
                                        </p:cTn>
                                        <p:tgtEl>
                                          <p:spTgt spid="4"/>
                                        </p:tgtEl>
                                        <p:attrNameLst>
                                          <p:attrName>style.visibility</p:attrName>
                                        </p:attrNameLst>
                                      </p:cBhvr>
                                      <p:to>
                                        <p:strVal val="hidden"/>
                                      </p:to>
                                    </p:set>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5" presetClass="exit" presetSubtype="0" fill="hold" nodeType="clickEffect">
                                  <p:stCondLst>
                                    <p:cond delay="0"/>
                                  </p:stCondLst>
                                  <p:childTnLst>
                                    <p:anim calcmode="lin" valueType="num">
                                      <p:cBhvr>
                                        <p:cTn id="59" dur="1000"/>
                                        <p:tgtEl>
                                          <p:spTgt spid="10"/>
                                        </p:tgtEl>
                                        <p:attrNameLst>
                                          <p:attrName>ppt_w</p:attrName>
                                        </p:attrNameLst>
                                      </p:cBhvr>
                                      <p:tavLst>
                                        <p:tav tm="0">
                                          <p:val>
                                            <p:strVal val="ppt_w"/>
                                          </p:val>
                                        </p:tav>
                                        <p:tav tm="100000">
                                          <p:val>
                                            <p:strVal val="ppt_w*0.70"/>
                                          </p:val>
                                        </p:tav>
                                      </p:tavLst>
                                    </p:anim>
                                    <p:anim calcmode="lin" valueType="num">
                                      <p:cBhvr>
                                        <p:cTn id="60" dur="1000"/>
                                        <p:tgtEl>
                                          <p:spTgt spid="10"/>
                                        </p:tgtEl>
                                        <p:attrNameLst>
                                          <p:attrName>ppt_h</p:attrName>
                                        </p:attrNameLst>
                                      </p:cBhvr>
                                      <p:tavLst>
                                        <p:tav tm="0">
                                          <p:val>
                                            <p:strVal val="ppt_h"/>
                                          </p:val>
                                        </p:tav>
                                        <p:tav tm="100000">
                                          <p:val>
                                            <p:strVal val="ppt_h"/>
                                          </p:val>
                                        </p:tav>
                                      </p:tavLst>
                                    </p:anim>
                                    <p:animEffect transition="out" filter="fade">
                                      <p:cBhvr>
                                        <p:cTn id="61" dur="1000"/>
                                        <p:tgtEl>
                                          <p:spTgt spid="10"/>
                                        </p:tgtEl>
                                      </p:cBhvr>
                                    </p:animEffect>
                                    <p:set>
                                      <p:cBhvr>
                                        <p:cTn id="62" dur="1" fill="hold">
                                          <p:stCondLst>
                                            <p:cond delay="999"/>
                                          </p:stCondLst>
                                        </p:cTn>
                                        <p:tgtEl>
                                          <p:spTgt spid="10"/>
                                        </p:tgtEl>
                                        <p:attrNameLst>
                                          <p:attrName>style.visibility</p:attrName>
                                        </p:attrNameLst>
                                      </p:cBhvr>
                                      <p:to>
                                        <p:strVal val="hidden"/>
                                      </p:to>
                                    </p:set>
                                  </p:childTnLst>
                                </p:cTn>
                              </p:par>
                              <p:par>
                                <p:cTn id="63" presetID="50" presetClass="entr" presetSubtype="0" decel="10000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1000" fill="hold"/>
                                        <p:tgtEl>
                                          <p:spTgt spid="9"/>
                                        </p:tgtEl>
                                        <p:attrNameLst>
                                          <p:attrName>ppt_w</p:attrName>
                                        </p:attrNameLst>
                                      </p:cBhvr>
                                      <p:tavLst>
                                        <p:tav tm="0">
                                          <p:val>
                                            <p:strVal val="#ppt_w+.3"/>
                                          </p:val>
                                        </p:tav>
                                        <p:tav tm="100000">
                                          <p:val>
                                            <p:strVal val="#ppt_w"/>
                                          </p:val>
                                        </p:tav>
                                      </p:tavLst>
                                    </p:anim>
                                    <p:anim calcmode="lin" valueType="num">
                                      <p:cBhvr>
                                        <p:cTn id="66" dur="1000" fill="hold"/>
                                        <p:tgtEl>
                                          <p:spTgt spid="9"/>
                                        </p:tgtEl>
                                        <p:attrNameLst>
                                          <p:attrName>ppt_h</p:attrName>
                                        </p:attrNameLst>
                                      </p:cBhvr>
                                      <p:tavLst>
                                        <p:tav tm="0">
                                          <p:val>
                                            <p:strVal val="#ppt_h"/>
                                          </p:val>
                                        </p:tav>
                                        <p:tav tm="100000">
                                          <p:val>
                                            <p:strVal val="#ppt_h"/>
                                          </p:val>
                                        </p:tav>
                                      </p:tavLst>
                                    </p:anim>
                                    <p:animEffect transition="in" filter="fade">
                                      <p:cBhvr>
                                        <p:cTn id="67" dur="1000"/>
                                        <p:tgtEl>
                                          <p:spTgt spid="9"/>
                                        </p:tgtEl>
                                      </p:cBhvr>
                                    </p:animEffect>
                                  </p:childTnLst>
                                </p:cTn>
                              </p:par>
                            </p:childTnLst>
                          </p:cTn>
                        </p:par>
                        <p:par>
                          <p:cTn id="68" fill="hold">
                            <p:stCondLst>
                              <p:cond delay="1000"/>
                            </p:stCondLst>
                            <p:childTnLst>
                              <p:par>
                                <p:cTn id="69" presetID="2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Graphic spid="11" grpId="0">
        <p:bldAsOne/>
      </p:bldGraphic>
      <p:bldP spid="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3317" y="21265"/>
            <a:ext cx="6275040" cy="1143000"/>
          </a:xfrm>
        </p:spPr>
        <p:txBody>
          <a:bodyPr>
            <a:normAutofit/>
            <a:scene3d>
              <a:camera prst="orthographicFront"/>
              <a:lightRig rig="threePt" dir="t"/>
            </a:scene3d>
            <a:sp3d extrusionH="38100" contourW="12700">
              <a:bevelT w="38100" h="38100" prst="convex"/>
              <a:bevelB w="38100" h="38100"/>
            </a:sp3d>
          </a:bodyPr>
          <a:lstStyle/>
          <a:p>
            <a:r>
              <a:rPr lang="ru-RU" sz="5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Общий вывод</a:t>
            </a:r>
            <a:endParaRPr lang="ru-RU" sz="54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 name="Прямоугольник 2"/>
          <p:cNvSpPr/>
          <p:nvPr/>
        </p:nvSpPr>
        <p:spPr>
          <a:xfrm>
            <a:off x="899592" y="1124744"/>
            <a:ext cx="7200800" cy="5324535"/>
          </a:xfrm>
          <a:prstGeom prst="rect">
            <a:avLst/>
          </a:prstGeom>
        </p:spPr>
        <p:txBody>
          <a:bodyPr wrap="square">
            <a:spAutoFit/>
            <a:scene3d>
              <a:camera prst="orthographicFront"/>
              <a:lightRig rig="threePt" dir="t"/>
            </a:scene3d>
            <a:sp3d extrusionH="38100" contourW="12700">
              <a:bevelT w="38100" h="38100" prst="convex"/>
              <a:bevelB w="38100" h="38100"/>
            </a:sp3d>
          </a:bodyPr>
          <a:lstStyle/>
          <a:p>
            <a:pPr algn="ct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Итак, исходя из экспериментов, в которых человек непосредственно прикладывал свою силу на определённый объект(одежда, архитектура), мы можем сказать, что «золотое сечение» продолжает являться спутником человека и биологических </a:t>
            </a:r>
            <a:r>
              <a:rPr lang="ru-RU" sz="2000"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объектов.Также</a:t>
            </a: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матушка-природа не давала сбоев в своей работе, продолжая и по сей день,  наделять человека «божественной пропорцией». Что касается самого человека, то он, кажется, захотел чего-то нового, ища гармонии в чём-то еще, внутренний голос начал ему изменять, ища новые пути. Ответить однозначно на вопрос актуально ли «золотое сечение» очень сложно, но пока возможно, неоднозначно, но ответ скорее да, чем нет. И все-таки человек потихоньку  стал отступать от этого правила. Что будет дальше, никто не знает. Время покажет.</a:t>
            </a:r>
            <a:endParaRPr lang="ru-RU" sz="20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4" name="Прямоугольник 3"/>
          <p:cNvSpPr/>
          <p:nvPr/>
        </p:nvSpPr>
        <p:spPr>
          <a:xfrm>
            <a:off x="1259632" y="2348880"/>
            <a:ext cx="6696744" cy="2308324"/>
          </a:xfrm>
          <a:prstGeom prst="rect">
            <a:avLst/>
          </a:prstGeom>
        </p:spPr>
        <p:txBody>
          <a:bodyPr wrap="square">
            <a:spAutoFit/>
          </a:bodyPr>
          <a:lstStyle/>
          <a:p>
            <a:pPr algn="ctr"/>
            <a:r>
              <a:rPr lang="ru-RU" sz="36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Подытожив наши искания, мы готовы сделать вывод об актуальности «золотого сечения» в наше время. </a:t>
            </a:r>
            <a:endParaRPr lang="ru-RU" sz="3600" dirty="0">
              <a:solidFill>
                <a:schemeClr val="tx2">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xit" presetSubtype="0" fill="hold" grpId="1" nodeType="clickEffect">
                                  <p:stCondLst>
                                    <p:cond delay="0"/>
                                  </p:stCondLst>
                                  <p:childTnLst>
                                    <p:anim calcmode="lin" valueType="num">
                                      <p:cBhvr>
                                        <p:cTn id="18" dur="1000"/>
                                        <p:tgtEl>
                                          <p:spTgt spid="4"/>
                                        </p:tgtEl>
                                        <p:attrNameLst>
                                          <p:attrName>ppt_w</p:attrName>
                                        </p:attrNameLst>
                                      </p:cBhvr>
                                      <p:tavLst>
                                        <p:tav tm="0">
                                          <p:val>
                                            <p:strVal val="ppt_w"/>
                                          </p:val>
                                        </p:tav>
                                        <p:tav tm="100000">
                                          <p:val>
                                            <p:strVal val="ppt_w*0.70"/>
                                          </p:val>
                                        </p:tav>
                                      </p:tavLst>
                                    </p:anim>
                                    <p:anim calcmode="lin" valueType="num">
                                      <p:cBhvr>
                                        <p:cTn id="19" dur="1000"/>
                                        <p:tgtEl>
                                          <p:spTgt spid="4"/>
                                        </p:tgtEl>
                                        <p:attrNameLst>
                                          <p:attrName>ppt_h</p:attrName>
                                        </p:attrNameLst>
                                      </p:cBhvr>
                                      <p:tavLst>
                                        <p:tav tm="0">
                                          <p:val>
                                            <p:strVal val="ppt_h"/>
                                          </p:val>
                                        </p:tav>
                                        <p:tav tm="100000">
                                          <p:val>
                                            <p:strVal val="ppt_h"/>
                                          </p:val>
                                        </p:tav>
                                      </p:tavLst>
                                    </p:anim>
                                    <p:animEffect transition="out" filter="fade">
                                      <p:cBhvr>
                                        <p:cTn id="20" dur="1000"/>
                                        <p:tgtEl>
                                          <p:spTgt spid="4"/>
                                        </p:tgtEl>
                                      </p:cBhvr>
                                    </p:animEffect>
                                    <p:set>
                                      <p:cBhvr>
                                        <p:cTn id="21" dur="1" fill="hold">
                                          <p:stCondLst>
                                            <p:cond delay="999"/>
                                          </p:stCondLst>
                                        </p:cTn>
                                        <p:tgtEl>
                                          <p:spTgt spid="4"/>
                                        </p:tgtEl>
                                        <p:attrNameLst>
                                          <p:attrName>style.visibility</p:attrName>
                                        </p:attrNameLst>
                                      </p:cBhvr>
                                      <p:to>
                                        <p:strVal val="hidden"/>
                                      </p:to>
                                    </p:set>
                                  </p:childTnLst>
                                </p:cTn>
                              </p:par>
                              <p:par>
                                <p:cTn id="22" presetID="23" presetClass="entr" presetSubtype="16"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scene3d>
              <a:camera prst="orthographicFront"/>
              <a:lightRig rig="threePt" dir="t"/>
            </a:scene3d>
            <a:sp3d extrusionH="25400" contourW="25400">
              <a:bevelT w="63500" h="63500" prst="convex"/>
              <a:bevelB w="63500" h="63500"/>
            </a:sp3d>
          </a:bodyPr>
          <a:lstStyle/>
          <a:p>
            <a:r>
              <a:rPr lang="ru-RU"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rPr>
              <a:t>Рекомендации</a:t>
            </a:r>
            <a:endParaRPr lang="ru-RU" i="1" dirty="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 name="TextBox 2"/>
          <p:cNvSpPr txBox="1"/>
          <p:nvPr/>
        </p:nvSpPr>
        <p:spPr>
          <a:xfrm>
            <a:off x="215008" y="1268760"/>
            <a:ext cx="8928992" cy="2308324"/>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lvl="0" algn="ct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1.Будучи в магазине не обманывайтесь красивой расстановкой продуктов, беря что-либо без разбору, обязательно ознакомьтесь с качественными характеристиками. Думали «золотого сечения» там нет? Конечно есть. Обычно на это мы и «</a:t>
            </a:r>
            <a:r>
              <a:rPr lang="ru-RU" b="1"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ведёмся</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На красивую расстановку. Не позволяйте затуманивать свой разум. Ведь теперь вы знаете их маленький секрет. </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sym typeface="Wingdings"/>
              </a:rPr>
              <a:t></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t>
            </a:r>
            <a:endPar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pPr marL="342900" indent="-342900">
              <a:buFont typeface="+mj-lt"/>
              <a:buAutoNum type="arabicPeriod"/>
            </a:pPr>
            <a:endParaRPr lang="ru-RU" b="1"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sym typeface="Wingdings" pitchFamily="2" charset="2"/>
            </a:endParaRPr>
          </a:p>
          <a:p>
            <a:endParaRPr lang="ru-RU" b="1" i="1" dirty="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4" name="Рисунок 3" descr="аа.jpg"/>
          <p:cNvPicPr>
            <a:picLocks noChangeAspect="1"/>
          </p:cNvPicPr>
          <p:nvPr/>
        </p:nvPicPr>
        <p:blipFill>
          <a:blip r:embed="rId2" cstate="print"/>
          <a:stretch>
            <a:fillRect/>
          </a:stretch>
        </p:blipFill>
        <p:spPr>
          <a:xfrm>
            <a:off x="539552" y="3645024"/>
            <a:ext cx="3871689" cy="2897602"/>
          </a:xfrm>
          <a:prstGeom prst="rect">
            <a:avLst/>
          </a:prstGeom>
          <a:ln>
            <a:noFill/>
          </a:ln>
          <a:effectLst>
            <a:softEdge rad="112500"/>
          </a:effectLst>
        </p:spPr>
      </p:pic>
      <p:pic>
        <p:nvPicPr>
          <p:cNvPr id="5" name="Рисунок 4" descr="бб.jpg"/>
          <p:cNvPicPr>
            <a:picLocks noChangeAspect="1"/>
          </p:cNvPicPr>
          <p:nvPr/>
        </p:nvPicPr>
        <p:blipFill>
          <a:blip r:embed="rId3" cstate="print"/>
          <a:stretch>
            <a:fillRect/>
          </a:stretch>
        </p:blipFill>
        <p:spPr>
          <a:xfrm>
            <a:off x="5580112" y="3429000"/>
            <a:ext cx="3217540" cy="3217540"/>
          </a:xfrm>
          <a:prstGeom prst="rect">
            <a:avLst/>
          </a:prstGeom>
          <a:ln>
            <a:noFill/>
          </a:ln>
          <a:effectLst>
            <a:softEdge rad="112500"/>
          </a:effectLst>
        </p:spPr>
      </p:pic>
      <p:sp>
        <p:nvSpPr>
          <p:cNvPr id="6" name="TextBox 5"/>
          <p:cNvSpPr txBox="1"/>
          <p:nvPr/>
        </p:nvSpPr>
        <p:spPr>
          <a:xfrm>
            <a:off x="539552" y="1412776"/>
            <a:ext cx="8352928" cy="1477328"/>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lvl="0" algn="ct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2.</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Теперь вы знаете правило золотого сечения. Так что пользуйтесь им смело при подборе гардероба. И вы заметите, какое позитивное впечатление это будет производить на вас самих и на людей, которые вас окружают .</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sym typeface="Wingdings"/>
              </a:rPr>
              <a:t></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t>
            </a:r>
            <a:endPar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endParaRPr lang="ru-RU"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7" name="Рисунок 6" descr="вв.jpg"/>
          <p:cNvPicPr>
            <a:picLocks noChangeAspect="1"/>
          </p:cNvPicPr>
          <p:nvPr/>
        </p:nvPicPr>
        <p:blipFill>
          <a:blip r:embed="rId4" cstate="print"/>
          <a:stretch>
            <a:fillRect/>
          </a:stretch>
        </p:blipFill>
        <p:spPr>
          <a:xfrm>
            <a:off x="683568" y="3356992"/>
            <a:ext cx="3404096" cy="3404096"/>
          </a:xfrm>
          <a:prstGeom prst="rect">
            <a:avLst/>
          </a:prstGeom>
          <a:ln>
            <a:noFill/>
          </a:ln>
          <a:effectLst>
            <a:softEdge rad="112500"/>
          </a:effectLst>
        </p:spPr>
      </p:pic>
      <p:pic>
        <p:nvPicPr>
          <p:cNvPr id="8" name="Рисунок 7" descr="гг.jpg"/>
          <p:cNvPicPr>
            <a:picLocks noChangeAspect="1"/>
          </p:cNvPicPr>
          <p:nvPr/>
        </p:nvPicPr>
        <p:blipFill>
          <a:blip r:embed="rId5" cstate="print"/>
          <a:stretch>
            <a:fillRect/>
          </a:stretch>
        </p:blipFill>
        <p:spPr>
          <a:xfrm>
            <a:off x="4499992" y="3429000"/>
            <a:ext cx="4197751" cy="3312368"/>
          </a:xfrm>
          <a:prstGeom prst="rect">
            <a:avLst/>
          </a:prstGeom>
          <a:ln>
            <a:noFill/>
          </a:ln>
          <a:effectLst>
            <a:softEdge rad="112500"/>
          </a:effectLst>
        </p:spPr>
      </p:pic>
      <p:sp>
        <p:nvSpPr>
          <p:cNvPr id="9" name="TextBox 8"/>
          <p:cNvSpPr txBox="1"/>
          <p:nvPr/>
        </p:nvSpPr>
        <p:spPr>
          <a:xfrm>
            <a:off x="323528" y="1052736"/>
            <a:ext cx="8424936" cy="2585323"/>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lvl="0" algn="ct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3. Не делайте никаких операций по изменению частей тела, что вас не удовлетворяют. Природа построила вас по своей гармонии. Будучи непохожим на другого, вы несёте в себе своё «золотое сечение». Это как домик из карт, если вы поменяете одну карту, на карту потолще или поменьше размером, система даст сбой. Ваш организм будет вам очень не благодарен, не будьте самонадеянны и не думайте, что он не даст вам об этом знать. </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sym typeface="Wingdings"/>
              </a:rPr>
              <a:t></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a:t>
            </a:r>
          </a:p>
          <a:p>
            <a:pPr algn="ctr"/>
            <a:endParaRPr lang="ru-RU" b="1"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10" name="Рисунок 9" descr="plastik_d709e0c90b403ad96abd37ce39720d9c_119.jpg"/>
          <p:cNvPicPr>
            <a:picLocks noChangeAspect="1"/>
          </p:cNvPicPr>
          <p:nvPr/>
        </p:nvPicPr>
        <p:blipFill>
          <a:blip r:embed="rId6" cstate="print"/>
          <a:stretch>
            <a:fillRect/>
          </a:stretch>
        </p:blipFill>
        <p:spPr>
          <a:xfrm>
            <a:off x="0" y="3384122"/>
            <a:ext cx="4499992" cy="3374994"/>
          </a:xfrm>
          <a:prstGeom prst="rect">
            <a:avLst/>
          </a:prstGeom>
          <a:ln>
            <a:noFill/>
          </a:ln>
          <a:effectLst>
            <a:softEdge rad="112500"/>
          </a:effectLst>
        </p:spPr>
      </p:pic>
      <p:pic>
        <p:nvPicPr>
          <p:cNvPr id="11" name="Рисунок 10" descr="7-1_big.jpg"/>
          <p:cNvPicPr>
            <a:picLocks noChangeAspect="1"/>
          </p:cNvPicPr>
          <p:nvPr/>
        </p:nvPicPr>
        <p:blipFill>
          <a:blip r:embed="rId7" cstate="print"/>
          <a:stretch>
            <a:fillRect/>
          </a:stretch>
        </p:blipFill>
        <p:spPr>
          <a:xfrm>
            <a:off x="4426032" y="3429000"/>
            <a:ext cx="4717967" cy="3284984"/>
          </a:xfrm>
          <a:prstGeom prst="rect">
            <a:avLst/>
          </a:prstGeom>
          <a:ln>
            <a:noFill/>
          </a:ln>
          <a:effectLst>
            <a:softEdge rad="112500"/>
          </a:effectLst>
        </p:spPr>
      </p:pic>
    </p:spTree>
    <p:extLst>
      <p:ext uri="{BB962C8B-B14F-4D97-AF65-F5344CB8AC3E}">
        <p14:creationId xmlns:p14="http://schemas.microsoft.com/office/powerpoint/2010/main" val="1439300996"/>
      </p:ext>
    </p:ext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500"/>
                            </p:stCondLst>
                            <p:childTnLst>
                              <p:par>
                                <p:cTn id="16" presetID="23" presetClass="entr" presetSubtype="27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2/3*#ppt_w"/>
                                          </p:val>
                                        </p:tav>
                                        <p:tav tm="100000">
                                          <p:val>
                                            <p:strVal val="#ppt_w"/>
                                          </p:val>
                                        </p:tav>
                                      </p:tavLst>
                                    </p:anim>
                                    <p:anim calcmode="lin" valueType="num">
                                      <p:cBhvr>
                                        <p:cTn id="19" dur="500" fill="hold"/>
                                        <p:tgtEl>
                                          <p:spTgt spid="5"/>
                                        </p:tgtEl>
                                        <p:attrNameLst>
                                          <p:attrName>ppt_h</p:attrName>
                                        </p:attrNameLst>
                                      </p:cBhvr>
                                      <p:tavLst>
                                        <p:tav tm="0">
                                          <p:val>
                                            <p:strVal val="2/3*#ppt_h"/>
                                          </p:val>
                                        </p:tav>
                                        <p:tav tm="100000">
                                          <p:val>
                                            <p:strVal val="#ppt_h"/>
                                          </p:val>
                                        </p:tav>
                                      </p:tavLst>
                                    </p:anim>
                                  </p:childTnLst>
                                </p:cTn>
                              </p:par>
                              <p:par>
                                <p:cTn id="20" presetID="23" presetClass="entr" presetSubtype="272"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strVal val="2/3*#ppt_w"/>
                                          </p:val>
                                        </p:tav>
                                        <p:tav tm="100000">
                                          <p:val>
                                            <p:strVal val="#ppt_w"/>
                                          </p:val>
                                        </p:tav>
                                      </p:tavLst>
                                    </p:anim>
                                    <p:anim calcmode="lin" valueType="num">
                                      <p:cBhvr>
                                        <p:cTn id="23" dur="500" fill="hold"/>
                                        <p:tgtEl>
                                          <p:spTgt spid="4"/>
                                        </p:tgtEl>
                                        <p:attrNameLst>
                                          <p:attrName>ppt_h</p:attrName>
                                        </p:attrNameLst>
                                      </p:cBhvr>
                                      <p:tavLst>
                                        <p:tav tm="0">
                                          <p:val>
                                            <p:strVal val="2/3*#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55" presetClass="exit" presetSubtype="0" fill="hold" grpId="1" nodeType="clickEffect">
                                  <p:stCondLst>
                                    <p:cond delay="0"/>
                                  </p:stCondLst>
                                  <p:childTnLst>
                                    <p:anim calcmode="lin" valueType="num">
                                      <p:cBhvr>
                                        <p:cTn id="27" dur="1000"/>
                                        <p:tgtEl>
                                          <p:spTgt spid="3"/>
                                        </p:tgtEl>
                                        <p:attrNameLst>
                                          <p:attrName>ppt_w</p:attrName>
                                        </p:attrNameLst>
                                      </p:cBhvr>
                                      <p:tavLst>
                                        <p:tav tm="0">
                                          <p:val>
                                            <p:strVal val="ppt_w"/>
                                          </p:val>
                                        </p:tav>
                                        <p:tav tm="100000">
                                          <p:val>
                                            <p:strVal val="ppt_w*0.70"/>
                                          </p:val>
                                        </p:tav>
                                      </p:tavLst>
                                    </p:anim>
                                    <p:anim calcmode="lin" valueType="num">
                                      <p:cBhvr>
                                        <p:cTn id="28" dur="1000"/>
                                        <p:tgtEl>
                                          <p:spTgt spid="3"/>
                                        </p:tgtEl>
                                        <p:attrNameLst>
                                          <p:attrName>ppt_h</p:attrName>
                                        </p:attrNameLst>
                                      </p:cBhvr>
                                      <p:tavLst>
                                        <p:tav tm="0">
                                          <p:val>
                                            <p:strVal val="ppt_h"/>
                                          </p:val>
                                        </p:tav>
                                        <p:tav tm="100000">
                                          <p:val>
                                            <p:strVal val="ppt_h"/>
                                          </p:val>
                                        </p:tav>
                                      </p:tavLst>
                                    </p:anim>
                                    <p:animEffect transition="out" filter="fade">
                                      <p:cBhvr>
                                        <p:cTn id="29" dur="1000"/>
                                        <p:tgtEl>
                                          <p:spTgt spid="3"/>
                                        </p:tgtEl>
                                      </p:cBhvr>
                                    </p:animEffect>
                                    <p:set>
                                      <p:cBhvr>
                                        <p:cTn id="30" dur="1" fill="hold">
                                          <p:stCondLst>
                                            <p:cond delay="999"/>
                                          </p:stCondLst>
                                        </p:cTn>
                                        <p:tgtEl>
                                          <p:spTgt spid="3"/>
                                        </p:tgtEl>
                                        <p:attrNameLst>
                                          <p:attrName>style.visibility</p:attrName>
                                        </p:attrNameLst>
                                      </p:cBhvr>
                                      <p:to>
                                        <p:strVal val="hidden"/>
                                      </p:to>
                                    </p:set>
                                  </p:childTnLst>
                                </p:cTn>
                              </p:par>
                              <p:par>
                                <p:cTn id="31" presetID="55" presetClass="exit" presetSubtype="0" fill="hold" nodeType="withEffect">
                                  <p:stCondLst>
                                    <p:cond delay="0"/>
                                  </p:stCondLst>
                                  <p:childTnLst>
                                    <p:anim calcmode="lin" valueType="num">
                                      <p:cBhvr>
                                        <p:cTn id="32" dur="1000"/>
                                        <p:tgtEl>
                                          <p:spTgt spid="4"/>
                                        </p:tgtEl>
                                        <p:attrNameLst>
                                          <p:attrName>ppt_w</p:attrName>
                                        </p:attrNameLst>
                                      </p:cBhvr>
                                      <p:tavLst>
                                        <p:tav tm="0">
                                          <p:val>
                                            <p:strVal val="ppt_w"/>
                                          </p:val>
                                        </p:tav>
                                        <p:tav tm="100000">
                                          <p:val>
                                            <p:strVal val="ppt_w*0.70"/>
                                          </p:val>
                                        </p:tav>
                                      </p:tavLst>
                                    </p:anim>
                                    <p:anim calcmode="lin" valueType="num">
                                      <p:cBhvr>
                                        <p:cTn id="33" dur="1000"/>
                                        <p:tgtEl>
                                          <p:spTgt spid="4"/>
                                        </p:tgtEl>
                                        <p:attrNameLst>
                                          <p:attrName>ppt_h</p:attrName>
                                        </p:attrNameLst>
                                      </p:cBhvr>
                                      <p:tavLst>
                                        <p:tav tm="0">
                                          <p:val>
                                            <p:strVal val="ppt_h"/>
                                          </p:val>
                                        </p:tav>
                                        <p:tav tm="100000">
                                          <p:val>
                                            <p:strVal val="ppt_h"/>
                                          </p:val>
                                        </p:tav>
                                      </p:tavLst>
                                    </p:anim>
                                    <p:animEffect transition="out" filter="fade">
                                      <p:cBhvr>
                                        <p:cTn id="34" dur="1000"/>
                                        <p:tgtEl>
                                          <p:spTgt spid="4"/>
                                        </p:tgtEl>
                                      </p:cBhvr>
                                    </p:animEffect>
                                    <p:set>
                                      <p:cBhvr>
                                        <p:cTn id="35" dur="1" fill="hold">
                                          <p:stCondLst>
                                            <p:cond delay="999"/>
                                          </p:stCondLst>
                                        </p:cTn>
                                        <p:tgtEl>
                                          <p:spTgt spid="4"/>
                                        </p:tgtEl>
                                        <p:attrNameLst>
                                          <p:attrName>style.visibility</p:attrName>
                                        </p:attrNameLst>
                                      </p:cBhvr>
                                      <p:to>
                                        <p:strVal val="hidden"/>
                                      </p:to>
                                    </p:set>
                                  </p:childTnLst>
                                </p:cTn>
                              </p:par>
                              <p:par>
                                <p:cTn id="36" presetID="55" presetClass="exit" presetSubtype="0" fill="hold" nodeType="withEffect">
                                  <p:stCondLst>
                                    <p:cond delay="0"/>
                                  </p:stCondLst>
                                  <p:childTnLst>
                                    <p:anim calcmode="lin" valueType="num">
                                      <p:cBhvr>
                                        <p:cTn id="37" dur="1000"/>
                                        <p:tgtEl>
                                          <p:spTgt spid="5"/>
                                        </p:tgtEl>
                                        <p:attrNameLst>
                                          <p:attrName>ppt_w</p:attrName>
                                        </p:attrNameLst>
                                      </p:cBhvr>
                                      <p:tavLst>
                                        <p:tav tm="0">
                                          <p:val>
                                            <p:strVal val="ppt_w"/>
                                          </p:val>
                                        </p:tav>
                                        <p:tav tm="100000">
                                          <p:val>
                                            <p:strVal val="ppt_w*0.70"/>
                                          </p:val>
                                        </p:tav>
                                      </p:tavLst>
                                    </p:anim>
                                    <p:anim calcmode="lin" valueType="num">
                                      <p:cBhvr>
                                        <p:cTn id="38" dur="1000"/>
                                        <p:tgtEl>
                                          <p:spTgt spid="5"/>
                                        </p:tgtEl>
                                        <p:attrNameLst>
                                          <p:attrName>ppt_h</p:attrName>
                                        </p:attrNameLst>
                                      </p:cBhvr>
                                      <p:tavLst>
                                        <p:tav tm="0">
                                          <p:val>
                                            <p:strVal val="ppt_h"/>
                                          </p:val>
                                        </p:tav>
                                        <p:tav tm="100000">
                                          <p:val>
                                            <p:strVal val="ppt_h"/>
                                          </p:val>
                                        </p:tav>
                                      </p:tavLst>
                                    </p:anim>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par>
                                <p:cTn id="41" presetID="50"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strVal val="#ppt_w+.3"/>
                                          </p:val>
                                        </p:tav>
                                        <p:tav tm="100000">
                                          <p:val>
                                            <p:strVal val="#ppt_w"/>
                                          </p:val>
                                        </p:tav>
                                      </p:tavLst>
                                    </p:anim>
                                    <p:anim calcmode="lin" valueType="num">
                                      <p:cBhvr>
                                        <p:cTn id="44" dur="1000" fill="hold"/>
                                        <p:tgtEl>
                                          <p:spTgt spid="6"/>
                                        </p:tgtEl>
                                        <p:attrNameLst>
                                          <p:attrName>ppt_h</p:attrName>
                                        </p:attrNameLst>
                                      </p:cBhvr>
                                      <p:tavLst>
                                        <p:tav tm="0">
                                          <p:val>
                                            <p:strVal val="#ppt_h"/>
                                          </p:val>
                                        </p:tav>
                                        <p:tav tm="100000">
                                          <p:val>
                                            <p:strVal val="#ppt_h"/>
                                          </p:val>
                                        </p:tav>
                                      </p:tavLst>
                                    </p:anim>
                                    <p:animEffect transition="in" filter="fade">
                                      <p:cBhvr>
                                        <p:cTn id="45" dur="1000"/>
                                        <p:tgtEl>
                                          <p:spTgt spid="6"/>
                                        </p:tgtEl>
                                      </p:cBhvr>
                                    </p:animEffect>
                                  </p:childTnLst>
                                </p:cTn>
                              </p:par>
                              <p:par>
                                <p:cTn id="46" presetID="23" presetClass="entr" presetSubtype="272"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strVal val="2/3*#ppt_w"/>
                                          </p:val>
                                        </p:tav>
                                        <p:tav tm="100000">
                                          <p:val>
                                            <p:strVal val="#ppt_w"/>
                                          </p:val>
                                        </p:tav>
                                      </p:tavLst>
                                    </p:anim>
                                    <p:anim calcmode="lin" valueType="num">
                                      <p:cBhvr>
                                        <p:cTn id="49" dur="500" fill="hold"/>
                                        <p:tgtEl>
                                          <p:spTgt spid="7"/>
                                        </p:tgtEl>
                                        <p:attrNameLst>
                                          <p:attrName>ppt_h</p:attrName>
                                        </p:attrNameLst>
                                      </p:cBhvr>
                                      <p:tavLst>
                                        <p:tav tm="0">
                                          <p:val>
                                            <p:strVal val="2/3*#ppt_h"/>
                                          </p:val>
                                        </p:tav>
                                        <p:tav tm="100000">
                                          <p:val>
                                            <p:strVal val="#ppt_h"/>
                                          </p:val>
                                        </p:tav>
                                      </p:tavLst>
                                    </p:anim>
                                  </p:childTnLst>
                                </p:cTn>
                              </p:par>
                              <p:par>
                                <p:cTn id="50" presetID="23" presetClass="entr" presetSubtype="272"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strVal val="2/3*#ppt_w"/>
                                          </p:val>
                                        </p:tav>
                                        <p:tav tm="100000">
                                          <p:val>
                                            <p:strVal val="#ppt_w"/>
                                          </p:val>
                                        </p:tav>
                                      </p:tavLst>
                                    </p:anim>
                                    <p:anim calcmode="lin" valueType="num">
                                      <p:cBhvr>
                                        <p:cTn id="53" dur="500" fill="hold"/>
                                        <p:tgtEl>
                                          <p:spTgt spid="8"/>
                                        </p:tgtEl>
                                        <p:attrNameLst>
                                          <p:attrName>ppt_h</p:attrName>
                                        </p:attrNameLst>
                                      </p:cBhvr>
                                      <p:tavLst>
                                        <p:tav tm="0">
                                          <p:val>
                                            <p:strVal val="2/3*#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55" presetClass="exit" presetSubtype="0" fill="hold" nodeType="clickEffect">
                                  <p:stCondLst>
                                    <p:cond delay="0"/>
                                  </p:stCondLst>
                                  <p:childTnLst>
                                    <p:anim calcmode="lin" valueType="num">
                                      <p:cBhvr>
                                        <p:cTn id="57" dur="1000"/>
                                        <p:tgtEl>
                                          <p:spTgt spid="7"/>
                                        </p:tgtEl>
                                        <p:attrNameLst>
                                          <p:attrName>ppt_w</p:attrName>
                                        </p:attrNameLst>
                                      </p:cBhvr>
                                      <p:tavLst>
                                        <p:tav tm="0">
                                          <p:val>
                                            <p:strVal val="ppt_w"/>
                                          </p:val>
                                        </p:tav>
                                        <p:tav tm="100000">
                                          <p:val>
                                            <p:strVal val="ppt_w*0.70"/>
                                          </p:val>
                                        </p:tav>
                                      </p:tavLst>
                                    </p:anim>
                                    <p:anim calcmode="lin" valueType="num">
                                      <p:cBhvr>
                                        <p:cTn id="58" dur="1000"/>
                                        <p:tgtEl>
                                          <p:spTgt spid="7"/>
                                        </p:tgtEl>
                                        <p:attrNameLst>
                                          <p:attrName>ppt_h</p:attrName>
                                        </p:attrNameLst>
                                      </p:cBhvr>
                                      <p:tavLst>
                                        <p:tav tm="0">
                                          <p:val>
                                            <p:strVal val="ppt_h"/>
                                          </p:val>
                                        </p:tav>
                                        <p:tav tm="100000">
                                          <p:val>
                                            <p:strVal val="ppt_h"/>
                                          </p:val>
                                        </p:tav>
                                      </p:tavLst>
                                    </p:anim>
                                    <p:animEffect transition="out" filter="fade">
                                      <p:cBhvr>
                                        <p:cTn id="59" dur="1000"/>
                                        <p:tgtEl>
                                          <p:spTgt spid="7"/>
                                        </p:tgtEl>
                                      </p:cBhvr>
                                    </p:animEffect>
                                    <p:set>
                                      <p:cBhvr>
                                        <p:cTn id="60" dur="1" fill="hold">
                                          <p:stCondLst>
                                            <p:cond delay="999"/>
                                          </p:stCondLst>
                                        </p:cTn>
                                        <p:tgtEl>
                                          <p:spTgt spid="7"/>
                                        </p:tgtEl>
                                        <p:attrNameLst>
                                          <p:attrName>style.visibility</p:attrName>
                                        </p:attrNameLst>
                                      </p:cBhvr>
                                      <p:to>
                                        <p:strVal val="hidden"/>
                                      </p:to>
                                    </p:set>
                                  </p:childTnLst>
                                </p:cTn>
                              </p:par>
                              <p:par>
                                <p:cTn id="61" presetID="55" presetClass="exit" presetSubtype="0" fill="hold" nodeType="withEffect">
                                  <p:stCondLst>
                                    <p:cond delay="0"/>
                                  </p:stCondLst>
                                  <p:childTnLst>
                                    <p:anim calcmode="lin" valueType="num">
                                      <p:cBhvr>
                                        <p:cTn id="62" dur="1000"/>
                                        <p:tgtEl>
                                          <p:spTgt spid="8"/>
                                        </p:tgtEl>
                                        <p:attrNameLst>
                                          <p:attrName>ppt_w</p:attrName>
                                        </p:attrNameLst>
                                      </p:cBhvr>
                                      <p:tavLst>
                                        <p:tav tm="0">
                                          <p:val>
                                            <p:strVal val="ppt_w"/>
                                          </p:val>
                                        </p:tav>
                                        <p:tav tm="100000">
                                          <p:val>
                                            <p:strVal val="ppt_w*0.70"/>
                                          </p:val>
                                        </p:tav>
                                      </p:tavLst>
                                    </p:anim>
                                    <p:anim calcmode="lin" valueType="num">
                                      <p:cBhvr>
                                        <p:cTn id="63" dur="1000"/>
                                        <p:tgtEl>
                                          <p:spTgt spid="8"/>
                                        </p:tgtEl>
                                        <p:attrNameLst>
                                          <p:attrName>ppt_h</p:attrName>
                                        </p:attrNameLst>
                                      </p:cBhvr>
                                      <p:tavLst>
                                        <p:tav tm="0">
                                          <p:val>
                                            <p:strVal val="ppt_h"/>
                                          </p:val>
                                        </p:tav>
                                        <p:tav tm="100000">
                                          <p:val>
                                            <p:strVal val="ppt_h"/>
                                          </p:val>
                                        </p:tav>
                                      </p:tavLst>
                                    </p:anim>
                                    <p:animEffect transition="out" filter="fade">
                                      <p:cBhvr>
                                        <p:cTn id="64" dur="1000"/>
                                        <p:tgtEl>
                                          <p:spTgt spid="8"/>
                                        </p:tgtEl>
                                      </p:cBhvr>
                                    </p:animEffect>
                                    <p:set>
                                      <p:cBhvr>
                                        <p:cTn id="65" dur="1" fill="hold">
                                          <p:stCondLst>
                                            <p:cond delay="999"/>
                                          </p:stCondLst>
                                        </p:cTn>
                                        <p:tgtEl>
                                          <p:spTgt spid="8"/>
                                        </p:tgtEl>
                                        <p:attrNameLst>
                                          <p:attrName>style.visibility</p:attrName>
                                        </p:attrNameLst>
                                      </p:cBhvr>
                                      <p:to>
                                        <p:strVal val="hidden"/>
                                      </p:to>
                                    </p:set>
                                  </p:childTnLst>
                                </p:cTn>
                              </p:par>
                              <p:par>
                                <p:cTn id="66" presetID="55" presetClass="exit" presetSubtype="0" fill="hold" grpId="1" nodeType="withEffect">
                                  <p:stCondLst>
                                    <p:cond delay="0"/>
                                  </p:stCondLst>
                                  <p:childTnLst>
                                    <p:anim calcmode="lin" valueType="num">
                                      <p:cBhvr>
                                        <p:cTn id="67" dur="1000"/>
                                        <p:tgtEl>
                                          <p:spTgt spid="6"/>
                                        </p:tgtEl>
                                        <p:attrNameLst>
                                          <p:attrName>ppt_w</p:attrName>
                                        </p:attrNameLst>
                                      </p:cBhvr>
                                      <p:tavLst>
                                        <p:tav tm="0">
                                          <p:val>
                                            <p:strVal val="ppt_w"/>
                                          </p:val>
                                        </p:tav>
                                        <p:tav tm="100000">
                                          <p:val>
                                            <p:strVal val="ppt_w*0.70"/>
                                          </p:val>
                                        </p:tav>
                                      </p:tavLst>
                                    </p:anim>
                                    <p:anim calcmode="lin" valueType="num">
                                      <p:cBhvr>
                                        <p:cTn id="68" dur="1000"/>
                                        <p:tgtEl>
                                          <p:spTgt spid="6"/>
                                        </p:tgtEl>
                                        <p:attrNameLst>
                                          <p:attrName>ppt_h</p:attrName>
                                        </p:attrNameLst>
                                      </p:cBhvr>
                                      <p:tavLst>
                                        <p:tav tm="0">
                                          <p:val>
                                            <p:strVal val="ppt_h"/>
                                          </p:val>
                                        </p:tav>
                                        <p:tav tm="100000">
                                          <p:val>
                                            <p:strVal val="ppt_h"/>
                                          </p:val>
                                        </p:tav>
                                      </p:tavLst>
                                    </p:anim>
                                    <p:animEffect transition="out" filter="fade">
                                      <p:cBhvr>
                                        <p:cTn id="69" dur="1000"/>
                                        <p:tgtEl>
                                          <p:spTgt spid="6"/>
                                        </p:tgtEl>
                                      </p:cBhvr>
                                    </p:animEffect>
                                    <p:set>
                                      <p:cBhvr>
                                        <p:cTn id="70" dur="1" fill="hold">
                                          <p:stCondLst>
                                            <p:cond delay="999"/>
                                          </p:stCondLst>
                                        </p:cTn>
                                        <p:tgtEl>
                                          <p:spTgt spid="6"/>
                                        </p:tgtEl>
                                        <p:attrNameLst>
                                          <p:attrName>style.visibility</p:attrName>
                                        </p:attrNameLst>
                                      </p:cBhvr>
                                      <p:to>
                                        <p:strVal val="hidden"/>
                                      </p:to>
                                    </p:set>
                                  </p:childTnLst>
                                </p:cTn>
                              </p:par>
                              <p:par>
                                <p:cTn id="71" presetID="23" presetClass="entr" presetSubtype="16"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childTnLst>
                                </p:cTn>
                              </p:par>
                              <p:par>
                                <p:cTn id="75" presetID="23" presetClass="entr" presetSubtype="272"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strVal val="2/3*#ppt_w"/>
                                          </p:val>
                                        </p:tav>
                                        <p:tav tm="100000">
                                          <p:val>
                                            <p:strVal val="#ppt_w"/>
                                          </p:val>
                                        </p:tav>
                                      </p:tavLst>
                                    </p:anim>
                                    <p:anim calcmode="lin" valueType="num">
                                      <p:cBhvr>
                                        <p:cTn id="78" dur="500" fill="hold"/>
                                        <p:tgtEl>
                                          <p:spTgt spid="11"/>
                                        </p:tgtEl>
                                        <p:attrNameLst>
                                          <p:attrName>ppt_h</p:attrName>
                                        </p:attrNameLst>
                                      </p:cBhvr>
                                      <p:tavLst>
                                        <p:tav tm="0">
                                          <p:val>
                                            <p:strVal val="2/3*#ppt_h"/>
                                          </p:val>
                                        </p:tav>
                                        <p:tav tm="100000">
                                          <p:val>
                                            <p:strVal val="#ppt_h"/>
                                          </p:val>
                                        </p:tav>
                                      </p:tavLst>
                                    </p:anim>
                                  </p:childTnLst>
                                </p:cTn>
                              </p:par>
                              <p:par>
                                <p:cTn id="79" presetID="23" presetClass="entr" presetSubtype="272"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strVal val="2/3*#ppt_w"/>
                                          </p:val>
                                        </p:tav>
                                        <p:tav tm="100000">
                                          <p:val>
                                            <p:strVal val="#ppt_w"/>
                                          </p:val>
                                        </p:tav>
                                      </p:tavLst>
                                    </p:anim>
                                    <p:anim calcmode="lin" valueType="num">
                                      <p:cBhvr>
                                        <p:cTn id="82" dur="500" fill="hold"/>
                                        <p:tgtEl>
                                          <p:spTgt spid="10"/>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6" grpId="0"/>
      <p:bldP spid="6" grpId="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threePt" dir="t"/>
            </a:scene3d>
            <a:sp3d extrusionH="25400" contourW="25400">
              <a:bevelT w="63500" h="63500" prst="convex"/>
              <a:bevelB w="63500" h="63500"/>
            </a:sp3d>
          </a:bodyPr>
          <a:lstStyle/>
          <a:p>
            <a:r>
              <a:rPr lang="ru-RU"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rPr>
              <a:t>Источники информации</a:t>
            </a:r>
            <a:endParaRPr lang="ru-RU" i="1" dirty="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 name="TextBox 2"/>
          <p:cNvSpPr txBox="1"/>
          <p:nvPr/>
        </p:nvSpPr>
        <p:spPr>
          <a:xfrm>
            <a:off x="381495" y="1412776"/>
            <a:ext cx="8208912" cy="5078313"/>
          </a:xfrm>
          <a:prstGeom prst="rect">
            <a:avLst/>
          </a:prstGeom>
          <a:noFill/>
        </p:spPr>
        <p:txBody>
          <a:bodyPr wrap="square" rtlCol="0">
            <a:spAutoFit/>
            <a:scene3d>
              <a:camera prst="orthographicFront"/>
              <a:lightRig rig="threePt" dir="t"/>
            </a:scene3d>
            <a:sp3d extrusionH="57150">
              <a:bevelT w="38100" h="38100" prst="convex"/>
            </a:sp3d>
          </a:bodyPr>
          <a:lstStyle/>
          <a:p>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2"/>
              </a:rPr>
              <a:t>http://</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2"/>
              </a:rPr>
              <a:t>www.prosvetlenie.org/mystic/1/24.html</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3"/>
              </a:rPr>
              <a:t>http://</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3"/>
              </a:rPr>
              <a:t>www.abc-people.com/data/leonardov/zolot_sech-txt.htm</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4"/>
              </a:rPr>
              <a:t>http://</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4"/>
              </a:rPr>
              <a:t>n-t.ru/tp/iz/zs.htm</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5"/>
              </a:rPr>
              <a:t>http://</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5"/>
              </a:rPr>
              <a:t>planeta.moy.su/blog/chisla_fibonachchi/2012-05-12-17165</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6"/>
              </a:rPr>
              <a:t>http</a:t>
            </a:r>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6"/>
              </a:rPr>
              <a:t>://</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6"/>
              </a:rPr>
              <a:t>nelyager.ru/post266786507</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ru-RU" b="1" i="1"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a:solidFill>
                  <a:schemeClr val="tx2">
                    <a:lumMod val="50000"/>
                  </a:schemeClr>
                </a:solidFill>
                <a:effectLst>
                  <a:outerShdw blurRad="38100" dist="38100" dir="2700000" algn="tl">
                    <a:srgbClr val="000000">
                      <a:alpha val="43137"/>
                    </a:srgbClr>
                  </a:outerShdw>
                </a:effectLst>
                <a:latin typeface="Bookman Old Style" pitchFamily="18" charset="0"/>
                <a:hlinkClick r:id="rId7"/>
              </a:rPr>
              <a:t>http://</a:t>
            </a:r>
            <a:r>
              <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hlinkClick r:id="rId7"/>
              </a:rPr>
              <a:t>plantlife.ru/books/item/f00/s00/z0000004/st017.shtml</a:t>
            </a:r>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en-US"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dirty="0" err="1" smtClean="0">
                <a:solidFill>
                  <a:schemeClr val="tx2">
                    <a:lumMod val="50000"/>
                  </a:schemeClr>
                </a:solidFill>
                <a:effectLst>
                  <a:outerShdw blurRad="38100" dist="38100" dir="2700000" algn="tl">
                    <a:srgbClr val="000000">
                      <a:alpha val="43137"/>
                    </a:srgbClr>
                  </a:outerShdw>
                </a:effectLst>
                <a:latin typeface="Bookman Old Style" pitchFamily="18" charset="0"/>
              </a:rPr>
              <a:t>DeAGOSTINI</a:t>
            </a:r>
            <a:r>
              <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Москва – 2013, серия «Мир математики», книга 1 «Золотое сечение. Математический язык красоты».</a:t>
            </a:r>
          </a:p>
          <a:p>
            <a:endParaRPr lang="ru-RU" b="1"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r>
              <a:rPr lang="en-US" b="1" i="1" u="sng" dirty="0" smtClean="0">
                <a:solidFill>
                  <a:schemeClr val="tx2">
                    <a:lumMod val="50000"/>
                  </a:schemeClr>
                </a:solidFill>
                <a:effectLst>
                  <a:outerShdw blurRad="38100" dist="38100" dir="2700000" algn="tl">
                    <a:srgbClr val="000000">
                      <a:alpha val="43137"/>
                    </a:srgbClr>
                  </a:outerShdw>
                </a:effectLst>
                <a:latin typeface="Bookman Old Style" pitchFamily="18" charset="0"/>
              </a:rPr>
              <a:t>http</a:t>
            </a:r>
            <a:r>
              <a:rPr lang="en-US" b="1" i="1" u="sng" dirty="0">
                <a:solidFill>
                  <a:schemeClr val="tx2">
                    <a:lumMod val="50000"/>
                  </a:schemeClr>
                </a:solidFill>
                <a:effectLst>
                  <a:outerShdw blurRad="38100" dist="38100" dir="2700000" algn="tl">
                    <a:srgbClr val="000000">
                      <a:alpha val="43137"/>
                    </a:srgbClr>
                  </a:outerShdw>
                </a:effectLst>
                <a:latin typeface="Bookman Old Style" pitchFamily="18" charset="0"/>
              </a:rPr>
              <a:t>://www.ka-gold-jewelry.com/russian/p-articles/golden-spiral.php</a:t>
            </a:r>
            <a:endParaRPr lang="ru-RU" b="1" i="1" u="sng"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endParaRPr lang="en-US" dirty="0"/>
          </a:p>
        </p:txBody>
      </p:sp>
    </p:spTree>
    <p:extLst>
      <p:ext uri="{BB962C8B-B14F-4D97-AF65-F5344CB8AC3E}">
        <p14:creationId xmlns:p14="http://schemas.microsoft.com/office/powerpoint/2010/main" val="916057658"/>
      </p:ext>
    </p:ext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fade">
                                      <p:cBhvr>
                                        <p:cTn id="25" dur="500"/>
                                        <p:tgtEl>
                                          <p:spTgt spid="3">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fade">
                                      <p:cBhvr>
                                        <p:cTn id="28" dur="500"/>
                                        <p:tgtEl>
                                          <p:spTgt spid="3">
                                            <p:txEl>
                                              <p:pRg st="10" end="1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fade">
                                      <p:cBhvr>
                                        <p:cTn id="31" dur="500"/>
                                        <p:tgtEl>
                                          <p:spTgt spid="3">
                                            <p:txEl>
                                              <p:pRg st="12" end="12"/>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14" end="14"/>
                                            </p:txEl>
                                          </p:spTgt>
                                        </p:tgtEl>
                                        <p:attrNameLst>
                                          <p:attrName>style.visibility</p:attrName>
                                        </p:attrNameLst>
                                      </p:cBhvr>
                                      <p:to>
                                        <p:strVal val="visible"/>
                                      </p:to>
                                    </p:set>
                                    <p:animEffect transition="in" filter="fade">
                                      <p:cBhvr>
                                        <p:cTn id="34"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0261" y="332656"/>
            <a:ext cx="8219256" cy="1152128"/>
          </a:xfrm>
        </p:spPr>
        <p:txBody>
          <a:bodyPr>
            <a:noAutofit/>
            <a:scene3d>
              <a:camera prst="orthographicFront"/>
              <a:lightRig rig="threePt" dir="t"/>
            </a:scene3d>
            <a:sp3d extrusionH="63500" contourW="25400">
              <a:bevelT w="63500" h="63500" prst="convex"/>
              <a:bevelB w="63500" h="63500"/>
            </a:sp3d>
          </a:bodyPr>
          <a:lstStyle/>
          <a:p>
            <a:r>
              <a:rPr lang="ru-RU" sz="4800" i="1" dirty="0" smtClean="0">
                <a:ln>
                  <a:solidFill>
                    <a:srgbClr val="3F3F3F"/>
                  </a:solidFill>
                </a:ln>
                <a:solidFill>
                  <a:schemeClr val="tx2">
                    <a:lumMod val="50000"/>
                  </a:schemeClr>
                </a:solidFill>
                <a:effectLst/>
                <a:latin typeface="Bookman Old Style" pitchFamily="18" charset="0"/>
              </a:rPr>
              <a:t>Цели проекта</a:t>
            </a:r>
            <a:r>
              <a:rPr lang="ru-RU" sz="4800" dirty="0" smtClean="0">
                <a:ln>
                  <a:solidFill>
                    <a:srgbClr val="3F3F3F"/>
                  </a:solidFill>
                </a:ln>
                <a:solidFill>
                  <a:schemeClr val="tx2">
                    <a:lumMod val="50000"/>
                  </a:schemeClr>
                </a:solidFill>
                <a:latin typeface="Bookman Old Style" pitchFamily="18" charset="0"/>
              </a:rPr>
              <a:t/>
            </a:r>
            <a:br>
              <a:rPr lang="ru-RU" sz="4800" dirty="0" smtClean="0">
                <a:ln>
                  <a:solidFill>
                    <a:srgbClr val="3F3F3F"/>
                  </a:solidFill>
                </a:ln>
                <a:solidFill>
                  <a:schemeClr val="tx2">
                    <a:lumMod val="50000"/>
                  </a:schemeClr>
                </a:solidFill>
                <a:latin typeface="Bookman Old Style" pitchFamily="18" charset="0"/>
              </a:rPr>
            </a:br>
            <a:endParaRPr lang="ru-RU" sz="4800" dirty="0">
              <a:ln>
                <a:solidFill>
                  <a:srgbClr val="3F3F3F"/>
                </a:solidFill>
              </a:ln>
              <a:solidFill>
                <a:schemeClr val="tx2">
                  <a:lumMod val="50000"/>
                </a:schemeClr>
              </a:solidFill>
              <a:latin typeface="Bookman Old Style" pitchFamily="18" charset="0"/>
            </a:endParaRPr>
          </a:p>
        </p:txBody>
      </p:sp>
      <p:sp>
        <p:nvSpPr>
          <p:cNvPr id="4" name="TextBox 3"/>
          <p:cNvSpPr txBox="1"/>
          <p:nvPr/>
        </p:nvSpPr>
        <p:spPr>
          <a:xfrm>
            <a:off x="179512" y="1244813"/>
            <a:ext cx="8424936" cy="646331"/>
          </a:xfrm>
          <a:prstGeom prst="rect">
            <a:avLst/>
          </a:prstGeom>
          <a:noFill/>
        </p:spPr>
        <p:txBody>
          <a:bodyPr wrap="square" rtlCol="0">
            <a:spAutoFit/>
            <a:scene3d>
              <a:camera prst="orthographicFront"/>
              <a:lightRig rig="threePt" dir="t"/>
            </a:scene3d>
            <a:sp3d extrusionH="38100" contourW="12700">
              <a:bevelT w="38100" h="38100"/>
              <a:bevelB w="38100" h="38100"/>
            </a:sp3d>
          </a:bodyPr>
          <a:lstStyle/>
          <a:p>
            <a:pPr marL="285750" indent="-285750">
              <a:buFont typeface="Arial" pitchFamily="34" charset="0"/>
              <a:buChar char="•"/>
            </a:pPr>
            <a:r>
              <a:rPr lang="ru-RU" i="1" dirty="0" smtClean="0">
                <a:solidFill>
                  <a:schemeClr val="tx2">
                    <a:lumMod val="50000"/>
                  </a:schemeClr>
                </a:solidFill>
                <a:latin typeface="Bookman Old Style" pitchFamily="18" charset="0"/>
              </a:rPr>
              <a:t>Показать историю происхождения «Золотого сечения», раскрыть его понятие.</a:t>
            </a:r>
            <a:endParaRPr lang="ru-RU" i="1" dirty="0">
              <a:solidFill>
                <a:schemeClr val="tx2">
                  <a:lumMod val="50000"/>
                </a:schemeClr>
              </a:solidFill>
              <a:latin typeface="Bookman Old Style" pitchFamily="18" charset="0"/>
            </a:endParaRPr>
          </a:p>
        </p:txBody>
      </p:sp>
      <p:sp>
        <p:nvSpPr>
          <p:cNvPr id="5" name="TextBox 4"/>
          <p:cNvSpPr txBox="1"/>
          <p:nvPr/>
        </p:nvSpPr>
        <p:spPr>
          <a:xfrm>
            <a:off x="179512" y="1988840"/>
            <a:ext cx="8964488" cy="646331"/>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marL="285750" indent="-285750">
              <a:buFont typeface="Arial" pitchFamily="34" charset="0"/>
              <a:buChar char="•"/>
            </a:pPr>
            <a:r>
              <a:rPr lang="ru-RU" i="1" dirty="0" smtClean="0">
                <a:solidFill>
                  <a:schemeClr val="tx2">
                    <a:lumMod val="50000"/>
                  </a:schemeClr>
                </a:solidFill>
                <a:latin typeface="Bookman Old Style" pitchFamily="18" charset="0"/>
              </a:rPr>
              <a:t>Установить непосредственную взаимосвязь между «Числами Фибоначчи» и «Золотым сечением».</a:t>
            </a:r>
            <a:endParaRPr lang="ru-RU" i="1" dirty="0">
              <a:solidFill>
                <a:schemeClr val="tx2">
                  <a:lumMod val="50000"/>
                </a:schemeClr>
              </a:solidFill>
              <a:latin typeface="Bookman Old Style" pitchFamily="18" charset="0"/>
            </a:endParaRPr>
          </a:p>
        </p:txBody>
      </p:sp>
      <p:sp>
        <p:nvSpPr>
          <p:cNvPr id="6" name="TextBox 5"/>
          <p:cNvSpPr txBox="1"/>
          <p:nvPr/>
        </p:nvSpPr>
        <p:spPr>
          <a:xfrm>
            <a:off x="179512" y="2780928"/>
            <a:ext cx="8964488" cy="646331"/>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marL="285750" indent="-285750">
              <a:buFont typeface="Arial" pitchFamily="34" charset="0"/>
              <a:buChar char="•"/>
            </a:pPr>
            <a:r>
              <a:rPr lang="ru-RU" i="1" dirty="0" smtClean="0">
                <a:solidFill>
                  <a:schemeClr val="tx2">
                    <a:lumMod val="50000"/>
                  </a:schemeClr>
                </a:solidFill>
                <a:latin typeface="Bookman Old Style" pitchFamily="18" charset="0"/>
              </a:rPr>
              <a:t>Рассмотреть классику «Золотого сечения» на примере архитектурных зданий и природных объектов.</a:t>
            </a:r>
            <a:endParaRPr lang="ru-RU" i="1" dirty="0">
              <a:solidFill>
                <a:schemeClr val="tx2">
                  <a:lumMod val="50000"/>
                </a:schemeClr>
              </a:solidFill>
              <a:latin typeface="Bookman Old Style" pitchFamily="18" charset="0"/>
            </a:endParaRPr>
          </a:p>
        </p:txBody>
      </p:sp>
      <p:sp>
        <p:nvSpPr>
          <p:cNvPr id="7" name="TextBox 6"/>
          <p:cNvSpPr txBox="1"/>
          <p:nvPr/>
        </p:nvSpPr>
        <p:spPr>
          <a:xfrm>
            <a:off x="179512" y="3573016"/>
            <a:ext cx="8820472" cy="1477328"/>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marL="285750" indent="-285750">
              <a:buFont typeface="Arial" pitchFamily="34" charset="0"/>
              <a:buChar char="•"/>
            </a:pPr>
            <a:r>
              <a:rPr lang="ru-RU" i="1" dirty="0" smtClean="0">
                <a:solidFill>
                  <a:schemeClr val="tx2">
                    <a:lumMod val="50000"/>
                  </a:schemeClr>
                </a:solidFill>
                <a:latin typeface="Bookman Old Style" pitchFamily="18" charset="0"/>
              </a:rPr>
              <a:t>Провести экспериментальные работы и исследование архитектурных построек, стилей и дизайна одежды прошлых </a:t>
            </a:r>
            <a:r>
              <a:rPr lang="ru-RU" i="1" dirty="0">
                <a:solidFill>
                  <a:schemeClr val="tx2">
                    <a:lumMod val="50000"/>
                  </a:schemeClr>
                </a:solidFill>
                <a:latin typeface="Bookman Old Style" pitchFamily="18" charset="0"/>
              </a:rPr>
              <a:t>веков </a:t>
            </a:r>
            <a:r>
              <a:rPr lang="ru-RU" i="1" dirty="0" smtClean="0">
                <a:solidFill>
                  <a:schemeClr val="tx2">
                    <a:lumMod val="50000"/>
                  </a:schemeClr>
                </a:solidFill>
                <a:latin typeface="Bookman Old Style" pitchFamily="18" charset="0"/>
              </a:rPr>
              <a:t>и настоящего времени, параметров человеческого тела с целью установления актуальности «Золотого сечения» в прошлом и настоящем.</a:t>
            </a:r>
            <a:endParaRPr lang="ru-RU" i="1" dirty="0">
              <a:solidFill>
                <a:schemeClr val="tx2">
                  <a:lumMod val="50000"/>
                </a:schemeClr>
              </a:solidFill>
              <a:latin typeface="Bookman Old Style" pitchFamily="18" charset="0"/>
            </a:endParaRPr>
          </a:p>
        </p:txBody>
      </p:sp>
      <p:sp>
        <p:nvSpPr>
          <p:cNvPr id="8" name="TextBox 7"/>
          <p:cNvSpPr txBox="1"/>
          <p:nvPr/>
        </p:nvSpPr>
        <p:spPr>
          <a:xfrm>
            <a:off x="201208" y="5122352"/>
            <a:ext cx="8136904" cy="923330"/>
          </a:xfrm>
          <a:prstGeom prst="rect">
            <a:avLst/>
          </a:prstGeom>
          <a:noFill/>
        </p:spPr>
        <p:txBody>
          <a:bodyPr wrap="square" rtlCol="0">
            <a:spAutoFit/>
            <a:scene3d>
              <a:camera prst="orthographicFront"/>
              <a:lightRig rig="threePt" dir="t"/>
            </a:scene3d>
            <a:sp3d extrusionH="38100" contourW="12700">
              <a:bevelT w="38100" h="38100" prst="convex"/>
              <a:bevelB w="38100" h="38100"/>
            </a:sp3d>
          </a:bodyPr>
          <a:lstStyle/>
          <a:p>
            <a:pPr marL="285750" indent="-285750">
              <a:buFont typeface="Arial" pitchFamily="34" charset="0"/>
              <a:buChar char="•"/>
            </a:pPr>
            <a:r>
              <a:rPr lang="ru-RU" i="1" dirty="0" smtClean="0">
                <a:solidFill>
                  <a:schemeClr val="tx2">
                    <a:lumMod val="50000"/>
                  </a:schemeClr>
                </a:solidFill>
                <a:latin typeface="Bookman Old Style" pitchFamily="18" charset="0"/>
              </a:rPr>
              <a:t>На основе данных исследований и экспериментальных работ дать рекомендации о применении «Золотого сечения» в современном мире.</a:t>
            </a:r>
            <a:endParaRPr lang="ru-RU" i="1" dirty="0">
              <a:solidFill>
                <a:schemeClr val="tx2">
                  <a:lumMod val="50000"/>
                </a:schemeClr>
              </a:solidFill>
              <a:latin typeface="Bookman Old Style"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980728"/>
            <a:ext cx="4680520" cy="2520280"/>
          </a:xfrm>
          <a:ln>
            <a:noFill/>
          </a:ln>
        </p:spPr>
        <p:txBody>
          <a:bodyPr>
            <a:normAutofit fontScale="90000"/>
            <a:scene3d>
              <a:camera prst="orthographicFront"/>
              <a:lightRig rig="threePt" dir="t">
                <a:rot lat="0" lon="0" rev="0"/>
              </a:lightRig>
            </a:scene3d>
            <a:sp3d extrusionH="63500" contourW="25400">
              <a:bevelT w="63500" h="63500"/>
              <a:bevelB w="63500" h="63500"/>
            </a:sp3d>
          </a:bodyPr>
          <a:lstStyle/>
          <a:p>
            <a:pPr algn="l"/>
            <a:r>
              <a:rPr lang="ru-RU" b="1" i="1" spc="100" dirty="0" smtClean="0">
                <a:ln>
                  <a:solidFill>
                    <a:srgbClr val="3F3F3F"/>
                  </a:solidFill>
                </a:ln>
                <a:effectLst>
                  <a:outerShdw blurRad="38100" dist="38100" dir="2700000" algn="tl">
                    <a:srgbClr val="000000">
                      <a:alpha val="43137"/>
                    </a:srgbClr>
                  </a:outerShdw>
                </a:effectLst>
                <a:latin typeface="Bookman Old Style" pitchFamily="18" charset="0"/>
                <a:ea typeface="Tahoma" pitchFamily="34" charset="0"/>
                <a:cs typeface="Tahoma" pitchFamily="34" charset="0"/>
              </a:rPr>
              <a:t/>
            </a:r>
            <a:br>
              <a:rPr lang="ru-RU" b="1" i="1" spc="100" dirty="0" smtClean="0">
                <a:ln>
                  <a:solidFill>
                    <a:srgbClr val="3F3F3F"/>
                  </a:solidFill>
                </a:ln>
                <a:effectLst>
                  <a:outerShdw blurRad="38100" dist="38100" dir="2700000" algn="tl">
                    <a:srgbClr val="000000">
                      <a:alpha val="43137"/>
                    </a:srgbClr>
                  </a:outerShdw>
                </a:effectLst>
                <a:latin typeface="Bookman Old Style" pitchFamily="18" charset="0"/>
                <a:ea typeface="Tahoma" pitchFamily="34" charset="0"/>
                <a:cs typeface="Tahoma" pitchFamily="34" charset="0"/>
              </a:rPr>
            </a:br>
            <a:r>
              <a:rPr lang="ru-RU" i="1" spc="100" dirty="0" smtClean="0">
                <a:ln>
                  <a:solidFill>
                    <a:srgbClr val="3F3F3F"/>
                  </a:solidFill>
                </a:ln>
                <a:effectLst>
                  <a:outerShdw blurRad="38100" dist="38100" dir="2700000" algn="tl">
                    <a:srgbClr val="000000">
                      <a:alpha val="43137"/>
                    </a:srgbClr>
                  </a:outerShdw>
                </a:effectLst>
                <a:latin typeface="Bookman Old Style" pitchFamily="18" charset="0"/>
                <a:ea typeface="Tahoma" pitchFamily="34" charset="0"/>
                <a:cs typeface="Tahoma" pitchFamily="34" charset="0"/>
              </a:rPr>
              <a:t/>
            </a:r>
            <a:br>
              <a:rPr lang="ru-RU" i="1" spc="100" dirty="0" smtClean="0">
                <a:ln>
                  <a:solidFill>
                    <a:srgbClr val="3F3F3F"/>
                  </a:solidFill>
                </a:ln>
                <a:effectLst>
                  <a:outerShdw blurRad="38100" dist="38100" dir="2700000" algn="tl">
                    <a:srgbClr val="000000">
                      <a:alpha val="43137"/>
                    </a:srgbClr>
                  </a:outerShdw>
                </a:effectLst>
                <a:latin typeface="Bookman Old Style" pitchFamily="18" charset="0"/>
                <a:ea typeface="Tahoma" pitchFamily="34" charset="0"/>
                <a:cs typeface="Tahoma" pitchFamily="34" charset="0"/>
              </a:rPr>
            </a:br>
            <a:r>
              <a:rPr lang="ru-RU" sz="2200" dirty="0" smtClean="0"/>
              <a:t> </a:t>
            </a:r>
            <a:r>
              <a:rPr lang="ru-RU" sz="2200" dirty="0" smtClean="0">
                <a:solidFill>
                  <a:schemeClr val="tx2">
                    <a:lumMod val="50000"/>
                  </a:schemeClr>
                </a:solidFill>
                <a:latin typeface="Bookman Old Style" pitchFamily="18" charset="0"/>
              </a:rPr>
              <a:t>Принято считать, что понятие о золотом делении ввел в научный обиход Пифагор, древнегреческий философ и математик</a:t>
            </a:r>
            <a:endParaRPr lang="ru-RU" sz="2200" i="1" spc="100" dirty="0">
              <a:ln>
                <a:solidFill>
                  <a:srgbClr val="3F3F3F"/>
                </a:solidFill>
              </a:ln>
              <a:solidFill>
                <a:schemeClr val="tx2">
                  <a:lumMod val="50000"/>
                </a:schemeClr>
              </a:solidFill>
              <a:effectLst/>
              <a:latin typeface="Bookman Old Style" pitchFamily="18" charset="0"/>
              <a:ea typeface="Tahoma" pitchFamily="34" charset="0"/>
              <a:cs typeface="Tahoma" pitchFamily="34" charset="0"/>
            </a:endParaRPr>
          </a:p>
        </p:txBody>
      </p:sp>
      <p:sp>
        <p:nvSpPr>
          <p:cNvPr id="5" name="TextBox 4"/>
          <p:cNvSpPr txBox="1"/>
          <p:nvPr/>
        </p:nvSpPr>
        <p:spPr>
          <a:xfrm>
            <a:off x="2555776" y="260648"/>
            <a:ext cx="4464496" cy="923330"/>
          </a:xfrm>
          <a:prstGeom prst="rect">
            <a:avLst/>
          </a:prstGeom>
          <a:noFill/>
        </p:spPr>
        <p:txBody>
          <a:bodyPr wrap="square" rtlCol="0">
            <a:spAutoFit/>
            <a:scene3d>
              <a:camera prst="orthographicFront"/>
              <a:lightRig rig="threePt" dir="t"/>
            </a:scene3d>
            <a:sp3d extrusionH="63500" contourW="25400">
              <a:bevelT w="63500" h="63500" prst="convex"/>
              <a:bevelB w="63500" h="63500"/>
            </a:sp3d>
          </a:bodyPr>
          <a:lstStyle/>
          <a:p>
            <a:r>
              <a:rPr lang="ru-RU" sz="5400" i="1" spc="100" dirty="0" smtClean="0">
                <a:ln>
                  <a:solidFill>
                    <a:srgbClr val="3F3F3F"/>
                  </a:solidFill>
                </a:ln>
                <a:solidFill>
                  <a:schemeClr val="tx2">
                    <a:lumMod val="50000"/>
                  </a:schemeClr>
                </a:solidFill>
                <a:effectLst>
                  <a:outerShdw blurRad="38100" dist="38100" dir="2700000" algn="tl">
                    <a:srgbClr val="000000">
                      <a:alpha val="43137"/>
                    </a:srgbClr>
                  </a:outerShdw>
                </a:effectLst>
                <a:latin typeface="Bookman Old Style" pitchFamily="18" charset="0"/>
                <a:ea typeface="Tahoma" pitchFamily="34" charset="0"/>
                <a:cs typeface="Tahoma" pitchFamily="34" charset="0"/>
              </a:rPr>
              <a:t>История</a:t>
            </a:r>
            <a:endParaRPr lang="ru-RU" sz="5400" dirty="0">
              <a:solidFill>
                <a:schemeClr val="tx2">
                  <a:lumMod val="50000"/>
                </a:schemeClr>
              </a:solidFill>
              <a:effectLst>
                <a:outerShdw blurRad="38100" dist="38100" dir="2700000" algn="tl">
                  <a:srgbClr val="000000">
                    <a:alpha val="43137"/>
                  </a:srgbClr>
                </a:outerShdw>
              </a:effectLst>
            </a:endParaRPr>
          </a:p>
        </p:txBody>
      </p:sp>
      <p:pic>
        <p:nvPicPr>
          <p:cNvPr id="7" name="Рисунок 6" descr="Pifagor.jpg"/>
          <p:cNvPicPr>
            <a:picLocks noChangeAspect="1"/>
          </p:cNvPicPr>
          <p:nvPr/>
        </p:nvPicPr>
        <p:blipFill>
          <a:blip r:embed="rId2" cstate="print"/>
          <a:stretch>
            <a:fillRect/>
          </a:stretch>
        </p:blipFill>
        <p:spPr>
          <a:xfrm>
            <a:off x="5148064" y="1162234"/>
            <a:ext cx="3995936" cy="5695766"/>
          </a:xfrm>
          <a:prstGeom prst="rect">
            <a:avLst/>
          </a:prstGeom>
          <a:ln>
            <a:noFill/>
          </a:ln>
          <a:effectLst>
            <a:softEdge rad="112500"/>
          </a:effectLst>
        </p:spPr>
      </p:pic>
      <p:sp>
        <p:nvSpPr>
          <p:cNvPr id="8" name="TextBox 7"/>
          <p:cNvSpPr txBox="1"/>
          <p:nvPr/>
        </p:nvSpPr>
        <p:spPr>
          <a:xfrm>
            <a:off x="323528" y="4725144"/>
            <a:ext cx="5184576" cy="1323439"/>
          </a:xfrm>
          <a:prstGeom prst="rect">
            <a:avLst/>
          </a:prstGeom>
          <a:noFill/>
        </p:spPr>
        <p:txBody>
          <a:bodyPr wrap="square" rtlCol="0">
            <a:spAutoFit/>
            <a:scene3d>
              <a:camera prst="orthographicFront"/>
              <a:lightRig rig="threePt" dir="t"/>
            </a:scene3d>
            <a:sp3d extrusionH="63500" contourW="25400">
              <a:bevelT w="63500" h="63500"/>
              <a:bevelB w="63500" h="63500"/>
            </a:sp3d>
          </a:bodyPr>
          <a:lstStyle/>
          <a:p>
            <a:r>
              <a:rPr lang="ru-RU" sz="2000" dirty="0" smtClean="0">
                <a:solidFill>
                  <a:schemeClr val="tx2">
                    <a:lumMod val="50000"/>
                  </a:schemeClr>
                </a:solidFill>
                <a:latin typeface="Bookman Old Style" pitchFamily="18" charset="0"/>
              </a:rPr>
              <a:t>Есть предположение, что Пифагор свое знание золотого деления </a:t>
            </a:r>
          </a:p>
          <a:p>
            <a:r>
              <a:rPr lang="ru-RU" sz="2000" dirty="0" smtClean="0">
                <a:solidFill>
                  <a:schemeClr val="tx2">
                    <a:lumMod val="50000"/>
                  </a:schemeClr>
                </a:solidFill>
                <a:latin typeface="Bookman Old Style" pitchFamily="18" charset="0"/>
              </a:rPr>
              <a:t>позаимствовал у египтян и вавилонян.</a:t>
            </a:r>
            <a:endParaRPr lang="ru-RU" sz="2000" dirty="0">
              <a:solidFill>
                <a:schemeClr val="tx2">
                  <a:lumMod val="50000"/>
                </a:schemeClr>
              </a:solidFill>
              <a:latin typeface="Bookman Old Style" pitchFamily="18" charset="0"/>
            </a:endParaRPr>
          </a:p>
        </p:txBody>
      </p:sp>
      <p:sp>
        <p:nvSpPr>
          <p:cNvPr id="9" name="TextBox 8"/>
          <p:cNvSpPr txBox="1"/>
          <p:nvPr/>
        </p:nvSpPr>
        <p:spPr>
          <a:xfrm>
            <a:off x="88316" y="818489"/>
            <a:ext cx="9055684" cy="1231106"/>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pPr algn="ctr"/>
            <a:r>
              <a:rPr lang="ru-RU" sz="2000" dirty="0" smtClean="0">
                <a:solidFill>
                  <a:schemeClr val="tx2">
                    <a:lumMod val="50000"/>
                  </a:schemeClr>
                </a:solidFill>
                <a:latin typeface="Bookman Old Style" pitchFamily="18" charset="0"/>
              </a:rPr>
              <a:t>Действительно</a:t>
            </a:r>
            <a:r>
              <a:rPr lang="ru-RU" dirty="0" smtClean="0">
                <a:solidFill>
                  <a:schemeClr val="tx2">
                    <a:lumMod val="50000"/>
                  </a:schemeClr>
                </a:solidFill>
                <a:latin typeface="Bookman Old Style" pitchFamily="18" charset="0"/>
              </a:rPr>
              <a:t>, пропорции пирамиды Хеопса, храмов, барельефов, </a:t>
            </a:r>
          </a:p>
          <a:p>
            <a:pPr algn="ctr"/>
            <a:r>
              <a:rPr lang="ru-RU" dirty="0" smtClean="0">
                <a:solidFill>
                  <a:schemeClr val="tx2">
                    <a:lumMod val="50000"/>
                  </a:schemeClr>
                </a:solidFill>
                <a:latin typeface="Bookman Old Style" pitchFamily="18" charset="0"/>
              </a:rPr>
              <a:t>предметов быта и украшений из гробницы Тутанхамона свидетельствуют, </a:t>
            </a:r>
          </a:p>
          <a:p>
            <a:pPr algn="ctr"/>
            <a:r>
              <a:rPr lang="ru-RU" dirty="0" smtClean="0">
                <a:solidFill>
                  <a:schemeClr val="tx2">
                    <a:lumMod val="50000"/>
                  </a:schemeClr>
                </a:solidFill>
                <a:latin typeface="Bookman Old Style" pitchFamily="18" charset="0"/>
              </a:rPr>
              <a:t>что египетские мастера пользовались соотношениями золотого деления</a:t>
            </a:r>
          </a:p>
          <a:p>
            <a:pPr algn="ctr"/>
            <a:r>
              <a:rPr lang="ru-RU" dirty="0" smtClean="0">
                <a:solidFill>
                  <a:schemeClr val="tx2">
                    <a:lumMod val="50000"/>
                  </a:schemeClr>
                </a:solidFill>
                <a:latin typeface="Bookman Old Style" pitchFamily="18" charset="0"/>
              </a:rPr>
              <a:t> при их создании.</a:t>
            </a:r>
            <a:endParaRPr lang="ru-RU" dirty="0">
              <a:solidFill>
                <a:schemeClr val="tx2">
                  <a:lumMod val="50000"/>
                </a:schemeClr>
              </a:solidFill>
              <a:latin typeface="Bookman Old Style" pitchFamily="18" charset="0"/>
            </a:endParaRPr>
          </a:p>
        </p:txBody>
      </p:sp>
      <p:pic>
        <p:nvPicPr>
          <p:cNvPr id="10" name="Рисунок 9" descr="vteor35.png"/>
          <p:cNvPicPr>
            <a:picLocks noChangeAspect="1"/>
          </p:cNvPicPr>
          <p:nvPr/>
        </p:nvPicPr>
        <p:blipFill>
          <a:blip r:embed="rId3" cstate="print"/>
          <a:stretch>
            <a:fillRect/>
          </a:stretch>
        </p:blipFill>
        <p:spPr>
          <a:xfrm>
            <a:off x="899592" y="1412776"/>
            <a:ext cx="7272808" cy="1800200"/>
          </a:xfrm>
          <a:prstGeom prst="rect">
            <a:avLst/>
          </a:prstGeom>
          <a:ln>
            <a:noFill/>
          </a:ln>
          <a:effectLst>
            <a:softEdge rad="112500"/>
          </a:effectLst>
        </p:spPr>
      </p:pic>
      <p:sp>
        <p:nvSpPr>
          <p:cNvPr id="11" name="TextBox 10"/>
          <p:cNvSpPr txBox="1"/>
          <p:nvPr/>
        </p:nvSpPr>
        <p:spPr>
          <a:xfrm>
            <a:off x="1115616" y="510712"/>
            <a:ext cx="6236003" cy="923330"/>
          </a:xfrm>
          <a:prstGeom prst="rect">
            <a:avLst/>
          </a:prstGeom>
          <a:noFill/>
        </p:spPr>
        <p:txBody>
          <a:bodyPr wrap="none" rtlCol="0">
            <a:spAutoFit/>
            <a:scene3d>
              <a:camera prst="orthographicFront"/>
              <a:lightRig rig="threePt" dir="t"/>
            </a:scene3d>
            <a:sp3d extrusionH="63500" contourW="25400">
              <a:bevelT w="63500" h="63500" prst="convex"/>
              <a:bevelB w="63500" h="63500"/>
            </a:sp3d>
          </a:bodyPr>
          <a:lstStyle/>
          <a:p>
            <a:r>
              <a:rPr lang="ru-RU" sz="54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Золотое</a:t>
            </a:r>
            <a:r>
              <a:rPr lang="ru-RU" sz="5400" i="1" dirty="0" smtClean="0">
                <a:solidFill>
                  <a:schemeClr val="tx2">
                    <a:lumMod val="50000"/>
                  </a:schemeClr>
                </a:solidFill>
                <a:latin typeface="Bookman Old Style" pitchFamily="18" charset="0"/>
              </a:rPr>
              <a:t> Сечение</a:t>
            </a:r>
            <a:endParaRPr lang="ru-RU" sz="5400" i="1" dirty="0">
              <a:solidFill>
                <a:schemeClr val="tx2">
                  <a:lumMod val="50000"/>
                </a:schemeClr>
              </a:solidFill>
              <a:latin typeface="Bookman Old Style" pitchFamily="18" charset="0"/>
            </a:endParaRPr>
          </a:p>
        </p:txBody>
      </p:sp>
      <p:sp>
        <p:nvSpPr>
          <p:cNvPr id="12" name="TextBox 11"/>
          <p:cNvSpPr txBox="1"/>
          <p:nvPr/>
        </p:nvSpPr>
        <p:spPr>
          <a:xfrm>
            <a:off x="154854" y="4009387"/>
            <a:ext cx="8640960" cy="2677656"/>
          </a:xfrm>
          <a:prstGeom prst="rect">
            <a:avLst/>
          </a:prstGeom>
          <a:noFill/>
        </p:spPr>
        <p:txBody>
          <a:bodyPr wrap="square" rtlCol="0">
            <a:spAutoFit/>
            <a:scene3d>
              <a:camera prst="orthographicFront"/>
              <a:lightRig rig="threePt" dir="t"/>
            </a:scene3d>
            <a:sp3d extrusionH="38100" contourW="12700">
              <a:bevelT w="38100" h="38100"/>
              <a:bevelB w="38100" h="38100"/>
            </a:sp3d>
          </a:bodyPr>
          <a:lstStyle/>
          <a:p>
            <a:pPr algn="ctr"/>
            <a:r>
              <a:rPr lang="ru-RU" sz="2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Золотым сечением и даже «божественной пропорцией» называют деление отрезка на неравные части, при котором длина всего отрезка так относится к большей его части, как большая часть к длине меньшей части этого отрезка.</a:t>
            </a:r>
            <a:endParaRPr lang="ru-RU" sz="2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13" name="Рисунок 12" descr="piramida.jpg"/>
          <p:cNvPicPr>
            <a:picLocks noChangeAspect="1"/>
          </p:cNvPicPr>
          <p:nvPr/>
        </p:nvPicPr>
        <p:blipFill>
          <a:blip r:embed="rId4" cstate="print"/>
          <a:stretch>
            <a:fillRect/>
          </a:stretch>
        </p:blipFill>
        <p:spPr>
          <a:xfrm>
            <a:off x="19873" y="2312876"/>
            <a:ext cx="4824536" cy="3626366"/>
          </a:xfrm>
          <a:prstGeom prst="rect">
            <a:avLst/>
          </a:prstGeom>
          <a:ln>
            <a:noFill/>
          </a:ln>
          <a:effectLst>
            <a:softEdge rad="112500"/>
          </a:effectLst>
        </p:spPr>
      </p:pic>
      <p:pic>
        <p:nvPicPr>
          <p:cNvPr id="14" name="Рисунок 13" descr="5455412.jpeg"/>
          <p:cNvPicPr>
            <a:picLocks noChangeAspect="1"/>
          </p:cNvPicPr>
          <p:nvPr/>
        </p:nvPicPr>
        <p:blipFill>
          <a:blip r:embed="rId5" cstate="print"/>
          <a:stretch>
            <a:fillRect/>
          </a:stretch>
        </p:blipFill>
        <p:spPr>
          <a:xfrm>
            <a:off x="4860320" y="2312876"/>
            <a:ext cx="4176175" cy="362636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50" presetClass="entr" presetSubtype="0"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3"/>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5" presetClass="exit" presetSubtype="0" fill="hold" grpId="1" nodeType="clickEffect">
                                  <p:stCondLst>
                                    <p:cond delay="0"/>
                                  </p:stCondLst>
                                  <p:childTnLst>
                                    <p:anim calcmode="lin" valueType="num">
                                      <p:cBhvr>
                                        <p:cTn id="28" dur="1000"/>
                                        <p:tgtEl>
                                          <p:spTgt spid="2"/>
                                        </p:tgtEl>
                                        <p:attrNameLst>
                                          <p:attrName>ppt_w</p:attrName>
                                        </p:attrNameLst>
                                      </p:cBhvr>
                                      <p:tavLst>
                                        <p:tav tm="0">
                                          <p:val>
                                            <p:strVal val="ppt_w"/>
                                          </p:val>
                                        </p:tav>
                                        <p:tav tm="100000">
                                          <p:val>
                                            <p:strVal val="ppt_w*0.70"/>
                                          </p:val>
                                        </p:tav>
                                      </p:tavLst>
                                    </p:anim>
                                    <p:anim calcmode="lin" valueType="num">
                                      <p:cBhvr>
                                        <p:cTn id="29" dur="1000"/>
                                        <p:tgtEl>
                                          <p:spTgt spid="2"/>
                                        </p:tgtEl>
                                        <p:attrNameLst>
                                          <p:attrName>ppt_h</p:attrName>
                                        </p:attrNameLst>
                                      </p:cBhvr>
                                      <p:tavLst>
                                        <p:tav tm="0">
                                          <p:val>
                                            <p:strVal val="ppt_h"/>
                                          </p:val>
                                        </p:tav>
                                        <p:tav tm="100000">
                                          <p:val>
                                            <p:strVal val="ppt_h"/>
                                          </p:val>
                                        </p:tav>
                                      </p:tavLst>
                                    </p:anim>
                                    <p:animEffect transition="out" filter="fade">
                                      <p:cBhvr>
                                        <p:cTn id="30" dur="1000"/>
                                        <p:tgtEl>
                                          <p:spTgt spid="2"/>
                                        </p:tgtEl>
                                      </p:cBhvr>
                                    </p:animEffect>
                                    <p:set>
                                      <p:cBhvr>
                                        <p:cTn id="31" dur="1" fill="hold">
                                          <p:stCondLst>
                                            <p:cond delay="999"/>
                                          </p:stCondLst>
                                        </p:cTn>
                                        <p:tgtEl>
                                          <p:spTgt spid="2"/>
                                        </p:tgtEl>
                                        <p:attrNameLst>
                                          <p:attrName>style.visibility</p:attrName>
                                        </p:attrNameLst>
                                      </p:cBhvr>
                                      <p:to>
                                        <p:strVal val="hidden"/>
                                      </p:to>
                                    </p:set>
                                  </p:childTnLst>
                                </p:cTn>
                              </p:par>
                              <p:par>
                                <p:cTn id="32" presetID="55" presetClass="exit" presetSubtype="0" fill="hold" grpId="1" nodeType="withEffect">
                                  <p:stCondLst>
                                    <p:cond delay="0"/>
                                  </p:stCondLst>
                                  <p:childTnLst>
                                    <p:anim calcmode="lin" valueType="num">
                                      <p:cBhvr>
                                        <p:cTn id="33" dur="1000"/>
                                        <p:tgtEl>
                                          <p:spTgt spid="8"/>
                                        </p:tgtEl>
                                        <p:attrNameLst>
                                          <p:attrName>ppt_w</p:attrName>
                                        </p:attrNameLst>
                                      </p:cBhvr>
                                      <p:tavLst>
                                        <p:tav tm="0">
                                          <p:val>
                                            <p:strVal val="ppt_w"/>
                                          </p:val>
                                        </p:tav>
                                        <p:tav tm="100000">
                                          <p:val>
                                            <p:strVal val="ppt_w*0.70"/>
                                          </p:val>
                                        </p:tav>
                                      </p:tavLst>
                                    </p:anim>
                                    <p:anim calcmode="lin" valueType="num">
                                      <p:cBhvr>
                                        <p:cTn id="34" dur="1000"/>
                                        <p:tgtEl>
                                          <p:spTgt spid="8"/>
                                        </p:tgtEl>
                                        <p:attrNameLst>
                                          <p:attrName>ppt_h</p:attrName>
                                        </p:attrNameLst>
                                      </p:cBhvr>
                                      <p:tavLst>
                                        <p:tav tm="0">
                                          <p:val>
                                            <p:strVal val="ppt_h"/>
                                          </p:val>
                                        </p:tav>
                                        <p:tav tm="100000">
                                          <p:val>
                                            <p:strVal val="ppt_h"/>
                                          </p:val>
                                        </p:tav>
                                      </p:tavLst>
                                    </p:anim>
                                    <p:animEffect transition="out" filter="fade">
                                      <p:cBhvr>
                                        <p:cTn id="35" dur="1000"/>
                                        <p:tgtEl>
                                          <p:spTgt spid="8"/>
                                        </p:tgtEl>
                                      </p:cBhvr>
                                    </p:animEffect>
                                    <p:set>
                                      <p:cBhvr>
                                        <p:cTn id="36" dur="1" fill="hold">
                                          <p:stCondLst>
                                            <p:cond delay="999"/>
                                          </p:stCondLst>
                                        </p:cTn>
                                        <p:tgtEl>
                                          <p:spTgt spid="8"/>
                                        </p:tgtEl>
                                        <p:attrNameLst>
                                          <p:attrName>style.visibility</p:attrName>
                                        </p:attrNameLst>
                                      </p:cBhvr>
                                      <p:to>
                                        <p:strVal val="hidden"/>
                                      </p:to>
                                    </p:set>
                                  </p:childTnLst>
                                </p:cTn>
                              </p:par>
                              <p:par>
                                <p:cTn id="37" presetID="55" presetClass="exit" presetSubtype="0" fill="hold" nodeType="withEffect">
                                  <p:stCondLst>
                                    <p:cond delay="0"/>
                                  </p:stCondLst>
                                  <p:childTnLst>
                                    <p:anim calcmode="lin" valueType="num">
                                      <p:cBhvr>
                                        <p:cTn id="38" dur="1000"/>
                                        <p:tgtEl>
                                          <p:spTgt spid="7"/>
                                        </p:tgtEl>
                                        <p:attrNameLst>
                                          <p:attrName>ppt_w</p:attrName>
                                        </p:attrNameLst>
                                      </p:cBhvr>
                                      <p:tavLst>
                                        <p:tav tm="0">
                                          <p:val>
                                            <p:strVal val="ppt_w"/>
                                          </p:val>
                                        </p:tav>
                                        <p:tav tm="100000">
                                          <p:val>
                                            <p:strVal val="ppt_w*0.70"/>
                                          </p:val>
                                        </p:tav>
                                      </p:tavLst>
                                    </p:anim>
                                    <p:anim calcmode="lin" valueType="num">
                                      <p:cBhvr>
                                        <p:cTn id="39" dur="1000"/>
                                        <p:tgtEl>
                                          <p:spTgt spid="7"/>
                                        </p:tgtEl>
                                        <p:attrNameLst>
                                          <p:attrName>ppt_h</p:attrName>
                                        </p:attrNameLst>
                                      </p:cBhvr>
                                      <p:tavLst>
                                        <p:tav tm="0">
                                          <p:val>
                                            <p:strVal val="ppt_h"/>
                                          </p:val>
                                        </p:tav>
                                        <p:tav tm="100000">
                                          <p:val>
                                            <p:strVal val="ppt_h"/>
                                          </p:val>
                                        </p:tav>
                                      </p:tavLst>
                                    </p:anim>
                                    <p:animEffect transition="out" filter="fade">
                                      <p:cBhvr>
                                        <p:cTn id="40" dur="1000"/>
                                        <p:tgtEl>
                                          <p:spTgt spid="7"/>
                                        </p:tgtEl>
                                      </p:cBhvr>
                                    </p:animEffect>
                                    <p:set>
                                      <p:cBhvr>
                                        <p:cTn id="41" dur="1" fill="hold">
                                          <p:stCondLst>
                                            <p:cond delay="999"/>
                                          </p:stCondLst>
                                        </p:cTn>
                                        <p:tgtEl>
                                          <p:spTgt spid="7"/>
                                        </p:tgtEl>
                                        <p:attrNameLst>
                                          <p:attrName>style.visibility</p:attrName>
                                        </p:attrNameLst>
                                      </p:cBhvr>
                                      <p:to>
                                        <p:strVal val="hidden"/>
                                      </p:to>
                                    </p:set>
                                  </p:childTnLst>
                                </p:cTn>
                              </p:par>
                              <p:par>
                                <p:cTn id="42" presetID="55" presetClass="exit" presetSubtype="0" fill="hold" grpId="1" nodeType="withEffect">
                                  <p:stCondLst>
                                    <p:cond delay="0"/>
                                  </p:stCondLst>
                                  <p:childTnLst>
                                    <p:anim calcmode="lin" valueType="num">
                                      <p:cBhvr>
                                        <p:cTn id="43" dur="1000"/>
                                        <p:tgtEl>
                                          <p:spTgt spid="5"/>
                                        </p:tgtEl>
                                        <p:attrNameLst>
                                          <p:attrName>ppt_w</p:attrName>
                                        </p:attrNameLst>
                                      </p:cBhvr>
                                      <p:tavLst>
                                        <p:tav tm="0">
                                          <p:val>
                                            <p:strVal val="ppt_w"/>
                                          </p:val>
                                        </p:tav>
                                        <p:tav tm="100000">
                                          <p:val>
                                            <p:strVal val="ppt_w*0.70"/>
                                          </p:val>
                                        </p:tav>
                                      </p:tavLst>
                                    </p:anim>
                                    <p:anim calcmode="lin" valueType="num">
                                      <p:cBhvr>
                                        <p:cTn id="44" dur="1000"/>
                                        <p:tgtEl>
                                          <p:spTgt spid="5"/>
                                        </p:tgtEl>
                                        <p:attrNameLst>
                                          <p:attrName>ppt_h</p:attrName>
                                        </p:attrNameLst>
                                      </p:cBhvr>
                                      <p:tavLst>
                                        <p:tav tm="0">
                                          <p:val>
                                            <p:strVal val="ppt_h"/>
                                          </p:val>
                                        </p:tav>
                                        <p:tav tm="100000">
                                          <p:val>
                                            <p:strVal val="ppt_h"/>
                                          </p:val>
                                        </p:tav>
                                      </p:tavLst>
                                    </p:anim>
                                    <p:animEffect transition="out" filter="fade">
                                      <p:cBhvr>
                                        <p:cTn id="45" dur="1000"/>
                                        <p:tgtEl>
                                          <p:spTgt spid="5"/>
                                        </p:tgtEl>
                                      </p:cBhvr>
                                    </p:animEffect>
                                    <p:set>
                                      <p:cBhvr>
                                        <p:cTn id="46" dur="1" fill="hold">
                                          <p:stCondLst>
                                            <p:cond delay="999"/>
                                          </p:stCondLst>
                                        </p:cTn>
                                        <p:tgtEl>
                                          <p:spTgt spid="5"/>
                                        </p:tgtEl>
                                        <p:attrNameLst>
                                          <p:attrName>style.visibility</p:attrName>
                                        </p:attrNameLst>
                                      </p:cBhvr>
                                      <p:to>
                                        <p:strVal val="hidden"/>
                                      </p:to>
                                    </p:set>
                                  </p:childTnLst>
                                </p:cTn>
                              </p:par>
                            </p:childTnLst>
                          </p:cTn>
                        </p:par>
                        <p:par>
                          <p:cTn id="47" fill="hold">
                            <p:stCondLst>
                              <p:cond delay="1000"/>
                            </p:stCondLst>
                            <p:childTnLst>
                              <p:par>
                                <p:cTn id="48" presetID="2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childTnLst>
                                </p:cTn>
                              </p:par>
                            </p:childTnLst>
                          </p:cTn>
                        </p:par>
                        <p:par>
                          <p:cTn id="52" fill="hold">
                            <p:stCondLst>
                              <p:cond delay="1500"/>
                            </p:stCondLst>
                            <p:childTnLst>
                              <p:par>
                                <p:cTn id="53" presetID="50" presetClass="entr" presetSubtype="0" decel="10000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ppt_w</p:attrName>
                                        </p:attrNameLst>
                                      </p:cBhvr>
                                      <p:tavLst>
                                        <p:tav tm="0">
                                          <p:val>
                                            <p:strVal val="#ppt_w+.3"/>
                                          </p:val>
                                        </p:tav>
                                        <p:tav tm="100000">
                                          <p:val>
                                            <p:strVal val="#ppt_w"/>
                                          </p:val>
                                        </p:tav>
                                      </p:tavLst>
                                    </p:anim>
                                    <p:anim calcmode="lin" valueType="num">
                                      <p:cBhvr>
                                        <p:cTn id="56" dur="1000" fill="hold"/>
                                        <p:tgtEl>
                                          <p:spTgt spid="10"/>
                                        </p:tgtEl>
                                        <p:attrNameLst>
                                          <p:attrName>ppt_h</p:attrName>
                                        </p:attrNameLst>
                                      </p:cBhvr>
                                      <p:tavLst>
                                        <p:tav tm="0">
                                          <p:val>
                                            <p:strVal val="#ppt_h"/>
                                          </p:val>
                                        </p:tav>
                                        <p:tav tm="100000">
                                          <p:val>
                                            <p:strVal val="#ppt_h"/>
                                          </p:val>
                                        </p:tav>
                                      </p:tavLst>
                                    </p:anim>
                                    <p:animEffect transition="in" filter="fade">
                                      <p:cBhvr>
                                        <p:cTn id="57" dur="1000"/>
                                        <p:tgtEl>
                                          <p:spTgt spid="10"/>
                                        </p:tgtEl>
                                      </p:cBhvr>
                                    </p:animEffect>
                                  </p:childTnLst>
                                </p:cTn>
                              </p:par>
                            </p:childTnLst>
                          </p:cTn>
                        </p:par>
                        <p:par>
                          <p:cTn id="58" fill="hold">
                            <p:stCondLst>
                              <p:cond delay="2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55" presetClass="exit" presetSubtype="0" fill="hold" grpId="1" nodeType="clickEffect">
                                  <p:stCondLst>
                                    <p:cond delay="0"/>
                                  </p:stCondLst>
                                  <p:childTnLst>
                                    <p:anim calcmode="lin" valueType="num">
                                      <p:cBhvr>
                                        <p:cTn id="66" dur="1000"/>
                                        <p:tgtEl>
                                          <p:spTgt spid="11"/>
                                        </p:tgtEl>
                                        <p:attrNameLst>
                                          <p:attrName>ppt_w</p:attrName>
                                        </p:attrNameLst>
                                      </p:cBhvr>
                                      <p:tavLst>
                                        <p:tav tm="0">
                                          <p:val>
                                            <p:strVal val="ppt_w"/>
                                          </p:val>
                                        </p:tav>
                                        <p:tav tm="100000">
                                          <p:val>
                                            <p:strVal val="ppt_w*0.70"/>
                                          </p:val>
                                        </p:tav>
                                      </p:tavLst>
                                    </p:anim>
                                    <p:anim calcmode="lin" valueType="num">
                                      <p:cBhvr>
                                        <p:cTn id="67" dur="1000"/>
                                        <p:tgtEl>
                                          <p:spTgt spid="11"/>
                                        </p:tgtEl>
                                        <p:attrNameLst>
                                          <p:attrName>ppt_h</p:attrName>
                                        </p:attrNameLst>
                                      </p:cBhvr>
                                      <p:tavLst>
                                        <p:tav tm="0">
                                          <p:val>
                                            <p:strVal val="ppt_h"/>
                                          </p:val>
                                        </p:tav>
                                        <p:tav tm="100000">
                                          <p:val>
                                            <p:strVal val="ppt_h"/>
                                          </p:val>
                                        </p:tav>
                                      </p:tavLst>
                                    </p:anim>
                                    <p:animEffect transition="out" filter="fade">
                                      <p:cBhvr>
                                        <p:cTn id="68" dur="1000"/>
                                        <p:tgtEl>
                                          <p:spTgt spid="11"/>
                                        </p:tgtEl>
                                      </p:cBhvr>
                                    </p:animEffect>
                                    <p:set>
                                      <p:cBhvr>
                                        <p:cTn id="69" dur="1" fill="hold">
                                          <p:stCondLst>
                                            <p:cond delay="999"/>
                                          </p:stCondLst>
                                        </p:cTn>
                                        <p:tgtEl>
                                          <p:spTgt spid="11"/>
                                        </p:tgtEl>
                                        <p:attrNameLst>
                                          <p:attrName>style.visibility</p:attrName>
                                        </p:attrNameLst>
                                      </p:cBhvr>
                                      <p:to>
                                        <p:strVal val="hidden"/>
                                      </p:to>
                                    </p:set>
                                  </p:childTnLst>
                                </p:cTn>
                              </p:par>
                              <p:par>
                                <p:cTn id="70" presetID="55" presetClass="exit" presetSubtype="0" fill="hold" nodeType="withEffect">
                                  <p:stCondLst>
                                    <p:cond delay="0"/>
                                  </p:stCondLst>
                                  <p:childTnLst>
                                    <p:anim calcmode="lin" valueType="num">
                                      <p:cBhvr>
                                        <p:cTn id="71" dur="1000"/>
                                        <p:tgtEl>
                                          <p:spTgt spid="10"/>
                                        </p:tgtEl>
                                        <p:attrNameLst>
                                          <p:attrName>ppt_w</p:attrName>
                                        </p:attrNameLst>
                                      </p:cBhvr>
                                      <p:tavLst>
                                        <p:tav tm="0">
                                          <p:val>
                                            <p:strVal val="ppt_w"/>
                                          </p:val>
                                        </p:tav>
                                        <p:tav tm="100000">
                                          <p:val>
                                            <p:strVal val="ppt_w*0.70"/>
                                          </p:val>
                                        </p:tav>
                                      </p:tavLst>
                                    </p:anim>
                                    <p:anim calcmode="lin" valueType="num">
                                      <p:cBhvr>
                                        <p:cTn id="72" dur="1000"/>
                                        <p:tgtEl>
                                          <p:spTgt spid="10"/>
                                        </p:tgtEl>
                                        <p:attrNameLst>
                                          <p:attrName>ppt_h</p:attrName>
                                        </p:attrNameLst>
                                      </p:cBhvr>
                                      <p:tavLst>
                                        <p:tav tm="0">
                                          <p:val>
                                            <p:strVal val="ppt_h"/>
                                          </p:val>
                                        </p:tav>
                                        <p:tav tm="100000">
                                          <p:val>
                                            <p:strVal val="ppt_h"/>
                                          </p:val>
                                        </p:tav>
                                      </p:tavLst>
                                    </p:anim>
                                    <p:animEffect transition="out" filter="fade">
                                      <p:cBhvr>
                                        <p:cTn id="73" dur="1000"/>
                                        <p:tgtEl>
                                          <p:spTgt spid="10"/>
                                        </p:tgtEl>
                                      </p:cBhvr>
                                    </p:animEffect>
                                    <p:set>
                                      <p:cBhvr>
                                        <p:cTn id="74" dur="1" fill="hold">
                                          <p:stCondLst>
                                            <p:cond delay="999"/>
                                          </p:stCondLst>
                                        </p:cTn>
                                        <p:tgtEl>
                                          <p:spTgt spid="10"/>
                                        </p:tgtEl>
                                        <p:attrNameLst>
                                          <p:attrName>style.visibility</p:attrName>
                                        </p:attrNameLst>
                                      </p:cBhvr>
                                      <p:to>
                                        <p:strVal val="hidden"/>
                                      </p:to>
                                    </p:set>
                                  </p:childTnLst>
                                </p:cTn>
                              </p:par>
                              <p:par>
                                <p:cTn id="75" presetID="55" presetClass="exit" presetSubtype="0" fill="hold" grpId="1" nodeType="withEffect">
                                  <p:stCondLst>
                                    <p:cond delay="0"/>
                                  </p:stCondLst>
                                  <p:childTnLst>
                                    <p:anim calcmode="lin" valueType="num">
                                      <p:cBhvr>
                                        <p:cTn id="76" dur="1000"/>
                                        <p:tgtEl>
                                          <p:spTgt spid="12"/>
                                        </p:tgtEl>
                                        <p:attrNameLst>
                                          <p:attrName>ppt_w</p:attrName>
                                        </p:attrNameLst>
                                      </p:cBhvr>
                                      <p:tavLst>
                                        <p:tav tm="0">
                                          <p:val>
                                            <p:strVal val="ppt_w"/>
                                          </p:val>
                                        </p:tav>
                                        <p:tav tm="100000">
                                          <p:val>
                                            <p:strVal val="ppt_w*0.70"/>
                                          </p:val>
                                        </p:tav>
                                      </p:tavLst>
                                    </p:anim>
                                    <p:anim calcmode="lin" valueType="num">
                                      <p:cBhvr>
                                        <p:cTn id="77" dur="1000"/>
                                        <p:tgtEl>
                                          <p:spTgt spid="12"/>
                                        </p:tgtEl>
                                        <p:attrNameLst>
                                          <p:attrName>ppt_h</p:attrName>
                                        </p:attrNameLst>
                                      </p:cBhvr>
                                      <p:tavLst>
                                        <p:tav tm="0">
                                          <p:val>
                                            <p:strVal val="ppt_h"/>
                                          </p:val>
                                        </p:tav>
                                        <p:tav tm="100000">
                                          <p:val>
                                            <p:strVal val="ppt_h"/>
                                          </p:val>
                                        </p:tav>
                                      </p:tavLst>
                                    </p:anim>
                                    <p:animEffect transition="out" filter="fade">
                                      <p:cBhvr>
                                        <p:cTn id="78" dur="1000"/>
                                        <p:tgtEl>
                                          <p:spTgt spid="12"/>
                                        </p:tgtEl>
                                      </p:cBhvr>
                                    </p:animEffect>
                                    <p:set>
                                      <p:cBhvr>
                                        <p:cTn id="79" dur="1" fill="hold">
                                          <p:stCondLst>
                                            <p:cond delay="999"/>
                                          </p:stCondLst>
                                        </p:cTn>
                                        <p:tgtEl>
                                          <p:spTgt spid="12"/>
                                        </p:tgtEl>
                                        <p:attrNameLst>
                                          <p:attrName>style.visibility</p:attrName>
                                        </p:attrNameLst>
                                      </p:cBhvr>
                                      <p:to>
                                        <p:strVal val="hidden"/>
                                      </p:to>
                                    </p:set>
                                  </p:childTnLst>
                                </p:cTn>
                              </p:par>
                            </p:childTnLst>
                          </p:cTn>
                        </p:par>
                        <p:par>
                          <p:cTn id="80" fill="hold">
                            <p:stCondLst>
                              <p:cond delay="1000"/>
                            </p:stCondLst>
                            <p:childTnLst>
                              <p:par>
                                <p:cTn id="81" presetID="23" presetClass="entr" presetSubtype="16"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500" fill="hold"/>
                                        <p:tgtEl>
                                          <p:spTgt spid="9"/>
                                        </p:tgtEl>
                                        <p:attrNameLst>
                                          <p:attrName>ppt_w</p:attrName>
                                        </p:attrNameLst>
                                      </p:cBhvr>
                                      <p:tavLst>
                                        <p:tav tm="0">
                                          <p:val>
                                            <p:fltVal val="0"/>
                                          </p:val>
                                        </p:tav>
                                        <p:tav tm="100000">
                                          <p:val>
                                            <p:strVal val="#ppt_w"/>
                                          </p:val>
                                        </p:tav>
                                      </p:tavLst>
                                    </p:anim>
                                    <p:anim calcmode="lin" valueType="num">
                                      <p:cBhvr>
                                        <p:cTn id="84" dur="500" fill="hold"/>
                                        <p:tgtEl>
                                          <p:spTgt spid="9"/>
                                        </p:tgtEl>
                                        <p:attrNameLst>
                                          <p:attrName>ppt_h</p:attrName>
                                        </p:attrNameLst>
                                      </p:cBhvr>
                                      <p:tavLst>
                                        <p:tav tm="0">
                                          <p:val>
                                            <p:fltVal val="0"/>
                                          </p:val>
                                        </p:tav>
                                        <p:tav tm="100000">
                                          <p:val>
                                            <p:strVal val="#ppt_h"/>
                                          </p:val>
                                        </p:tav>
                                      </p:tavLst>
                                    </p:anim>
                                  </p:childTnLst>
                                </p:cTn>
                              </p:par>
                              <p:par>
                                <p:cTn id="85" presetID="23" presetClass="entr" presetSubtype="272" fill="hold"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p:cTn id="87" dur="2000" fill="hold"/>
                                        <p:tgtEl>
                                          <p:spTgt spid="13"/>
                                        </p:tgtEl>
                                        <p:attrNameLst>
                                          <p:attrName>ppt_w</p:attrName>
                                        </p:attrNameLst>
                                      </p:cBhvr>
                                      <p:tavLst>
                                        <p:tav tm="0">
                                          <p:val>
                                            <p:strVal val="2/3*#ppt_w"/>
                                          </p:val>
                                        </p:tav>
                                        <p:tav tm="100000">
                                          <p:val>
                                            <p:strVal val="#ppt_w"/>
                                          </p:val>
                                        </p:tav>
                                      </p:tavLst>
                                    </p:anim>
                                    <p:anim calcmode="lin" valueType="num">
                                      <p:cBhvr>
                                        <p:cTn id="88" dur="2000" fill="hold"/>
                                        <p:tgtEl>
                                          <p:spTgt spid="13"/>
                                        </p:tgtEl>
                                        <p:attrNameLst>
                                          <p:attrName>ppt_h</p:attrName>
                                        </p:attrNameLst>
                                      </p:cBhvr>
                                      <p:tavLst>
                                        <p:tav tm="0">
                                          <p:val>
                                            <p:strVal val="2/3*#ppt_h"/>
                                          </p:val>
                                        </p:tav>
                                        <p:tav tm="100000">
                                          <p:val>
                                            <p:strVal val="#ppt_h"/>
                                          </p:val>
                                        </p:tav>
                                      </p:tavLst>
                                    </p:anim>
                                  </p:childTnLst>
                                </p:cTn>
                              </p:par>
                              <p:par>
                                <p:cTn id="89" presetID="23" presetClass="entr" presetSubtype="272" fill="hold" nodeType="with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2000" fill="hold"/>
                                        <p:tgtEl>
                                          <p:spTgt spid="14"/>
                                        </p:tgtEl>
                                        <p:attrNameLst>
                                          <p:attrName>ppt_w</p:attrName>
                                        </p:attrNameLst>
                                      </p:cBhvr>
                                      <p:tavLst>
                                        <p:tav tm="0">
                                          <p:val>
                                            <p:strVal val="2/3*#ppt_w"/>
                                          </p:val>
                                        </p:tav>
                                        <p:tav tm="100000">
                                          <p:val>
                                            <p:strVal val="#ppt_w"/>
                                          </p:val>
                                        </p:tav>
                                      </p:tavLst>
                                    </p:anim>
                                    <p:anim calcmode="lin" valueType="num">
                                      <p:cBhvr>
                                        <p:cTn id="92" dur="2000" fill="hold"/>
                                        <p:tgtEl>
                                          <p:spTgt spid="14"/>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8" grpId="0"/>
      <p:bldP spid="8" grpId="1"/>
      <p:bldP spid="9" grpId="0"/>
      <p:bldP spid="11" grpId="0"/>
      <p:bldP spid="11" grpId="1"/>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284984"/>
            <a:ext cx="8964488" cy="3168352"/>
          </a:xfrm>
        </p:spPr>
        <p:txBody>
          <a:bodyPr>
            <a:normAutofit/>
            <a:scene3d>
              <a:camera prst="orthographicFront"/>
              <a:lightRig rig="threePt" dir="t"/>
            </a:scene3d>
            <a:sp3d extrusionH="63500" contourW="12700">
              <a:bevelT w="63500" h="63500" prst="convex"/>
              <a:bevelB w="63500" h="63500"/>
            </a:sp3d>
          </a:bodyPr>
          <a:lstStyle/>
          <a:p>
            <a:endParaRPr lang="ru-RU" sz="3200" i="1" dirty="0">
              <a:effectLst>
                <a:outerShdw blurRad="38100" dist="38100" dir="2700000" algn="tl">
                  <a:srgbClr val="000000">
                    <a:alpha val="43137"/>
                  </a:srgbClr>
                </a:outerShdw>
              </a:effectLst>
              <a:latin typeface="Bookman Old Style" pitchFamily="18" charset="0"/>
            </a:endParaRPr>
          </a:p>
        </p:txBody>
      </p:sp>
      <p:sp>
        <p:nvSpPr>
          <p:cNvPr id="7169" name="Rectangle 1"/>
          <p:cNvSpPr>
            <a:spLocks noChangeArrowheads="1"/>
          </p:cNvSpPr>
          <p:nvPr/>
        </p:nvSpPr>
        <p:spPr bwMode="auto">
          <a:xfrm>
            <a:off x="747027" y="38234"/>
            <a:ext cx="6336704"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63500" contourW="25400">
              <a:bevelT w="63500" h="63500"/>
              <a:bevelB w="63500" h="63500"/>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Числа Фибоначчи  и</a:t>
            </a:r>
            <a:r>
              <a:rPr kumimoji="0" lang="en-US"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endParaRPr kumimoji="0" lang="ru-RU"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Золотое сечение </a:t>
            </a:r>
            <a:endParaRPr kumimoji="0" lang="ru-RU" sz="44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cs typeface="Arial" pitchFamily="34" charset="0"/>
            </a:endParaRPr>
          </a:p>
        </p:txBody>
      </p:sp>
      <p:sp>
        <p:nvSpPr>
          <p:cNvPr id="10" name="TextBox 9"/>
          <p:cNvSpPr txBox="1"/>
          <p:nvPr/>
        </p:nvSpPr>
        <p:spPr>
          <a:xfrm>
            <a:off x="2267744" y="3356992"/>
            <a:ext cx="2016224" cy="1200329"/>
          </a:xfrm>
          <a:prstGeom prst="rect">
            <a:avLst/>
          </a:prstGeom>
          <a:noFill/>
        </p:spPr>
        <p:txBody>
          <a:bodyPr wrap="squar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0+1</a:t>
            </a:r>
            <a:endParaRPr lang="ru-RU" sz="7200" i="1" dirty="0">
              <a:solidFill>
                <a:schemeClr val="tx2">
                  <a:lumMod val="50000"/>
                </a:schemeClr>
              </a:solidFill>
              <a:latin typeface="Bookman Old Style" pitchFamily="18" charset="0"/>
            </a:endParaRPr>
          </a:p>
        </p:txBody>
      </p:sp>
      <p:grpSp>
        <p:nvGrpSpPr>
          <p:cNvPr id="20" name="Группа 19"/>
          <p:cNvGrpSpPr/>
          <p:nvPr/>
        </p:nvGrpSpPr>
        <p:grpSpPr>
          <a:xfrm>
            <a:off x="7236296" y="0"/>
            <a:ext cx="1907704" cy="6858000"/>
            <a:chOff x="7164288" y="0"/>
            <a:chExt cx="1979712" cy="6858000"/>
          </a:xfrm>
          <a:noFill/>
        </p:grpSpPr>
        <p:sp>
          <p:nvSpPr>
            <p:cNvPr id="8" name="Прямоугольник 7"/>
            <p:cNvSpPr/>
            <p:nvPr/>
          </p:nvSpPr>
          <p:spPr>
            <a:xfrm>
              <a:off x="7164288" y="0"/>
              <a:ext cx="1979712" cy="764704"/>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9" name="Прямоугольник 8"/>
            <p:cNvSpPr/>
            <p:nvPr/>
          </p:nvSpPr>
          <p:spPr>
            <a:xfrm>
              <a:off x="7164288" y="764704"/>
              <a:ext cx="1979712" cy="72008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2" name="Прямоугольник 11"/>
            <p:cNvSpPr/>
            <p:nvPr/>
          </p:nvSpPr>
          <p:spPr>
            <a:xfrm>
              <a:off x="7164288" y="1484784"/>
              <a:ext cx="1979712" cy="64807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3" name="Прямоугольник 12"/>
            <p:cNvSpPr/>
            <p:nvPr/>
          </p:nvSpPr>
          <p:spPr>
            <a:xfrm>
              <a:off x="7164288" y="2132856"/>
              <a:ext cx="1979712" cy="64807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4" name="Прямоугольник 13"/>
            <p:cNvSpPr/>
            <p:nvPr/>
          </p:nvSpPr>
          <p:spPr>
            <a:xfrm>
              <a:off x="7164288" y="2780928"/>
              <a:ext cx="1979712" cy="64807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5" name="Прямоугольник 14"/>
            <p:cNvSpPr/>
            <p:nvPr/>
          </p:nvSpPr>
          <p:spPr>
            <a:xfrm>
              <a:off x="7164288" y="3429000"/>
              <a:ext cx="1979712" cy="64807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6" name="Прямоугольник 15"/>
            <p:cNvSpPr/>
            <p:nvPr/>
          </p:nvSpPr>
          <p:spPr>
            <a:xfrm>
              <a:off x="7164288" y="4077072"/>
              <a:ext cx="1979712" cy="64807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7" name="Прямоугольник 16"/>
            <p:cNvSpPr/>
            <p:nvPr/>
          </p:nvSpPr>
          <p:spPr>
            <a:xfrm>
              <a:off x="7164288" y="4725144"/>
              <a:ext cx="1979712" cy="72008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8" name="Прямоугольник 17"/>
            <p:cNvSpPr/>
            <p:nvPr/>
          </p:nvSpPr>
          <p:spPr>
            <a:xfrm>
              <a:off x="7164288" y="5445224"/>
              <a:ext cx="1979712" cy="72008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sp>
          <p:nvSpPr>
            <p:cNvPr id="19" name="Прямоугольник 18"/>
            <p:cNvSpPr/>
            <p:nvPr/>
          </p:nvSpPr>
          <p:spPr>
            <a:xfrm>
              <a:off x="7164288" y="6137920"/>
              <a:ext cx="1979712" cy="72008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i="1">
                <a:solidFill>
                  <a:srgbClr val="FFC000"/>
                </a:solidFill>
                <a:effectLst>
                  <a:outerShdw blurRad="38100" dist="38100" dir="2700000" algn="tl">
                    <a:srgbClr val="000000">
                      <a:alpha val="43137"/>
                    </a:srgbClr>
                  </a:outerShdw>
                </a:effectLst>
              </a:endParaRPr>
            </a:p>
          </p:txBody>
        </p:sp>
      </p:grpSp>
      <p:sp>
        <p:nvSpPr>
          <p:cNvPr id="21" name="TextBox 20"/>
          <p:cNvSpPr txBox="1"/>
          <p:nvPr/>
        </p:nvSpPr>
        <p:spPr>
          <a:xfrm>
            <a:off x="7812360" y="0"/>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1</a:t>
            </a:r>
            <a:endParaRPr lang="ru-RU" sz="5400" i="1" dirty="0">
              <a:solidFill>
                <a:schemeClr val="tx2">
                  <a:lumMod val="50000"/>
                </a:schemeClr>
              </a:solidFill>
              <a:latin typeface="Bookman Old Style" pitchFamily="18" charset="0"/>
            </a:endParaRPr>
          </a:p>
        </p:txBody>
      </p:sp>
      <p:sp>
        <p:nvSpPr>
          <p:cNvPr id="23" name="TextBox 22"/>
          <p:cNvSpPr txBox="1"/>
          <p:nvPr/>
        </p:nvSpPr>
        <p:spPr>
          <a:xfrm>
            <a:off x="7812360" y="692696"/>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1</a:t>
            </a:r>
            <a:endParaRPr lang="ru-RU" sz="5400" i="1" dirty="0">
              <a:solidFill>
                <a:schemeClr val="tx2">
                  <a:lumMod val="50000"/>
                </a:schemeClr>
              </a:solidFill>
              <a:latin typeface="Bookman Old Style" pitchFamily="18" charset="0"/>
            </a:endParaRPr>
          </a:p>
        </p:txBody>
      </p:sp>
      <p:sp>
        <p:nvSpPr>
          <p:cNvPr id="24" name="TextBox 23"/>
          <p:cNvSpPr txBox="1"/>
          <p:nvPr/>
        </p:nvSpPr>
        <p:spPr>
          <a:xfrm>
            <a:off x="7812360" y="1340768"/>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2</a:t>
            </a:r>
            <a:endParaRPr lang="ru-RU" sz="5400" i="1" dirty="0">
              <a:solidFill>
                <a:schemeClr val="tx2">
                  <a:lumMod val="50000"/>
                </a:schemeClr>
              </a:solidFill>
              <a:latin typeface="Bookman Old Style" pitchFamily="18" charset="0"/>
            </a:endParaRPr>
          </a:p>
        </p:txBody>
      </p:sp>
      <p:sp>
        <p:nvSpPr>
          <p:cNvPr id="25" name="TextBox 24"/>
          <p:cNvSpPr txBox="1"/>
          <p:nvPr/>
        </p:nvSpPr>
        <p:spPr>
          <a:xfrm>
            <a:off x="7812360" y="2060848"/>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3</a:t>
            </a:r>
            <a:endParaRPr lang="ru-RU" sz="5400" i="1" dirty="0">
              <a:solidFill>
                <a:schemeClr val="tx2">
                  <a:lumMod val="50000"/>
                </a:schemeClr>
              </a:solidFill>
              <a:latin typeface="Bookman Old Style" pitchFamily="18" charset="0"/>
            </a:endParaRPr>
          </a:p>
        </p:txBody>
      </p:sp>
      <p:sp>
        <p:nvSpPr>
          <p:cNvPr id="26" name="TextBox 25"/>
          <p:cNvSpPr txBox="1"/>
          <p:nvPr/>
        </p:nvSpPr>
        <p:spPr>
          <a:xfrm>
            <a:off x="7812360" y="2636912"/>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5</a:t>
            </a:r>
            <a:endParaRPr lang="ru-RU" sz="5400" i="1" dirty="0">
              <a:solidFill>
                <a:schemeClr val="tx2">
                  <a:lumMod val="50000"/>
                </a:schemeClr>
              </a:solidFill>
              <a:latin typeface="Bookman Old Style" pitchFamily="18" charset="0"/>
            </a:endParaRPr>
          </a:p>
        </p:txBody>
      </p:sp>
      <p:sp>
        <p:nvSpPr>
          <p:cNvPr id="27" name="TextBox 26"/>
          <p:cNvSpPr txBox="1"/>
          <p:nvPr/>
        </p:nvSpPr>
        <p:spPr>
          <a:xfrm>
            <a:off x="7812360" y="3284984"/>
            <a:ext cx="614271"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8</a:t>
            </a:r>
            <a:endParaRPr lang="ru-RU" sz="5400" i="1" dirty="0">
              <a:solidFill>
                <a:schemeClr val="tx2">
                  <a:lumMod val="50000"/>
                </a:schemeClr>
              </a:solidFill>
              <a:latin typeface="Bookman Old Style" pitchFamily="18" charset="0"/>
            </a:endParaRPr>
          </a:p>
        </p:txBody>
      </p:sp>
      <p:sp>
        <p:nvSpPr>
          <p:cNvPr id="28" name="TextBox 27"/>
          <p:cNvSpPr txBox="1"/>
          <p:nvPr/>
        </p:nvSpPr>
        <p:spPr>
          <a:xfrm>
            <a:off x="7668344" y="3933056"/>
            <a:ext cx="1043876"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13</a:t>
            </a:r>
            <a:endParaRPr lang="ru-RU" sz="5400" i="1" dirty="0">
              <a:solidFill>
                <a:schemeClr val="tx2">
                  <a:lumMod val="50000"/>
                </a:schemeClr>
              </a:solidFill>
              <a:latin typeface="Bookman Old Style" pitchFamily="18" charset="0"/>
            </a:endParaRPr>
          </a:p>
        </p:txBody>
      </p:sp>
      <p:sp>
        <p:nvSpPr>
          <p:cNvPr id="29" name="TextBox 28"/>
          <p:cNvSpPr txBox="1"/>
          <p:nvPr/>
        </p:nvSpPr>
        <p:spPr>
          <a:xfrm>
            <a:off x="7668344" y="4653136"/>
            <a:ext cx="1043876"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21</a:t>
            </a:r>
            <a:endParaRPr lang="ru-RU" sz="5400" i="1" dirty="0">
              <a:solidFill>
                <a:schemeClr val="tx2">
                  <a:lumMod val="50000"/>
                </a:schemeClr>
              </a:solidFill>
              <a:latin typeface="Bookman Old Style" pitchFamily="18" charset="0"/>
            </a:endParaRPr>
          </a:p>
        </p:txBody>
      </p:sp>
      <p:sp>
        <p:nvSpPr>
          <p:cNvPr id="30" name="TextBox 29"/>
          <p:cNvSpPr txBox="1"/>
          <p:nvPr/>
        </p:nvSpPr>
        <p:spPr>
          <a:xfrm>
            <a:off x="7668344" y="5373216"/>
            <a:ext cx="1043876" cy="923330"/>
          </a:xfrm>
          <a:prstGeom prst="rect">
            <a:avLst/>
          </a:prstGeom>
          <a:noFill/>
        </p:spPr>
        <p:txBody>
          <a:bodyPr wrap="none" rtlCol="0">
            <a:spAutoFit/>
          </a:bodyPr>
          <a:lstStyle/>
          <a:p>
            <a:r>
              <a:rPr lang="ru-RU" sz="5400" i="1" dirty="0" smtClean="0">
                <a:solidFill>
                  <a:schemeClr val="tx2">
                    <a:lumMod val="50000"/>
                  </a:schemeClr>
                </a:solidFill>
                <a:latin typeface="Bookman Old Style" pitchFamily="18" charset="0"/>
              </a:rPr>
              <a:t>34</a:t>
            </a:r>
            <a:endParaRPr lang="ru-RU" sz="5400" i="1" dirty="0">
              <a:solidFill>
                <a:schemeClr val="tx2">
                  <a:lumMod val="50000"/>
                </a:schemeClr>
              </a:solidFill>
              <a:latin typeface="Bookman Old Style" pitchFamily="18" charset="0"/>
            </a:endParaRPr>
          </a:p>
        </p:txBody>
      </p:sp>
      <p:sp>
        <p:nvSpPr>
          <p:cNvPr id="32" name="TextBox 31"/>
          <p:cNvSpPr txBox="1"/>
          <p:nvPr/>
        </p:nvSpPr>
        <p:spPr>
          <a:xfrm>
            <a:off x="7164288" y="6027003"/>
            <a:ext cx="2117887" cy="830997"/>
          </a:xfrm>
          <a:prstGeom prst="rect">
            <a:avLst/>
          </a:prstGeom>
          <a:noFill/>
        </p:spPr>
        <p:txBody>
          <a:bodyPr wrap="none" rtlCol="0">
            <a:spAutoFit/>
          </a:bodyPr>
          <a:lstStyle/>
          <a:p>
            <a:r>
              <a:rPr lang="ru-RU" sz="4800" dirty="0" smtClean="0">
                <a:solidFill>
                  <a:schemeClr val="tx2">
                    <a:lumMod val="50000"/>
                  </a:schemeClr>
                </a:solidFill>
                <a:latin typeface="Bookman Old Style" pitchFamily="18" charset="0"/>
              </a:rPr>
              <a:t>И Т.Д.</a:t>
            </a:r>
            <a:endParaRPr lang="ru-RU" sz="4800" dirty="0">
              <a:solidFill>
                <a:schemeClr val="tx2">
                  <a:lumMod val="50000"/>
                </a:schemeClr>
              </a:solidFill>
              <a:latin typeface="Bookman Old Style" pitchFamily="18" charset="0"/>
            </a:endParaRPr>
          </a:p>
        </p:txBody>
      </p:sp>
      <p:sp>
        <p:nvSpPr>
          <p:cNvPr id="33" name="TextBox 32"/>
          <p:cNvSpPr txBox="1"/>
          <p:nvPr/>
        </p:nvSpPr>
        <p:spPr>
          <a:xfrm>
            <a:off x="2267744" y="3356992"/>
            <a:ext cx="1883849"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1+1</a:t>
            </a:r>
            <a:endParaRPr lang="ru-RU" sz="7200" i="1" dirty="0">
              <a:solidFill>
                <a:schemeClr val="tx2">
                  <a:lumMod val="50000"/>
                </a:schemeClr>
              </a:solidFill>
              <a:latin typeface="Bookman Old Style" pitchFamily="18" charset="0"/>
            </a:endParaRPr>
          </a:p>
        </p:txBody>
      </p:sp>
      <p:sp>
        <p:nvSpPr>
          <p:cNvPr id="34" name="TextBox 33"/>
          <p:cNvSpPr txBox="1"/>
          <p:nvPr/>
        </p:nvSpPr>
        <p:spPr>
          <a:xfrm>
            <a:off x="2267744" y="3356992"/>
            <a:ext cx="1883849"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1+2</a:t>
            </a:r>
            <a:endParaRPr lang="ru-RU" sz="7200" i="1" dirty="0">
              <a:solidFill>
                <a:schemeClr val="tx2">
                  <a:lumMod val="50000"/>
                </a:schemeClr>
              </a:solidFill>
              <a:latin typeface="Bookman Old Style" pitchFamily="18" charset="0"/>
            </a:endParaRPr>
          </a:p>
        </p:txBody>
      </p:sp>
      <p:sp>
        <p:nvSpPr>
          <p:cNvPr id="35" name="TextBox 34"/>
          <p:cNvSpPr txBox="1"/>
          <p:nvPr/>
        </p:nvSpPr>
        <p:spPr>
          <a:xfrm>
            <a:off x="2267744" y="3356992"/>
            <a:ext cx="1883849"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2+3</a:t>
            </a:r>
            <a:endParaRPr lang="ru-RU" sz="7200" i="1" dirty="0">
              <a:solidFill>
                <a:schemeClr val="tx2">
                  <a:lumMod val="50000"/>
                </a:schemeClr>
              </a:solidFill>
              <a:latin typeface="Bookman Old Style" pitchFamily="18" charset="0"/>
            </a:endParaRPr>
          </a:p>
        </p:txBody>
      </p:sp>
      <p:sp>
        <p:nvSpPr>
          <p:cNvPr id="36" name="TextBox 35"/>
          <p:cNvSpPr txBox="1"/>
          <p:nvPr/>
        </p:nvSpPr>
        <p:spPr>
          <a:xfrm>
            <a:off x="2267744" y="3356992"/>
            <a:ext cx="1883849"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3+5</a:t>
            </a:r>
            <a:endParaRPr lang="ru-RU" sz="7200" i="1" dirty="0">
              <a:solidFill>
                <a:schemeClr val="tx2">
                  <a:lumMod val="50000"/>
                </a:schemeClr>
              </a:solidFill>
              <a:latin typeface="Bookman Old Style" pitchFamily="18" charset="0"/>
            </a:endParaRPr>
          </a:p>
        </p:txBody>
      </p:sp>
      <p:sp>
        <p:nvSpPr>
          <p:cNvPr id="37" name="TextBox 36"/>
          <p:cNvSpPr txBox="1"/>
          <p:nvPr/>
        </p:nvSpPr>
        <p:spPr>
          <a:xfrm>
            <a:off x="2267744" y="3356992"/>
            <a:ext cx="1883849"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5+8</a:t>
            </a:r>
            <a:endParaRPr lang="ru-RU" sz="7200" i="1" dirty="0">
              <a:solidFill>
                <a:schemeClr val="tx2">
                  <a:lumMod val="50000"/>
                </a:schemeClr>
              </a:solidFill>
              <a:latin typeface="Bookman Old Style" pitchFamily="18" charset="0"/>
            </a:endParaRPr>
          </a:p>
        </p:txBody>
      </p:sp>
      <p:sp>
        <p:nvSpPr>
          <p:cNvPr id="38" name="TextBox 37"/>
          <p:cNvSpPr txBox="1"/>
          <p:nvPr/>
        </p:nvSpPr>
        <p:spPr>
          <a:xfrm>
            <a:off x="2267744" y="3356992"/>
            <a:ext cx="2456122"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8+13</a:t>
            </a:r>
            <a:endParaRPr lang="ru-RU" sz="7200" i="1" dirty="0">
              <a:solidFill>
                <a:schemeClr val="tx2">
                  <a:lumMod val="50000"/>
                </a:schemeClr>
              </a:solidFill>
              <a:latin typeface="Bookman Old Style" pitchFamily="18" charset="0"/>
            </a:endParaRPr>
          </a:p>
        </p:txBody>
      </p:sp>
      <p:sp>
        <p:nvSpPr>
          <p:cNvPr id="39" name="TextBox 38"/>
          <p:cNvSpPr txBox="1"/>
          <p:nvPr/>
        </p:nvSpPr>
        <p:spPr>
          <a:xfrm>
            <a:off x="1691680" y="3356992"/>
            <a:ext cx="3028393" cy="1200329"/>
          </a:xfrm>
          <a:prstGeom prst="rect">
            <a:avLst/>
          </a:prstGeom>
          <a:noFill/>
        </p:spPr>
        <p:txBody>
          <a:bodyPr wrap="none" rtlCol="0">
            <a:spAutoFit/>
            <a:scene3d>
              <a:camera prst="orthographicFront"/>
              <a:lightRig rig="threePt" dir="t"/>
            </a:scene3d>
            <a:sp3d extrusionH="63500" contourW="25400">
              <a:bevelT w="63500" h="63500"/>
              <a:bevelB w="63500" h="63500"/>
            </a:sp3d>
          </a:bodyPr>
          <a:lstStyle/>
          <a:p>
            <a:r>
              <a:rPr lang="ru-RU" sz="7200" i="1" dirty="0" smtClean="0">
                <a:solidFill>
                  <a:schemeClr val="tx2">
                    <a:lumMod val="50000"/>
                  </a:schemeClr>
                </a:solidFill>
                <a:latin typeface="Bookman Old Style" pitchFamily="18" charset="0"/>
              </a:rPr>
              <a:t>13+21</a:t>
            </a:r>
            <a:endParaRPr lang="ru-RU" sz="7200" i="1" dirty="0">
              <a:solidFill>
                <a:schemeClr val="tx2">
                  <a:lumMod val="50000"/>
                </a:schemeClr>
              </a:solidFill>
              <a:latin typeface="Bookman Old Style" pitchFamily="18" charset="0"/>
            </a:endParaRPr>
          </a:p>
        </p:txBody>
      </p:sp>
      <p:sp>
        <p:nvSpPr>
          <p:cNvPr id="40" name="TextBox 39"/>
          <p:cNvSpPr txBox="1"/>
          <p:nvPr/>
        </p:nvSpPr>
        <p:spPr>
          <a:xfrm>
            <a:off x="107504" y="764024"/>
            <a:ext cx="7128791" cy="6524863"/>
          </a:xfrm>
          <a:prstGeom prst="rect">
            <a:avLst/>
          </a:prstGeom>
          <a:noFill/>
        </p:spPr>
        <p:txBody>
          <a:bodyPr wrap="square" rtlCol="0">
            <a:spAutoFit/>
            <a:scene3d>
              <a:camera prst="orthographicFront"/>
              <a:lightRig rig="threePt" dir="t"/>
            </a:scene3d>
            <a:sp3d extrusionH="63500" contourW="25400">
              <a:bevelT w="63500" h="63500"/>
              <a:bevelB w="63500" h="63500"/>
            </a:sp3d>
          </a:bodyPr>
          <a:lstStyle/>
          <a:p>
            <a:r>
              <a:rPr lang="ru-RU" i="1" dirty="0" smtClean="0"/>
              <a:t/>
            </a:r>
            <a:br>
              <a:rPr lang="ru-RU" i="1" dirty="0" smtClean="0"/>
            </a:br>
            <a:r>
              <a:rPr lang="ru-RU" i="1" dirty="0" smtClean="0">
                <a:latin typeface="Bookman Old Style" pitchFamily="18" charset="0"/>
              </a:rPr>
              <a:t/>
            </a:r>
            <a:br>
              <a:rPr lang="ru-RU" i="1" dirty="0" smtClean="0">
                <a:latin typeface="Bookman Old Style" pitchFamily="18" charset="0"/>
              </a:rPr>
            </a:br>
            <a:endParaRPr lang="ru-RU" i="1" dirty="0" smtClean="0">
              <a:latin typeface="Bookman Old Style" pitchFamily="18" charset="0"/>
            </a:endParaRPr>
          </a:p>
          <a:p>
            <a:r>
              <a:rPr lang="ru-RU" sz="2800" dirty="0" smtClean="0">
                <a:latin typeface="Bookman Old Style" pitchFamily="18" charset="0"/>
              </a:rPr>
              <a:t>Если любой член последовательности Фибоначчи разделить на предшествующий ему (</a:t>
            </a:r>
            <a:r>
              <a:rPr lang="ru-RU" sz="2800" dirty="0" err="1" smtClean="0">
                <a:latin typeface="Bookman Old Style" pitchFamily="18" charset="0"/>
              </a:rPr>
              <a:t>напpимеp</a:t>
            </a:r>
            <a:r>
              <a:rPr lang="ru-RU" sz="2800" dirty="0" smtClean="0">
                <a:latin typeface="Bookman Old Style" pitchFamily="18" charset="0"/>
              </a:rPr>
              <a:t>, 13:8), результатом будет</a:t>
            </a:r>
          </a:p>
          <a:p>
            <a:endParaRPr lang="ru-RU" sz="2800" dirty="0" smtClean="0">
              <a:latin typeface="Bookman Old Style" pitchFamily="18" charset="0"/>
            </a:endParaRPr>
          </a:p>
          <a:p>
            <a:endParaRPr lang="ru-RU" sz="2800" dirty="0" smtClean="0">
              <a:latin typeface="Bookman Old Style" pitchFamily="18" charset="0"/>
            </a:endParaRPr>
          </a:p>
          <a:p>
            <a:endParaRPr lang="ru-RU" sz="2800" dirty="0" smtClean="0">
              <a:latin typeface="Bookman Old Style" pitchFamily="18" charset="0"/>
            </a:endParaRPr>
          </a:p>
          <a:p>
            <a:r>
              <a:rPr lang="ru-RU" sz="2800" dirty="0" smtClean="0">
                <a:latin typeface="Bookman Old Style" pitchFamily="18" charset="0"/>
              </a:rPr>
              <a:t>величина, колеблющаяся около </a:t>
            </a:r>
            <a:r>
              <a:rPr lang="ru-RU" sz="2800" dirty="0" err="1" smtClean="0">
                <a:latin typeface="Bookman Old Style" pitchFamily="18" charset="0"/>
              </a:rPr>
              <a:t>иppационального</a:t>
            </a:r>
            <a:r>
              <a:rPr lang="ru-RU" sz="2800" dirty="0" smtClean="0">
                <a:latin typeface="Bookman Old Style" pitchFamily="18" charset="0"/>
              </a:rPr>
              <a:t> значения </a:t>
            </a:r>
            <a:r>
              <a:rPr lang="ru-RU" sz="2800" b="1" dirty="0" smtClean="0">
                <a:latin typeface="Bookman Old Style" pitchFamily="18" charset="0"/>
              </a:rPr>
              <a:t>1.618</a:t>
            </a:r>
            <a:r>
              <a:rPr lang="ru-RU" sz="2800" dirty="0" smtClean="0">
                <a:latin typeface="Bookman Old Style" pitchFamily="18" charset="0"/>
              </a:rPr>
              <a:t>03398875...Это соотношение называли  Божественной </a:t>
            </a:r>
            <a:r>
              <a:rPr lang="ru-RU" sz="2800" dirty="0" err="1" smtClean="0">
                <a:latin typeface="Bookman Old Style" pitchFamily="18" charset="0"/>
              </a:rPr>
              <a:t>пpопоpцией</a:t>
            </a:r>
            <a:r>
              <a:rPr lang="ru-RU" sz="2800" dirty="0" smtClean="0">
                <a:latin typeface="Bookman Old Style" pitchFamily="18" charset="0"/>
              </a:rPr>
              <a:t>.</a:t>
            </a:r>
          </a:p>
          <a:p>
            <a:endParaRPr lang="ru-RU" sz="2800" dirty="0"/>
          </a:p>
        </p:txBody>
      </p:sp>
      <p:sp>
        <p:nvSpPr>
          <p:cNvPr id="41" name="TextBox 40"/>
          <p:cNvSpPr txBox="1"/>
          <p:nvPr/>
        </p:nvSpPr>
        <p:spPr>
          <a:xfrm>
            <a:off x="4716016" y="5903893"/>
            <a:ext cx="4046301" cy="954107"/>
          </a:xfrm>
          <a:prstGeom prst="rect">
            <a:avLst/>
          </a:prstGeom>
          <a:noFill/>
        </p:spPr>
        <p:txBody>
          <a:bodyPr wrap="none" rtlCol="0">
            <a:spAutoFit/>
            <a:scene3d>
              <a:camera prst="orthographicFront"/>
              <a:lightRig rig="threePt" dir="t"/>
            </a:scene3d>
            <a:sp3d extrusionH="38100" contourW="25400">
              <a:bevelT w="38100" h="38100" prst="convex"/>
              <a:bevelB w="38100" h="38100"/>
            </a:sp3d>
          </a:bodyPr>
          <a:lstStyle/>
          <a:p>
            <a:pPr algn="ctr"/>
            <a:r>
              <a:rPr lang="ru-RU" sz="2800" i="1" dirty="0" smtClean="0">
                <a:solidFill>
                  <a:schemeClr val="tx2">
                    <a:lumMod val="50000"/>
                  </a:schemeClr>
                </a:solidFill>
                <a:latin typeface="Bookman Old Style" pitchFamily="18" charset="0"/>
              </a:rPr>
              <a:t>Леонардо Пизанский </a:t>
            </a:r>
          </a:p>
          <a:p>
            <a:pPr algn="ctr"/>
            <a:r>
              <a:rPr lang="ru-RU" sz="2800" i="1" dirty="0" smtClean="0">
                <a:solidFill>
                  <a:schemeClr val="tx2">
                    <a:lumMod val="50000"/>
                  </a:schemeClr>
                </a:solidFill>
                <a:latin typeface="Bookman Old Style" pitchFamily="18" charset="0"/>
              </a:rPr>
              <a:t>( Фибоначчи</a:t>
            </a:r>
            <a:r>
              <a:rPr lang="ru-RU" sz="2800" i="1" dirty="0" smtClean="0">
                <a:latin typeface="Bookman Old Style" pitchFamily="18" charset="0"/>
              </a:rPr>
              <a:t>)</a:t>
            </a:r>
            <a:endParaRPr lang="ru-RU" sz="2800" i="1" dirty="0">
              <a:latin typeface="Bookman Old Style" pitchFamily="18" charset="0"/>
            </a:endParaRPr>
          </a:p>
        </p:txBody>
      </p:sp>
      <p:pic>
        <p:nvPicPr>
          <p:cNvPr id="44" name="Рисунок 43" descr="76p3bfCY8Kk.jpg"/>
          <p:cNvPicPr>
            <a:picLocks noChangeAspect="1"/>
          </p:cNvPicPr>
          <p:nvPr/>
        </p:nvPicPr>
        <p:blipFill>
          <a:blip r:embed="rId2" cstate="print"/>
          <a:stretch>
            <a:fillRect/>
          </a:stretch>
        </p:blipFill>
        <p:spPr>
          <a:xfrm>
            <a:off x="4860032" y="1412776"/>
            <a:ext cx="3901032" cy="4675769"/>
          </a:xfrm>
          <a:prstGeom prst="rect">
            <a:avLst/>
          </a:prstGeom>
          <a:ln>
            <a:noFill/>
          </a:ln>
          <a:effectLst>
            <a:softEdge rad="112500"/>
          </a:effectLst>
        </p:spPr>
      </p:pic>
      <p:sp>
        <p:nvSpPr>
          <p:cNvPr id="3" name="TextBox 2"/>
          <p:cNvSpPr txBox="1"/>
          <p:nvPr/>
        </p:nvSpPr>
        <p:spPr>
          <a:xfrm>
            <a:off x="122922" y="1448777"/>
            <a:ext cx="4776853" cy="5016758"/>
          </a:xfrm>
          <a:prstGeom prst="rect">
            <a:avLst/>
          </a:prstGeom>
          <a:noFill/>
        </p:spPr>
        <p:txBody>
          <a:bodyPr wrap="square" rtlCol="0">
            <a:spAutoFit/>
            <a:scene3d>
              <a:camera prst="orthographicFront"/>
              <a:lightRig rig="threePt" dir="t"/>
            </a:scene3d>
            <a:sp3d extrusionH="38100" contourW="25400">
              <a:bevelT w="38100" h="38100" prst="convex"/>
              <a:bevelB w="38100" h="38100"/>
            </a:sp3d>
          </a:bodyPr>
          <a:lstStyle/>
          <a:p>
            <a:r>
              <a:rPr lang="ru-RU" sz="1600" dirty="0">
                <a:latin typeface="Bookman Old Style" pitchFamily="18" charset="0"/>
              </a:rPr>
              <a:t>Леонардо Фибоначчи из Пизы – это известный итальянский математик эпохи Возрождения. Числовой ряд, носящий сегодня его имя, вырос из проблемы с кроликами, которую Фибоначчи изложил в своей книге «</a:t>
            </a:r>
            <a:r>
              <a:rPr lang="ru-RU" sz="1600" dirty="0" err="1">
                <a:latin typeface="Bookman Old Style" pitchFamily="18" charset="0"/>
              </a:rPr>
              <a:t>Liber</a:t>
            </a:r>
            <a:r>
              <a:rPr lang="ru-RU" sz="1600" dirty="0">
                <a:latin typeface="Bookman Old Style" pitchFamily="18" charset="0"/>
              </a:rPr>
              <a:t> </a:t>
            </a:r>
            <a:r>
              <a:rPr lang="ru-RU" sz="1600" dirty="0" err="1">
                <a:latin typeface="Bookman Old Style" pitchFamily="18" charset="0"/>
              </a:rPr>
              <a:t>abacci</a:t>
            </a:r>
            <a:r>
              <a:rPr lang="ru-RU" sz="1600" dirty="0">
                <a:latin typeface="Bookman Old Style" pitchFamily="18" charset="0"/>
              </a:rPr>
              <a:t>», написанной в 1202 году</a:t>
            </a:r>
            <a:r>
              <a:rPr lang="ru-RU" sz="1600" dirty="0" smtClean="0">
                <a:latin typeface="Bookman Old Style" pitchFamily="18" charset="0"/>
              </a:rPr>
              <a:t>:</a:t>
            </a:r>
          </a:p>
          <a:p>
            <a:endParaRPr lang="ru-RU" sz="1600" dirty="0">
              <a:latin typeface="Bookman Old Style" pitchFamily="18" charset="0"/>
            </a:endParaRPr>
          </a:p>
          <a:p>
            <a:pPr algn="ctr"/>
            <a:r>
              <a:rPr lang="ru-RU" sz="1600" i="1" dirty="0">
                <a:latin typeface="Bookman Old Style" pitchFamily="18" charset="0"/>
              </a:rPr>
              <a:t>Человек посадил пару кроликов в загон, окруженный со всех сторон стеной. Сколько пар кроликов за год может произвести на свет эта пара, если известно, что каждый месяц, начиная со второго, каждая пара кроликов производит на свет одну пару</a:t>
            </a:r>
            <a:r>
              <a:rPr lang="ru-RU" sz="1600" i="1" dirty="0" smtClean="0">
                <a:latin typeface="Bookman Old Style" pitchFamily="18" charset="0"/>
              </a:rPr>
              <a:t>?</a:t>
            </a:r>
          </a:p>
          <a:p>
            <a:endParaRPr lang="ru-RU" sz="1600" i="1" dirty="0">
              <a:latin typeface="Bookman Old Style" pitchFamily="18" charset="0"/>
            </a:endParaRPr>
          </a:p>
          <a:p>
            <a:r>
              <a:rPr lang="ru-RU" sz="1600" dirty="0">
                <a:latin typeface="Bookman Old Style" pitchFamily="18" charset="0"/>
              </a:rPr>
              <a:t>Можете убедиться, что число пар в каждый из двенадцати последующих месяцев </a:t>
            </a:r>
            <a:r>
              <a:rPr lang="ru-RU" sz="1600" dirty="0" smtClean="0">
                <a:latin typeface="Bookman Old Style" pitchFamily="18" charset="0"/>
              </a:rPr>
              <a:t>будет </a:t>
            </a:r>
            <a:r>
              <a:rPr lang="ru-RU" sz="1600" dirty="0">
                <a:latin typeface="Bookman Old Style" pitchFamily="18" charset="0"/>
              </a:rPr>
              <a:t>соответственно</a:t>
            </a:r>
          </a:p>
          <a:p>
            <a:r>
              <a:rPr lang="ru-RU" sz="1600" dirty="0">
                <a:latin typeface="Bookman Old Style" pitchFamily="18" charset="0"/>
              </a:rPr>
              <a:t>1, 1, 2, 3, 5, 8, 13, 21, 34, 55</a:t>
            </a:r>
            <a:r>
              <a:rPr lang="ru-RU" sz="1600" dirty="0" smtClean="0">
                <a:latin typeface="Bookman Old Style" pitchFamily="18" charset="0"/>
              </a:rPr>
              <a:t>,...</a:t>
            </a:r>
            <a:endParaRPr lang="ru-RU" sz="1600" dirty="0">
              <a:latin typeface="Bookman Old Style" pitchFamily="18" charset="0"/>
            </a:endParaRPr>
          </a:p>
        </p:txBody>
      </p:sp>
      <p:sp>
        <p:nvSpPr>
          <p:cNvPr id="4" name="TextBox 3"/>
          <p:cNvSpPr txBox="1"/>
          <p:nvPr/>
        </p:nvSpPr>
        <p:spPr>
          <a:xfrm>
            <a:off x="155040" y="1910442"/>
            <a:ext cx="4392488" cy="4093428"/>
          </a:xfrm>
          <a:prstGeom prst="rect">
            <a:avLst/>
          </a:prstGeom>
          <a:noFill/>
        </p:spPr>
        <p:txBody>
          <a:bodyPr wrap="square" rtlCol="0">
            <a:spAutoFit/>
            <a:scene3d>
              <a:camera prst="orthographicFront"/>
              <a:lightRig rig="threePt" dir="t"/>
            </a:scene3d>
            <a:sp3d extrusionH="38100" contourW="25400">
              <a:bevelT w="38100" h="38100" prst="convex"/>
              <a:bevelB w="38100" h="38100"/>
            </a:sp3d>
          </a:bodyPr>
          <a:lstStyle/>
          <a:p>
            <a:pPr algn="ctr"/>
            <a:r>
              <a:rPr lang="ru-RU" sz="2000" dirty="0" smtClean="0">
                <a:latin typeface="Bookman Old Style" pitchFamily="18" charset="0"/>
              </a:rPr>
              <a:t>На </a:t>
            </a:r>
            <a:r>
              <a:rPr lang="ru-RU" sz="2000" dirty="0">
                <a:latin typeface="Bookman Old Style" pitchFamily="18" charset="0"/>
              </a:rPr>
              <a:t>самом деле Фибоначчи не является первооткрывателем своей последовательности. Дело в том, что коэффициент </a:t>
            </a:r>
            <a:r>
              <a:rPr lang="ru-RU" sz="2000" dirty="0" smtClean="0">
                <a:latin typeface="Bookman Old Style" pitchFamily="18" charset="0"/>
              </a:rPr>
              <a:t>, который получается при делении  соседних чисел этой последовательности был </a:t>
            </a:r>
            <a:r>
              <a:rPr lang="ru-RU" sz="2000" dirty="0">
                <a:latin typeface="Bookman Old Style" pitchFamily="18" charset="0"/>
              </a:rPr>
              <a:t>известен еще древнегреческим и древнеегипетским математикам, которые называли его "золотым коэффициентом" или "золотым сечением".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169"/>
                                        </p:tgtEl>
                                        <p:attrNameLst>
                                          <p:attrName>style.visibility</p:attrName>
                                        </p:attrNameLst>
                                      </p:cBhvr>
                                      <p:to>
                                        <p:strVal val="visible"/>
                                      </p:to>
                                    </p:set>
                                    <p:anim calcmode="lin" valueType="num">
                                      <p:cBhvr>
                                        <p:cTn id="7" dur="1000" fill="hold"/>
                                        <p:tgtEl>
                                          <p:spTgt spid="7169"/>
                                        </p:tgtEl>
                                        <p:attrNameLst>
                                          <p:attrName>ppt_w</p:attrName>
                                        </p:attrNameLst>
                                      </p:cBhvr>
                                      <p:tavLst>
                                        <p:tav tm="0">
                                          <p:val>
                                            <p:strVal val="#ppt_w*0.70"/>
                                          </p:val>
                                        </p:tav>
                                        <p:tav tm="100000">
                                          <p:val>
                                            <p:strVal val="#ppt_w"/>
                                          </p:val>
                                        </p:tav>
                                      </p:tavLst>
                                    </p:anim>
                                    <p:anim calcmode="lin" valueType="num">
                                      <p:cBhvr>
                                        <p:cTn id="8" dur="1000" fill="hold"/>
                                        <p:tgtEl>
                                          <p:spTgt spid="7169"/>
                                        </p:tgtEl>
                                        <p:attrNameLst>
                                          <p:attrName>ppt_h</p:attrName>
                                        </p:attrNameLst>
                                      </p:cBhvr>
                                      <p:tavLst>
                                        <p:tav tm="0">
                                          <p:val>
                                            <p:strVal val="#ppt_h"/>
                                          </p:val>
                                        </p:tav>
                                        <p:tav tm="100000">
                                          <p:val>
                                            <p:strVal val="#ppt_h"/>
                                          </p:val>
                                        </p:tav>
                                      </p:tavLst>
                                    </p:anim>
                                    <p:animEffect transition="in" filter="fade">
                                      <p:cBhvr>
                                        <p:cTn id="9" dur="1000"/>
                                        <p:tgtEl>
                                          <p:spTgt spid="7169"/>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ppt_w</p:attrName>
                                        </p:attrNameLst>
                                      </p:cBhvr>
                                      <p:tavLst>
                                        <p:tav tm="0">
                                          <p:val>
                                            <p:strVal val="#ppt_w*0.70"/>
                                          </p:val>
                                        </p:tav>
                                        <p:tav tm="100000">
                                          <p:val>
                                            <p:strVal val="#ppt_w"/>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animEffect transition="in" filter="fade">
                                      <p:cBhvr>
                                        <p:cTn id="15" dur="1000"/>
                                        <p:tgtEl>
                                          <p:spTgt spid="44"/>
                                        </p:tgtEl>
                                      </p:cBhvr>
                                    </p:animEffect>
                                  </p:childTnLst>
                                </p:cTn>
                              </p:par>
                            </p:childTnLst>
                          </p:cTn>
                        </p:par>
                        <p:par>
                          <p:cTn id="16" fill="hold">
                            <p:stCondLst>
                              <p:cond delay="2000"/>
                            </p:stCondLst>
                            <p:childTnLst>
                              <p:par>
                                <p:cTn id="17" presetID="23" presetClass="entr" presetSubtype="16" fill="hold" grpId="0" nodeType="afterEffect">
                                  <p:stCondLst>
                                    <p:cond delay="10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childTnLst>
                                </p:cTn>
                              </p:par>
                            </p:childTnLst>
                          </p:cTn>
                        </p:par>
                        <p:par>
                          <p:cTn id="21" fill="hold">
                            <p:stCondLst>
                              <p:cond delay="3500"/>
                            </p:stCondLst>
                            <p:childTnLst>
                              <p:par>
                                <p:cTn id="22" presetID="10" presetClass="entr" presetSubtype="0" fill="hold" grpId="0" nodeType="afterEffect">
                                  <p:stCondLst>
                                    <p:cond delay="10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xit" presetSubtype="0" fill="hold" grpId="1" nodeType="clickEffect">
                                  <p:stCondLst>
                                    <p:cond delay="0"/>
                                  </p:stCondLst>
                                  <p:childTnLst>
                                    <p:anim calcmode="lin" valueType="num">
                                      <p:cBhvr>
                                        <p:cTn id="28" dur="1000"/>
                                        <p:tgtEl>
                                          <p:spTgt spid="3"/>
                                        </p:tgtEl>
                                        <p:attrNameLst>
                                          <p:attrName>ppt_w</p:attrName>
                                        </p:attrNameLst>
                                      </p:cBhvr>
                                      <p:tavLst>
                                        <p:tav tm="0">
                                          <p:val>
                                            <p:strVal val="ppt_w"/>
                                          </p:val>
                                        </p:tav>
                                        <p:tav tm="100000">
                                          <p:val>
                                            <p:strVal val="ppt_w*0.70"/>
                                          </p:val>
                                        </p:tav>
                                      </p:tavLst>
                                    </p:anim>
                                    <p:anim calcmode="lin" valueType="num">
                                      <p:cBhvr>
                                        <p:cTn id="29" dur="1000"/>
                                        <p:tgtEl>
                                          <p:spTgt spid="3"/>
                                        </p:tgtEl>
                                        <p:attrNameLst>
                                          <p:attrName>ppt_h</p:attrName>
                                        </p:attrNameLst>
                                      </p:cBhvr>
                                      <p:tavLst>
                                        <p:tav tm="0">
                                          <p:val>
                                            <p:strVal val="ppt_h"/>
                                          </p:val>
                                        </p:tav>
                                        <p:tav tm="100000">
                                          <p:val>
                                            <p:strVal val="ppt_h"/>
                                          </p:val>
                                        </p:tav>
                                      </p:tavLst>
                                    </p:anim>
                                    <p:animEffect transition="out" filter="fade">
                                      <p:cBhvr>
                                        <p:cTn id="30" dur="1000"/>
                                        <p:tgtEl>
                                          <p:spTgt spid="3"/>
                                        </p:tgtEl>
                                      </p:cBhvr>
                                    </p:animEffect>
                                    <p:set>
                                      <p:cBhvr>
                                        <p:cTn id="31" dur="1" fill="hold">
                                          <p:stCondLst>
                                            <p:cond delay="999"/>
                                          </p:stCondLst>
                                        </p:cTn>
                                        <p:tgtEl>
                                          <p:spTgt spid="3"/>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xit" presetSubtype="0" fill="hold" nodeType="clickEffect">
                                  <p:stCondLst>
                                    <p:cond delay="0"/>
                                  </p:stCondLst>
                                  <p:childTnLst>
                                    <p:anim calcmode="lin" valueType="num">
                                      <p:cBhvr>
                                        <p:cTn id="38" dur="1000"/>
                                        <p:tgtEl>
                                          <p:spTgt spid="44"/>
                                        </p:tgtEl>
                                        <p:attrNameLst>
                                          <p:attrName>ppt_w</p:attrName>
                                        </p:attrNameLst>
                                      </p:cBhvr>
                                      <p:tavLst>
                                        <p:tav tm="0">
                                          <p:val>
                                            <p:strVal val="ppt_w"/>
                                          </p:val>
                                        </p:tav>
                                        <p:tav tm="100000">
                                          <p:val>
                                            <p:strVal val="ppt_w*0.70"/>
                                          </p:val>
                                        </p:tav>
                                      </p:tavLst>
                                    </p:anim>
                                    <p:anim calcmode="lin" valueType="num">
                                      <p:cBhvr>
                                        <p:cTn id="39" dur="1000"/>
                                        <p:tgtEl>
                                          <p:spTgt spid="44"/>
                                        </p:tgtEl>
                                        <p:attrNameLst>
                                          <p:attrName>ppt_h</p:attrName>
                                        </p:attrNameLst>
                                      </p:cBhvr>
                                      <p:tavLst>
                                        <p:tav tm="0">
                                          <p:val>
                                            <p:strVal val="ppt_h"/>
                                          </p:val>
                                        </p:tav>
                                        <p:tav tm="100000">
                                          <p:val>
                                            <p:strVal val="ppt_h"/>
                                          </p:val>
                                        </p:tav>
                                      </p:tavLst>
                                    </p:anim>
                                    <p:animEffect transition="out" filter="fade">
                                      <p:cBhvr>
                                        <p:cTn id="40" dur="1000"/>
                                        <p:tgtEl>
                                          <p:spTgt spid="44"/>
                                        </p:tgtEl>
                                      </p:cBhvr>
                                    </p:animEffect>
                                    <p:set>
                                      <p:cBhvr>
                                        <p:cTn id="41" dur="1" fill="hold">
                                          <p:stCondLst>
                                            <p:cond delay="999"/>
                                          </p:stCondLst>
                                        </p:cTn>
                                        <p:tgtEl>
                                          <p:spTgt spid="44"/>
                                        </p:tgtEl>
                                        <p:attrNameLst>
                                          <p:attrName>style.visibility</p:attrName>
                                        </p:attrNameLst>
                                      </p:cBhvr>
                                      <p:to>
                                        <p:strVal val="hidden"/>
                                      </p:to>
                                    </p:set>
                                  </p:childTnLst>
                                </p:cTn>
                              </p:par>
                              <p:par>
                                <p:cTn id="42" presetID="55" presetClass="exit" presetSubtype="0" fill="hold" grpId="1" nodeType="withEffect">
                                  <p:stCondLst>
                                    <p:cond delay="0"/>
                                  </p:stCondLst>
                                  <p:childTnLst>
                                    <p:anim calcmode="lin" valueType="num">
                                      <p:cBhvr>
                                        <p:cTn id="43" dur="1000"/>
                                        <p:tgtEl>
                                          <p:spTgt spid="41"/>
                                        </p:tgtEl>
                                        <p:attrNameLst>
                                          <p:attrName>ppt_w</p:attrName>
                                        </p:attrNameLst>
                                      </p:cBhvr>
                                      <p:tavLst>
                                        <p:tav tm="0">
                                          <p:val>
                                            <p:strVal val="ppt_w"/>
                                          </p:val>
                                        </p:tav>
                                        <p:tav tm="100000">
                                          <p:val>
                                            <p:strVal val="ppt_w*0.70"/>
                                          </p:val>
                                        </p:tav>
                                      </p:tavLst>
                                    </p:anim>
                                    <p:anim calcmode="lin" valueType="num">
                                      <p:cBhvr>
                                        <p:cTn id="44" dur="1000"/>
                                        <p:tgtEl>
                                          <p:spTgt spid="41"/>
                                        </p:tgtEl>
                                        <p:attrNameLst>
                                          <p:attrName>ppt_h</p:attrName>
                                        </p:attrNameLst>
                                      </p:cBhvr>
                                      <p:tavLst>
                                        <p:tav tm="0">
                                          <p:val>
                                            <p:strVal val="ppt_h"/>
                                          </p:val>
                                        </p:tav>
                                        <p:tav tm="100000">
                                          <p:val>
                                            <p:strVal val="ppt_h"/>
                                          </p:val>
                                        </p:tav>
                                      </p:tavLst>
                                    </p:anim>
                                    <p:animEffect transition="out" filter="fade">
                                      <p:cBhvr>
                                        <p:cTn id="45" dur="1000"/>
                                        <p:tgtEl>
                                          <p:spTgt spid="41"/>
                                        </p:tgtEl>
                                      </p:cBhvr>
                                    </p:animEffect>
                                    <p:set>
                                      <p:cBhvr>
                                        <p:cTn id="46" dur="1" fill="hold">
                                          <p:stCondLst>
                                            <p:cond delay="999"/>
                                          </p:stCondLst>
                                        </p:cTn>
                                        <p:tgtEl>
                                          <p:spTgt spid="41"/>
                                        </p:tgtEl>
                                        <p:attrNameLst>
                                          <p:attrName>style.visibility</p:attrName>
                                        </p:attrNameLst>
                                      </p:cBhvr>
                                      <p:to>
                                        <p:strVal val="hidden"/>
                                      </p:to>
                                    </p:set>
                                  </p:childTnLst>
                                </p:cTn>
                              </p:par>
                              <p:par>
                                <p:cTn id="47" presetID="55" presetClass="exit" presetSubtype="0" fill="hold" grpId="1" nodeType="withEffect">
                                  <p:stCondLst>
                                    <p:cond delay="0"/>
                                  </p:stCondLst>
                                  <p:childTnLst>
                                    <p:anim calcmode="lin" valueType="num">
                                      <p:cBhvr>
                                        <p:cTn id="48" dur="1000"/>
                                        <p:tgtEl>
                                          <p:spTgt spid="4"/>
                                        </p:tgtEl>
                                        <p:attrNameLst>
                                          <p:attrName>ppt_w</p:attrName>
                                        </p:attrNameLst>
                                      </p:cBhvr>
                                      <p:tavLst>
                                        <p:tav tm="0">
                                          <p:val>
                                            <p:strVal val="ppt_w"/>
                                          </p:val>
                                        </p:tav>
                                        <p:tav tm="100000">
                                          <p:val>
                                            <p:strVal val="ppt_w*0.70"/>
                                          </p:val>
                                        </p:tav>
                                      </p:tavLst>
                                    </p:anim>
                                    <p:anim calcmode="lin" valueType="num">
                                      <p:cBhvr>
                                        <p:cTn id="49" dur="1000"/>
                                        <p:tgtEl>
                                          <p:spTgt spid="4"/>
                                        </p:tgtEl>
                                        <p:attrNameLst>
                                          <p:attrName>ppt_h</p:attrName>
                                        </p:attrNameLst>
                                      </p:cBhvr>
                                      <p:tavLst>
                                        <p:tav tm="0">
                                          <p:val>
                                            <p:strVal val="ppt_h"/>
                                          </p:val>
                                        </p:tav>
                                        <p:tav tm="100000">
                                          <p:val>
                                            <p:strVal val="ppt_h"/>
                                          </p:val>
                                        </p:tav>
                                      </p:tavLst>
                                    </p:anim>
                                    <p:animEffect transition="out" filter="fade">
                                      <p:cBhvr>
                                        <p:cTn id="50" dur="1000"/>
                                        <p:tgtEl>
                                          <p:spTgt spid="4"/>
                                        </p:tgtEl>
                                      </p:cBhvr>
                                    </p:animEffect>
                                    <p:set>
                                      <p:cBhvr>
                                        <p:cTn id="51" dur="1" fill="hold">
                                          <p:stCondLst>
                                            <p:cond delay="999"/>
                                          </p:stCondLst>
                                        </p:cTn>
                                        <p:tgtEl>
                                          <p:spTgt spid="4"/>
                                        </p:tgtEl>
                                        <p:attrNameLst>
                                          <p:attrName>style.visibility</p:attrName>
                                        </p:attrNameLst>
                                      </p:cBhvr>
                                      <p:to>
                                        <p:strVal val="hidden"/>
                                      </p:to>
                                    </p:set>
                                  </p:childTnLst>
                                </p:cTn>
                              </p:par>
                              <p:par>
                                <p:cTn id="52" presetID="50" presetClass="entr" presetSubtype="0" decel="10000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1000" fill="hold"/>
                                        <p:tgtEl>
                                          <p:spTgt spid="40"/>
                                        </p:tgtEl>
                                        <p:attrNameLst>
                                          <p:attrName>ppt_w</p:attrName>
                                        </p:attrNameLst>
                                      </p:cBhvr>
                                      <p:tavLst>
                                        <p:tav tm="0">
                                          <p:val>
                                            <p:strVal val="#ppt_w+.3"/>
                                          </p:val>
                                        </p:tav>
                                        <p:tav tm="100000">
                                          <p:val>
                                            <p:strVal val="#ppt_w"/>
                                          </p:val>
                                        </p:tav>
                                      </p:tavLst>
                                    </p:anim>
                                    <p:anim calcmode="lin" valueType="num">
                                      <p:cBhvr>
                                        <p:cTn id="55" dur="1000" fill="hold"/>
                                        <p:tgtEl>
                                          <p:spTgt spid="40"/>
                                        </p:tgtEl>
                                        <p:attrNameLst>
                                          <p:attrName>ppt_h</p:attrName>
                                        </p:attrNameLst>
                                      </p:cBhvr>
                                      <p:tavLst>
                                        <p:tav tm="0">
                                          <p:val>
                                            <p:strVal val="#ppt_h"/>
                                          </p:val>
                                        </p:tav>
                                        <p:tav tm="100000">
                                          <p:val>
                                            <p:strVal val="#ppt_h"/>
                                          </p:val>
                                        </p:tav>
                                      </p:tavLst>
                                    </p:anim>
                                    <p:animEffect transition="in" filter="fade">
                                      <p:cBhvr>
                                        <p:cTn id="56" dur="1000"/>
                                        <p:tgtEl>
                                          <p:spTgt spid="40"/>
                                        </p:tgtEl>
                                      </p:cBhvr>
                                    </p:animEffect>
                                  </p:childTnLst>
                                </p:cTn>
                              </p:par>
                            </p:childTnLst>
                          </p:cTn>
                        </p:par>
                        <p:par>
                          <p:cTn id="57" fill="hold">
                            <p:stCondLst>
                              <p:cond delay="1000"/>
                            </p:stCondLst>
                            <p:childTnLst>
                              <p:par>
                                <p:cTn id="58" presetID="23" presetClass="entr" presetSubtype="16"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childTnLst>
                                </p:cTn>
                              </p:par>
                            </p:childTnLst>
                          </p:cTn>
                        </p:par>
                        <p:par>
                          <p:cTn id="62" fill="hold">
                            <p:stCondLst>
                              <p:cond delay="1500"/>
                            </p:stCondLst>
                            <p:childTnLst>
                              <p:par>
                                <p:cTn id="63" presetID="23" presetClass="entr" presetSubtype="16"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childTnLst>
                                </p:cTn>
                              </p:par>
                            </p:childTnLst>
                          </p:cTn>
                        </p:par>
                        <p:par>
                          <p:cTn id="67" fill="hold">
                            <p:stCondLst>
                              <p:cond delay="2000"/>
                            </p:stCondLst>
                            <p:childTnLst>
                              <p:par>
                                <p:cTn id="68" presetID="50" presetClass="entr" presetSubtype="0" decel="100000"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fill="hold"/>
                                        <p:tgtEl>
                                          <p:spTgt spid="10"/>
                                        </p:tgtEl>
                                        <p:attrNameLst>
                                          <p:attrName>ppt_w</p:attrName>
                                        </p:attrNameLst>
                                      </p:cBhvr>
                                      <p:tavLst>
                                        <p:tav tm="0">
                                          <p:val>
                                            <p:strVal val="#ppt_w+.3"/>
                                          </p:val>
                                        </p:tav>
                                        <p:tav tm="100000">
                                          <p:val>
                                            <p:strVal val="#ppt_w"/>
                                          </p:val>
                                        </p:tav>
                                      </p:tavLst>
                                    </p:anim>
                                    <p:anim calcmode="lin" valueType="num">
                                      <p:cBhvr>
                                        <p:cTn id="71" dur="500" fill="hold"/>
                                        <p:tgtEl>
                                          <p:spTgt spid="10"/>
                                        </p:tgtEl>
                                        <p:attrNameLst>
                                          <p:attrName>ppt_h</p:attrName>
                                        </p:attrNameLst>
                                      </p:cBhvr>
                                      <p:tavLst>
                                        <p:tav tm="0">
                                          <p:val>
                                            <p:strVal val="#ppt_h"/>
                                          </p:val>
                                        </p:tav>
                                        <p:tav tm="100000">
                                          <p:val>
                                            <p:strVal val="#ppt_h"/>
                                          </p:val>
                                        </p:tav>
                                      </p:tavLst>
                                    </p:anim>
                                    <p:animEffect transition="in" filter="fade">
                                      <p:cBhvr>
                                        <p:cTn id="72" dur="500"/>
                                        <p:tgtEl>
                                          <p:spTgt spid="10"/>
                                        </p:tgtEl>
                                      </p:cBhvr>
                                    </p:animEffect>
                                  </p:childTnLst>
                                </p:cTn>
                              </p:par>
                            </p:childTnLst>
                          </p:cTn>
                        </p:par>
                        <p:par>
                          <p:cTn id="73" fill="hold">
                            <p:stCondLst>
                              <p:cond delay="2500"/>
                            </p:stCondLst>
                            <p:childTnLst>
                              <p:par>
                                <p:cTn id="74" presetID="23" presetClass="entr" presetSubtype="16"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childTnLst>
                                </p:cTn>
                              </p:par>
                            </p:childTnLst>
                          </p:cTn>
                        </p:par>
                        <p:par>
                          <p:cTn id="78" fill="hold">
                            <p:stCondLst>
                              <p:cond delay="3000"/>
                            </p:stCondLst>
                            <p:childTnLst>
                              <p:par>
                                <p:cTn id="79" presetID="55" presetClass="exit" presetSubtype="0" fill="hold" grpId="1" nodeType="afterEffect">
                                  <p:stCondLst>
                                    <p:cond delay="0"/>
                                  </p:stCondLst>
                                  <p:childTnLst>
                                    <p:anim calcmode="lin" valueType="num">
                                      <p:cBhvr>
                                        <p:cTn id="80" dur="500"/>
                                        <p:tgtEl>
                                          <p:spTgt spid="10"/>
                                        </p:tgtEl>
                                        <p:attrNameLst>
                                          <p:attrName>ppt_w</p:attrName>
                                        </p:attrNameLst>
                                      </p:cBhvr>
                                      <p:tavLst>
                                        <p:tav tm="0">
                                          <p:val>
                                            <p:strVal val="ppt_w"/>
                                          </p:val>
                                        </p:tav>
                                        <p:tav tm="100000">
                                          <p:val>
                                            <p:strVal val="ppt_w*0.70"/>
                                          </p:val>
                                        </p:tav>
                                      </p:tavLst>
                                    </p:anim>
                                    <p:anim calcmode="lin" valueType="num">
                                      <p:cBhvr>
                                        <p:cTn id="81" dur="500"/>
                                        <p:tgtEl>
                                          <p:spTgt spid="10"/>
                                        </p:tgtEl>
                                        <p:attrNameLst>
                                          <p:attrName>ppt_h</p:attrName>
                                        </p:attrNameLst>
                                      </p:cBhvr>
                                      <p:tavLst>
                                        <p:tav tm="0">
                                          <p:val>
                                            <p:strVal val="ppt_h"/>
                                          </p:val>
                                        </p:tav>
                                        <p:tav tm="100000">
                                          <p:val>
                                            <p:strVal val="ppt_h"/>
                                          </p:val>
                                        </p:tav>
                                      </p:tavLst>
                                    </p:anim>
                                    <p:animEffect transition="out" filter="fade">
                                      <p:cBhvr>
                                        <p:cTn id="82" dur="500"/>
                                        <p:tgtEl>
                                          <p:spTgt spid="10"/>
                                        </p:tgtEl>
                                      </p:cBhvr>
                                    </p:animEffect>
                                    <p:set>
                                      <p:cBhvr>
                                        <p:cTn id="83" dur="1" fill="hold">
                                          <p:stCondLst>
                                            <p:cond delay="499"/>
                                          </p:stCondLst>
                                        </p:cTn>
                                        <p:tgtEl>
                                          <p:spTgt spid="10"/>
                                        </p:tgtEl>
                                        <p:attrNameLst>
                                          <p:attrName>style.visibility</p:attrName>
                                        </p:attrNameLst>
                                      </p:cBhvr>
                                      <p:to>
                                        <p:strVal val="hidden"/>
                                      </p:to>
                                    </p:set>
                                  </p:childTnLst>
                                </p:cTn>
                              </p:par>
                            </p:childTnLst>
                          </p:cTn>
                        </p:par>
                        <p:par>
                          <p:cTn id="84" fill="hold">
                            <p:stCondLst>
                              <p:cond delay="3500"/>
                            </p:stCondLst>
                            <p:childTnLst>
                              <p:par>
                                <p:cTn id="85" presetID="50" presetClass="entr" presetSubtype="0" decel="100000"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strVal val="#ppt_w+.3"/>
                                          </p:val>
                                        </p:tav>
                                        <p:tav tm="100000">
                                          <p:val>
                                            <p:strVal val="#ppt_w"/>
                                          </p:val>
                                        </p:tav>
                                      </p:tavLst>
                                    </p:anim>
                                    <p:anim calcmode="lin" valueType="num">
                                      <p:cBhvr>
                                        <p:cTn id="88" dur="500" fill="hold"/>
                                        <p:tgtEl>
                                          <p:spTgt spid="33"/>
                                        </p:tgtEl>
                                        <p:attrNameLst>
                                          <p:attrName>ppt_h</p:attrName>
                                        </p:attrNameLst>
                                      </p:cBhvr>
                                      <p:tavLst>
                                        <p:tav tm="0">
                                          <p:val>
                                            <p:strVal val="#ppt_h"/>
                                          </p:val>
                                        </p:tav>
                                        <p:tav tm="100000">
                                          <p:val>
                                            <p:strVal val="#ppt_h"/>
                                          </p:val>
                                        </p:tav>
                                      </p:tavLst>
                                    </p:anim>
                                    <p:animEffect transition="in" filter="fade">
                                      <p:cBhvr>
                                        <p:cTn id="89" dur="500"/>
                                        <p:tgtEl>
                                          <p:spTgt spid="33"/>
                                        </p:tgtEl>
                                      </p:cBhvr>
                                    </p:animEffect>
                                  </p:childTnLst>
                                </p:cTn>
                              </p:par>
                            </p:childTnLst>
                          </p:cTn>
                        </p:par>
                        <p:par>
                          <p:cTn id="90" fill="hold">
                            <p:stCondLst>
                              <p:cond delay="4000"/>
                            </p:stCondLst>
                            <p:childTnLst>
                              <p:par>
                                <p:cTn id="91" presetID="23" presetClass="entr" presetSubtype="16"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childTnLst>
                                </p:cTn>
                              </p:par>
                            </p:childTnLst>
                          </p:cTn>
                        </p:par>
                        <p:par>
                          <p:cTn id="95" fill="hold">
                            <p:stCondLst>
                              <p:cond delay="4500"/>
                            </p:stCondLst>
                            <p:childTnLst>
                              <p:par>
                                <p:cTn id="96" presetID="55" presetClass="exit" presetSubtype="0" fill="hold" grpId="1" nodeType="afterEffect">
                                  <p:stCondLst>
                                    <p:cond delay="0"/>
                                  </p:stCondLst>
                                  <p:childTnLst>
                                    <p:anim calcmode="lin" valueType="num">
                                      <p:cBhvr>
                                        <p:cTn id="97" dur="500"/>
                                        <p:tgtEl>
                                          <p:spTgt spid="33"/>
                                        </p:tgtEl>
                                        <p:attrNameLst>
                                          <p:attrName>ppt_w</p:attrName>
                                        </p:attrNameLst>
                                      </p:cBhvr>
                                      <p:tavLst>
                                        <p:tav tm="0">
                                          <p:val>
                                            <p:strVal val="ppt_w"/>
                                          </p:val>
                                        </p:tav>
                                        <p:tav tm="100000">
                                          <p:val>
                                            <p:strVal val="ppt_w*0.70"/>
                                          </p:val>
                                        </p:tav>
                                      </p:tavLst>
                                    </p:anim>
                                    <p:anim calcmode="lin" valueType="num">
                                      <p:cBhvr>
                                        <p:cTn id="98" dur="500"/>
                                        <p:tgtEl>
                                          <p:spTgt spid="33"/>
                                        </p:tgtEl>
                                        <p:attrNameLst>
                                          <p:attrName>ppt_h</p:attrName>
                                        </p:attrNameLst>
                                      </p:cBhvr>
                                      <p:tavLst>
                                        <p:tav tm="0">
                                          <p:val>
                                            <p:strVal val="ppt_h"/>
                                          </p:val>
                                        </p:tav>
                                        <p:tav tm="100000">
                                          <p:val>
                                            <p:strVal val="ppt_h"/>
                                          </p:val>
                                        </p:tav>
                                      </p:tavLst>
                                    </p:anim>
                                    <p:animEffect transition="out" filter="fade">
                                      <p:cBhvr>
                                        <p:cTn id="99" dur="500"/>
                                        <p:tgtEl>
                                          <p:spTgt spid="33"/>
                                        </p:tgtEl>
                                      </p:cBhvr>
                                    </p:animEffect>
                                    <p:set>
                                      <p:cBhvr>
                                        <p:cTn id="100" dur="1" fill="hold">
                                          <p:stCondLst>
                                            <p:cond delay="499"/>
                                          </p:stCondLst>
                                        </p:cTn>
                                        <p:tgtEl>
                                          <p:spTgt spid="33"/>
                                        </p:tgtEl>
                                        <p:attrNameLst>
                                          <p:attrName>style.visibility</p:attrName>
                                        </p:attrNameLst>
                                      </p:cBhvr>
                                      <p:to>
                                        <p:strVal val="hidden"/>
                                      </p:to>
                                    </p:set>
                                  </p:childTnLst>
                                </p:cTn>
                              </p:par>
                            </p:childTnLst>
                          </p:cTn>
                        </p:par>
                        <p:par>
                          <p:cTn id="101" fill="hold">
                            <p:stCondLst>
                              <p:cond delay="5000"/>
                            </p:stCondLst>
                            <p:childTnLst>
                              <p:par>
                                <p:cTn id="102" presetID="50" presetClass="entr" presetSubtype="0" decel="100000"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p:cTn id="104" dur="500" fill="hold"/>
                                        <p:tgtEl>
                                          <p:spTgt spid="34"/>
                                        </p:tgtEl>
                                        <p:attrNameLst>
                                          <p:attrName>ppt_w</p:attrName>
                                        </p:attrNameLst>
                                      </p:cBhvr>
                                      <p:tavLst>
                                        <p:tav tm="0">
                                          <p:val>
                                            <p:strVal val="#ppt_w+.3"/>
                                          </p:val>
                                        </p:tav>
                                        <p:tav tm="100000">
                                          <p:val>
                                            <p:strVal val="#ppt_w"/>
                                          </p:val>
                                        </p:tav>
                                      </p:tavLst>
                                    </p:anim>
                                    <p:anim calcmode="lin" valueType="num">
                                      <p:cBhvr>
                                        <p:cTn id="105" dur="500" fill="hold"/>
                                        <p:tgtEl>
                                          <p:spTgt spid="34"/>
                                        </p:tgtEl>
                                        <p:attrNameLst>
                                          <p:attrName>ppt_h</p:attrName>
                                        </p:attrNameLst>
                                      </p:cBhvr>
                                      <p:tavLst>
                                        <p:tav tm="0">
                                          <p:val>
                                            <p:strVal val="#ppt_h"/>
                                          </p:val>
                                        </p:tav>
                                        <p:tav tm="100000">
                                          <p:val>
                                            <p:strVal val="#ppt_h"/>
                                          </p:val>
                                        </p:tav>
                                      </p:tavLst>
                                    </p:anim>
                                    <p:animEffect transition="in" filter="fade">
                                      <p:cBhvr>
                                        <p:cTn id="106" dur="500"/>
                                        <p:tgtEl>
                                          <p:spTgt spid="34"/>
                                        </p:tgtEl>
                                      </p:cBhvr>
                                    </p:animEffect>
                                  </p:childTnLst>
                                </p:cTn>
                              </p:par>
                            </p:childTnLst>
                          </p:cTn>
                        </p:par>
                        <p:par>
                          <p:cTn id="107" fill="hold">
                            <p:stCondLst>
                              <p:cond delay="5500"/>
                            </p:stCondLst>
                            <p:childTnLst>
                              <p:par>
                                <p:cTn id="108" presetID="23" presetClass="entr" presetSubtype="16"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500" fill="hold"/>
                                        <p:tgtEl>
                                          <p:spTgt spid="25"/>
                                        </p:tgtEl>
                                        <p:attrNameLst>
                                          <p:attrName>ppt_w</p:attrName>
                                        </p:attrNameLst>
                                      </p:cBhvr>
                                      <p:tavLst>
                                        <p:tav tm="0">
                                          <p:val>
                                            <p:fltVal val="0"/>
                                          </p:val>
                                        </p:tav>
                                        <p:tav tm="100000">
                                          <p:val>
                                            <p:strVal val="#ppt_w"/>
                                          </p:val>
                                        </p:tav>
                                      </p:tavLst>
                                    </p:anim>
                                    <p:anim calcmode="lin" valueType="num">
                                      <p:cBhvr>
                                        <p:cTn id="111" dur="500" fill="hold"/>
                                        <p:tgtEl>
                                          <p:spTgt spid="25"/>
                                        </p:tgtEl>
                                        <p:attrNameLst>
                                          <p:attrName>ppt_h</p:attrName>
                                        </p:attrNameLst>
                                      </p:cBhvr>
                                      <p:tavLst>
                                        <p:tav tm="0">
                                          <p:val>
                                            <p:fltVal val="0"/>
                                          </p:val>
                                        </p:tav>
                                        <p:tav tm="100000">
                                          <p:val>
                                            <p:strVal val="#ppt_h"/>
                                          </p:val>
                                        </p:tav>
                                      </p:tavLst>
                                    </p:anim>
                                  </p:childTnLst>
                                </p:cTn>
                              </p:par>
                            </p:childTnLst>
                          </p:cTn>
                        </p:par>
                        <p:par>
                          <p:cTn id="112" fill="hold">
                            <p:stCondLst>
                              <p:cond delay="6000"/>
                            </p:stCondLst>
                            <p:childTnLst>
                              <p:par>
                                <p:cTn id="113" presetID="55" presetClass="exit" presetSubtype="0" fill="hold" grpId="1" nodeType="afterEffect">
                                  <p:stCondLst>
                                    <p:cond delay="0"/>
                                  </p:stCondLst>
                                  <p:childTnLst>
                                    <p:anim calcmode="lin" valueType="num">
                                      <p:cBhvr>
                                        <p:cTn id="114" dur="500"/>
                                        <p:tgtEl>
                                          <p:spTgt spid="34"/>
                                        </p:tgtEl>
                                        <p:attrNameLst>
                                          <p:attrName>ppt_w</p:attrName>
                                        </p:attrNameLst>
                                      </p:cBhvr>
                                      <p:tavLst>
                                        <p:tav tm="0">
                                          <p:val>
                                            <p:strVal val="ppt_w"/>
                                          </p:val>
                                        </p:tav>
                                        <p:tav tm="100000">
                                          <p:val>
                                            <p:strVal val="ppt_w*0.70"/>
                                          </p:val>
                                        </p:tav>
                                      </p:tavLst>
                                    </p:anim>
                                    <p:anim calcmode="lin" valueType="num">
                                      <p:cBhvr>
                                        <p:cTn id="115" dur="500"/>
                                        <p:tgtEl>
                                          <p:spTgt spid="34"/>
                                        </p:tgtEl>
                                        <p:attrNameLst>
                                          <p:attrName>ppt_h</p:attrName>
                                        </p:attrNameLst>
                                      </p:cBhvr>
                                      <p:tavLst>
                                        <p:tav tm="0">
                                          <p:val>
                                            <p:strVal val="ppt_h"/>
                                          </p:val>
                                        </p:tav>
                                        <p:tav tm="100000">
                                          <p:val>
                                            <p:strVal val="ppt_h"/>
                                          </p:val>
                                        </p:tav>
                                      </p:tavLst>
                                    </p:anim>
                                    <p:animEffect transition="out" filter="fade">
                                      <p:cBhvr>
                                        <p:cTn id="116" dur="500"/>
                                        <p:tgtEl>
                                          <p:spTgt spid="34"/>
                                        </p:tgtEl>
                                      </p:cBhvr>
                                    </p:animEffect>
                                    <p:set>
                                      <p:cBhvr>
                                        <p:cTn id="117" dur="1" fill="hold">
                                          <p:stCondLst>
                                            <p:cond delay="499"/>
                                          </p:stCondLst>
                                        </p:cTn>
                                        <p:tgtEl>
                                          <p:spTgt spid="34"/>
                                        </p:tgtEl>
                                        <p:attrNameLst>
                                          <p:attrName>style.visibility</p:attrName>
                                        </p:attrNameLst>
                                      </p:cBhvr>
                                      <p:to>
                                        <p:strVal val="hidden"/>
                                      </p:to>
                                    </p:set>
                                  </p:childTnLst>
                                </p:cTn>
                              </p:par>
                            </p:childTnLst>
                          </p:cTn>
                        </p:par>
                        <p:par>
                          <p:cTn id="118" fill="hold">
                            <p:stCondLst>
                              <p:cond delay="6500"/>
                            </p:stCondLst>
                            <p:childTnLst>
                              <p:par>
                                <p:cTn id="119" presetID="50" presetClass="entr" presetSubtype="0" decel="100000" fill="hold" grpId="0" nodeType="after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strVal val="#ppt_w+.3"/>
                                          </p:val>
                                        </p:tav>
                                        <p:tav tm="100000">
                                          <p:val>
                                            <p:strVal val="#ppt_w"/>
                                          </p:val>
                                        </p:tav>
                                      </p:tavLst>
                                    </p:anim>
                                    <p:anim calcmode="lin" valueType="num">
                                      <p:cBhvr>
                                        <p:cTn id="122" dur="500" fill="hold"/>
                                        <p:tgtEl>
                                          <p:spTgt spid="35"/>
                                        </p:tgtEl>
                                        <p:attrNameLst>
                                          <p:attrName>ppt_h</p:attrName>
                                        </p:attrNameLst>
                                      </p:cBhvr>
                                      <p:tavLst>
                                        <p:tav tm="0">
                                          <p:val>
                                            <p:strVal val="#ppt_h"/>
                                          </p:val>
                                        </p:tav>
                                        <p:tav tm="100000">
                                          <p:val>
                                            <p:strVal val="#ppt_h"/>
                                          </p:val>
                                        </p:tav>
                                      </p:tavLst>
                                    </p:anim>
                                    <p:animEffect transition="in" filter="fade">
                                      <p:cBhvr>
                                        <p:cTn id="123" dur="500"/>
                                        <p:tgtEl>
                                          <p:spTgt spid="35"/>
                                        </p:tgtEl>
                                      </p:cBhvr>
                                    </p:animEffect>
                                  </p:childTnLst>
                                </p:cTn>
                              </p:par>
                            </p:childTnLst>
                          </p:cTn>
                        </p:par>
                        <p:par>
                          <p:cTn id="124" fill="hold">
                            <p:stCondLst>
                              <p:cond delay="7000"/>
                            </p:stCondLst>
                            <p:childTnLst>
                              <p:par>
                                <p:cTn id="125" presetID="23" presetClass="entr" presetSubtype="16"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500" fill="hold"/>
                                        <p:tgtEl>
                                          <p:spTgt spid="26"/>
                                        </p:tgtEl>
                                        <p:attrNameLst>
                                          <p:attrName>ppt_w</p:attrName>
                                        </p:attrNameLst>
                                      </p:cBhvr>
                                      <p:tavLst>
                                        <p:tav tm="0">
                                          <p:val>
                                            <p:fltVal val="0"/>
                                          </p:val>
                                        </p:tav>
                                        <p:tav tm="100000">
                                          <p:val>
                                            <p:strVal val="#ppt_w"/>
                                          </p:val>
                                        </p:tav>
                                      </p:tavLst>
                                    </p:anim>
                                    <p:anim calcmode="lin" valueType="num">
                                      <p:cBhvr>
                                        <p:cTn id="128" dur="500" fill="hold"/>
                                        <p:tgtEl>
                                          <p:spTgt spid="26"/>
                                        </p:tgtEl>
                                        <p:attrNameLst>
                                          <p:attrName>ppt_h</p:attrName>
                                        </p:attrNameLst>
                                      </p:cBhvr>
                                      <p:tavLst>
                                        <p:tav tm="0">
                                          <p:val>
                                            <p:fltVal val="0"/>
                                          </p:val>
                                        </p:tav>
                                        <p:tav tm="100000">
                                          <p:val>
                                            <p:strVal val="#ppt_h"/>
                                          </p:val>
                                        </p:tav>
                                      </p:tavLst>
                                    </p:anim>
                                  </p:childTnLst>
                                </p:cTn>
                              </p:par>
                            </p:childTnLst>
                          </p:cTn>
                        </p:par>
                        <p:par>
                          <p:cTn id="129" fill="hold">
                            <p:stCondLst>
                              <p:cond delay="7500"/>
                            </p:stCondLst>
                            <p:childTnLst>
                              <p:par>
                                <p:cTn id="130" presetID="55" presetClass="exit" presetSubtype="0" fill="hold" grpId="1" nodeType="afterEffect">
                                  <p:stCondLst>
                                    <p:cond delay="0"/>
                                  </p:stCondLst>
                                  <p:childTnLst>
                                    <p:anim calcmode="lin" valueType="num">
                                      <p:cBhvr>
                                        <p:cTn id="131" dur="500"/>
                                        <p:tgtEl>
                                          <p:spTgt spid="35"/>
                                        </p:tgtEl>
                                        <p:attrNameLst>
                                          <p:attrName>ppt_w</p:attrName>
                                        </p:attrNameLst>
                                      </p:cBhvr>
                                      <p:tavLst>
                                        <p:tav tm="0">
                                          <p:val>
                                            <p:strVal val="ppt_w"/>
                                          </p:val>
                                        </p:tav>
                                        <p:tav tm="100000">
                                          <p:val>
                                            <p:strVal val="ppt_w*0.70"/>
                                          </p:val>
                                        </p:tav>
                                      </p:tavLst>
                                    </p:anim>
                                    <p:anim calcmode="lin" valueType="num">
                                      <p:cBhvr>
                                        <p:cTn id="132" dur="500"/>
                                        <p:tgtEl>
                                          <p:spTgt spid="35"/>
                                        </p:tgtEl>
                                        <p:attrNameLst>
                                          <p:attrName>ppt_h</p:attrName>
                                        </p:attrNameLst>
                                      </p:cBhvr>
                                      <p:tavLst>
                                        <p:tav tm="0">
                                          <p:val>
                                            <p:strVal val="ppt_h"/>
                                          </p:val>
                                        </p:tav>
                                        <p:tav tm="100000">
                                          <p:val>
                                            <p:strVal val="ppt_h"/>
                                          </p:val>
                                        </p:tav>
                                      </p:tavLst>
                                    </p:anim>
                                    <p:animEffect transition="out" filter="fade">
                                      <p:cBhvr>
                                        <p:cTn id="133" dur="500"/>
                                        <p:tgtEl>
                                          <p:spTgt spid="35"/>
                                        </p:tgtEl>
                                      </p:cBhvr>
                                    </p:animEffect>
                                    <p:set>
                                      <p:cBhvr>
                                        <p:cTn id="134" dur="1" fill="hold">
                                          <p:stCondLst>
                                            <p:cond delay="499"/>
                                          </p:stCondLst>
                                        </p:cTn>
                                        <p:tgtEl>
                                          <p:spTgt spid="35"/>
                                        </p:tgtEl>
                                        <p:attrNameLst>
                                          <p:attrName>style.visibility</p:attrName>
                                        </p:attrNameLst>
                                      </p:cBhvr>
                                      <p:to>
                                        <p:strVal val="hidden"/>
                                      </p:to>
                                    </p:set>
                                  </p:childTnLst>
                                </p:cTn>
                              </p:par>
                            </p:childTnLst>
                          </p:cTn>
                        </p:par>
                        <p:par>
                          <p:cTn id="135" fill="hold">
                            <p:stCondLst>
                              <p:cond delay="8000"/>
                            </p:stCondLst>
                            <p:childTnLst>
                              <p:par>
                                <p:cTn id="136" presetID="50" presetClass="entr" presetSubtype="0" decel="100000" fill="hold" grpId="0" nodeType="afterEffect">
                                  <p:stCondLst>
                                    <p:cond delay="0"/>
                                  </p:stCondLst>
                                  <p:childTnLst>
                                    <p:set>
                                      <p:cBhvr>
                                        <p:cTn id="137" dur="1" fill="hold">
                                          <p:stCondLst>
                                            <p:cond delay="0"/>
                                          </p:stCondLst>
                                        </p:cTn>
                                        <p:tgtEl>
                                          <p:spTgt spid="36"/>
                                        </p:tgtEl>
                                        <p:attrNameLst>
                                          <p:attrName>style.visibility</p:attrName>
                                        </p:attrNameLst>
                                      </p:cBhvr>
                                      <p:to>
                                        <p:strVal val="visible"/>
                                      </p:to>
                                    </p:set>
                                    <p:anim calcmode="lin" valueType="num">
                                      <p:cBhvr>
                                        <p:cTn id="138" dur="500" fill="hold"/>
                                        <p:tgtEl>
                                          <p:spTgt spid="36"/>
                                        </p:tgtEl>
                                        <p:attrNameLst>
                                          <p:attrName>ppt_w</p:attrName>
                                        </p:attrNameLst>
                                      </p:cBhvr>
                                      <p:tavLst>
                                        <p:tav tm="0">
                                          <p:val>
                                            <p:strVal val="#ppt_w+.3"/>
                                          </p:val>
                                        </p:tav>
                                        <p:tav tm="100000">
                                          <p:val>
                                            <p:strVal val="#ppt_w"/>
                                          </p:val>
                                        </p:tav>
                                      </p:tavLst>
                                    </p:anim>
                                    <p:anim calcmode="lin" valueType="num">
                                      <p:cBhvr>
                                        <p:cTn id="139" dur="500" fill="hold"/>
                                        <p:tgtEl>
                                          <p:spTgt spid="36"/>
                                        </p:tgtEl>
                                        <p:attrNameLst>
                                          <p:attrName>ppt_h</p:attrName>
                                        </p:attrNameLst>
                                      </p:cBhvr>
                                      <p:tavLst>
                                        <p:tav tm="0">
                                          <p:val>
                                            <p:strVal val="#ppt_h"/>
                                          </p:val>
                                        </p:tav>
                                        <p:tav tm="100000">
                                          <p:val>
                                            <p:strVal val="#ppt_h"/>
                                          </p:val>
                                        </p:tav>
                                      </p:tavLst>
                                    </p:anim>
                                    <p:animEffect transition="in" filter="fade">
                                      <p:cBhvr>
                                        <p:cTn id="140" dur="500"/>
                                        <p:tgtEl>
                                          <p:spTgt spid="36"/>
                                        </p:tgtEl>
                                      </p:cBhvr>
                                    </p:animEffect>
                                  </p:childTnLst>
                                </p:cTn>
                              </p:par>
                            </p:childTnLst>
                          </p:cTn>
                        </p:par>
                        <p:par>
                          <p:cTn id="141" fill="hold">
                            <p:stCondLst>
                              <p:cond delay="8500"/>
                            </p:stCondLst>
                            <p:childTnLst>
                              <p:par>
                                <p:cTn id="142" presetID="23" presetClass="entr" presetSubtype="16" fill="hold" grpId="0" nodeType="afterEffect">
                                  <p:stCondLst>
                                    <p:cond delay="0"/>
                                  </p:stCondLst>
                                  <p:childTnLst>
                                    <p:set>
                                      <p:cBhvr>
                                        <p:cTn id="143" dur="1" fill="hold">
                                          <p:stCondLst>
                                            <p:cond delay="0"/>
                                          </p:stCondLst>
                                        </p:cTn>
                                        <p:tgtEl>
                                          <p:spTgt spid="27"/>
                                        </p:tgtEl>
                                        <p:attrNameLst>
                                          <p:attrName>style.visibility</p:attrName>
                                        </p:attrNameLst>
                                      </p:cBhvr>
                                      <p:to>
                                        <p:strVal val="visible"/>
                                      </p:to>
                                    </p:set>
                                    <p:anim calcmode="lin" valueType="num">
                                      <p:cBhvr>
                                        <p:cTn id="144" dur="500" fill="hold"/>
                                        <p:tgtEl>
                                          <p:spTgt spid="27"/>
                                        </p:tgtEl>
                                        <p:attrNameLst>
                                          <p:attrName>ppt_w</p:attrName>
                                        </p:attrNameLst>
                                      </p:cBhvr>
                                      <p:tavLst>
                                        <p:tav tm="0">
                                          <p:val>
                                            <p:fltVal val="0"/>
                                          </p:val>
                                        </p:tav>
                                        <p:tav tm="100000">
                                          <p:val>
                                            <p:strVal val="#ppt_w"/>
                                          </p:val>
                                        </p:tav>
                                      </p:tavLst>
                                    </p:anim>
                                    <p:anim calcmode="lin" valueType="num">
                                      <p:cBhvr>
                                        <p:cTn id="145" dur="500" fill="hold"/>
                                        <p:tgtEl>
                                          <p:spTgt spid="27"/>
                                        </p:tgtEl>
                                        <p:attrNameLst>
                                          <p:attrName>ppt_h</p:attrName>
                                        </p:attrNameLst>
                                      </p:cBhvr>
                                      <p:tavLst>
                                        <p:tav tm="0">
                                          <p:val>
                                            <p:fltVal val="0"/>
                                          </p:val>
                                        </p:tav>
                                        <p:tav tm="100000">
                                          <p:val>
                                            <p:strVal val="#ppt_h"/>
                                          </p:val>
                                        </p:tav>
                                      </p:tavLst>
                                    </p:anim>
                                  </p:childTnLst>
                                </p:cTn>
                              </p:par>
                            </p:childTnLst>
                          </p:cTn>
                        </p:par>
                        <p:par>
                          <p:cTn id="146" fill="hold">
                            <p:stCondLst>
                              <p:cond delay="9000"/>
                            </p:stCondLst>
                            <p:childTnLst>
                              <p:par>
                                <p:cTn id="147" presetID="55" presetClass="exit" presetSubtype="0" fill="hold" grpId="1" nodeType="afterEffect">
                                  <p:stCondLst>
                                    <p:cond delay="0"/>
                                  </p:stCondLst>
                                  <p:childTnLst>
                                    <p:anim calcmode="lin" valueType="num">
                                      <p:cBhvr>
                                        <p:cTn id="148" dur="500"/>
                                        <p:tgtEl>
                                          <p:spTgt spid="36"/>
                                        </p:tgtEl>
                                        <p:attrNameLst>
                                          <p:attrName>ppt_w</p:attrName>
                                        </p:attrNameLst>
                                      </p:cBhvr>
                                      <p:tavLst>
                                        <p:tav tm="0">
                                          <p:val>
                                            <p:strVal val="ppt_w"/>
                                          </p:val>
                                        </p:tav>
                                        <p:tav tm="100000">
                                          <p:val>
                                            <p:strVal val="ppt_w*0.70"/>
                                          </p:val>
                                        </p:tav>
                                      </p:tavLst>
                                    </p:anim>
                                    <p:anim calcmode="lin" valueType="num">
                                      <p:cBhvr>
                                        <p:cTn id="149" dur="500"/>
                                        <p:tgtEl>
                                          <p:spTgt spid="36"/>
                                        </p:tgtEl>
                                        <p:attrNameLst>
                                          <p:attrName>ppt_h</p:attrName>
                                        </p:attrNameLst>
                                      </p:cBhvr>
                                      <p:tavLst>
                                        <p:tav tm="0">
                                          <p:val>
                                            <p:strVal val="ppt_h"/>
                                          </p:val>
                                        </p:tav>
                                        <p:tav tm="100000">
                                          <p:val>
                                            <p:strVal val="ppt_h"/>
                                          </p:val>
                                        </p:tav>
                                      </p:tavLst>
                                    </p:anim>
                                    <p:animEffect transition="out" filter="fade">
                                      <p:cBhvr>
                                        <p:cTn id="150" dur="500"/>
                                        <p:tgtEl>
                                          <p:spTgt spid="36"/>
                                        </p:tgtEl>
                                      </p:cBhvr>
                                    </p:animEffect>
                                    <p:set>
                                      <p:cBhvr>
                                        <p:cTn id="151" dur="1" fill="hold">
                                          <p:stCondLst>
                                            <p:cond delay="499"/>
                                          </p:stCondLst>
                                        </p:cTn>
                                        <p:tgtEl>
                                          <p:spTgt spid="36"/>
                                        </p:tgtEl>
                                        <p:attrNameLst>
                                          <p:attrName>style.visibility</p:attrName>
                                        </p:attrNameLst>
                                      </p:cBhvr>
                                      <p:to>
                                        <p:strVal val="hidden"/>
                                      </p:to>
                                    </p:set>
                                  </p:childTnLst>
                                </p:cTn>
                              </p:par>
                            </p:childTnLst>
                          </p:cTn>
                        </p:par>
                        <p:par>
                          <p:cTn id="152" fill="hold">
                            <p:stCondLst>
                              <p:cond delay="9500"/>
                            </p:stCondLst>
                            <p:childTnLst>
                              <p:par>
                                <p:cTn id="153" presetID="50" presetClass="entr" presetSubtype="0" decel="100000" fill="hold" grpId="0" nodeType="afterEffect">
                                  <p:stCondLst>
                                    <p:cond delay="0"/>
                                  </p:stCondLst>
                                  <p:childTnLst>
                                    <p:set>
                                      <p:cBhvr>
                                        <p:cTn id="154" dur="1" fill="hold">
                                          <p:stCondLst>
                                            <p:cond delay="0"/>
                                          </p:stCondLst>
                                        </p:cTn>
                                        <p:tgtEl>
                                          <p:spTgt spid="37"/>
                                        </p:tgtEl>
                                        <p:attrNameLst>
                                          <p:attrName>style.visibility</p:attrName>
                                        </p:attrNameLst>
                                      </p:cBhvr>
                                      <p:to>
                                        <p:strVal val="visible"/>
                                      </p:to>
                                    </p:set>
                                    <p:anim calcmode="lin" valueType="num">
                                      <p:cBhvr>
                                        <p:cTn id="155" dur="500" fill="hold"/>
                                        <p:tgtEl>
                                          <p:spTgt spid="37"/>
                                        </p:tgtEl>
                                        <p:attrNameLst>
                                          <p:attrName>ppt_w</p:attrName>
                                        </p:attrNameLst>
                                      </p:cBhvr>
                                      <p:tavLst>
                                        <p:tav tm="0">
                                          <p:val>
                                            <p:strVal val="#ppt_w+.3"/>
                                          </p:val>
                                        </p:tav>
                                        <p:tav tm="100000">
                                          <p:val>
                                            <p:strVal val="#ppt_w"/>
                                          </p:val>
                                        </p:tav>
                                      </p:tavLst>
                                    </p:anim>
                                    <p:anim calcmode="lin" valueType="num">
                                      <p:cBhvr>
                                        <p:cTn id="156" dur="500" fill="hold"/>
                                        <p:tgtEl>
                                          <p:spTgt spid="37"/>
                                        </p:tgtEl>
                                        <p:attrNameLst>
                                          <p:attrName>ppt_h</p:attrName>
                                        </p:attrNameLst>
                                      </p:cBhvr>
                                      <p:tavLst>
                                        <p:tav tm="0">
                                          <p:val>
                                            <p:strVal val="#ppt_h"/>
                                          </p:val>
                                        </p:tav>
                                        <p:tav tm="100000">
                                          <p:val>
                                            <p:strVal val="#ppt_h"/>
                                          </p:val>
                                        </p:tav>
                                      </p:tavLst>
                                    </p:anim>
                                    <p:animEffect transition="in" filter="fade">
                                      <p:cBhvr>
                                        <p:cTn id="157" dur="500"/>
                                        <p:tgtEl>
                                          <p:spTgt spid="37"/>
                                        </p:tgtEl>
                                      </p:cBhvr>
                                    </p:animEffect>
                                  </p:childTnLst>
                                </p:cTn>
                              </p:par>
                            </p:childTnLst>
                          </p:cTn>
                        </p:par>
                        <p:par>
                          <p:cTn id="158" fill="hold">
                            <p:stCondLst>
                              <p:cond delay="10000"/>
                            </p:stCondLst>
                            <p:childTnLst>
                              <p:par>
                                <p:cTn id="159" presetID="23" presetClass="entr" presetSubtype="16" fill="hold" grpId="0" nodeType="afterEffect">
                                  <p:stCondLst>
                                    <p:cond delay="0"/>
                                  </p:stCondLst>
                                  <p:childTnLst>
                                    <p:set>
                                      <p:cBhvr>
                                        <p:cTn id="160" dur="1" fill="hold">
                                          <p:stCondLst>
                                            <p:cond delay="0"/>
                                          </p:stCondLst>
                                        </p:cTn>
                                        <p:tgtEl>
                                          <p:spTgt spid="28"/>
                                        </p:tgtEl>
                                        <p:attrNameLst>
                                          <p:attrName>style.visibility</p:attrName>
                                        </p:attrNameLst>
                                      </p:cBhvr>
                                      <p:to>
                                        <p:strVal val="visible"/>
                                      </p:to>
                                    </p:set>
                                    <p:anim calcmode="lin" valueType="num">
                                      <p:cBhvr>
                                        <p:cTn id="161" dur="500" fill="hold"/>
                                        <p:tgtEl>
                                          <p:spTgt spid="28"/>
                                        </p:tgtEl>
                                        <p:attrNameLst>
                                          <p:attrName>ppt_w</p:attrName>
                                        </p:attrNameLst>
                                      </p:cBhvr>
                                      <p:tavLst>
                                        <p:tav tm="0">
                                          <p:val>
                                            <p:fltVal val="0"/>
                                          </p:val>
                                        </p:tav>
                                        <p:tav tm="100000">
                                          <p:val>
                                            <p:strVal val="#ppt_w"/>
                                          </p:val>
                                        </p:tav>
                                      </p:tavLst>
                                    </p:anim>
                                    <p:anim calcmode="lin" valueType="num">
                                      <p:cBhvr>
                                        <p:cTn id="162" dur="500" fill="hold"/>
                                        <p:tgtEl>
                                          <p:spTgt spid="28"/>
                                        </p:tgtEl>
                                        <p:attrNameLst>
                                          <p:attrName>ppt_h</p:attrName>
                                        </p:attrNameLst>
                                      </p:cBhvr>
                                      <p:tavLst>
                                        <p:tav tm="0">
                                          <p:val>
                                            <p:fltVal val="0"/>
                                          </p:val>
                                        </p:tav>
                                        <p:tav tm="100000">
                                          <p:val>
                                            <p:strVal val="#ppt_h"/>
                                          </p:val>
                                        </p:tav>
                                      </p:tavLst>
                                    </p:anim>
                                  </p:childTnLst>
                                </p:cTn>
                              </p:par>
                            </p:childTnLst>
                          </p:cTn>
                        </p:par>
                        <p:par>
                          <p:cTn id="163" fill="hold">
                            <p:stCondLst>
                              <p:cond delay="10500"/>
                            </p:stCondLst>
                            <p:childTnLst>
                              <p:par>
                                <p:cTn id="164" presetID="55" presetClass="exit" presetSubtype="0" fill="hold" grpId="1" nodeType="afterEffect">
                                  <p:stCondLst>
                                    <p:cond delay="0"/>
                                  </p:stCondLst>
                                  <p:childTnLst>
                                    <p:anim calcmode="lin" valueType="num">
                                      <p:cBhvr>
                                        <p:cTn id="165" dur="500"/>
                                        <p:tgtEl>
                                          <p:spTgt spid="37"/>
                                        </p:tgtEl>
                                        <p:attrNameLst>
                                          <p:attrName>ppt_w</p:attrName>
                                        </p:attrNameLst>
                                      </p:cBhvr>
                                      <p:tavLst>
                                        <p:tav tm="0">
                                          <p:val>
                                            <p:strVal val="ppt_w"/>
                                          </p:val>
                                        </p:tav>
                                        <p:tav tm="100000">
                                          <p:val>
                                            <p:strVal val="ppt_w*0.70"/>
                                          </p:val>
                                        </p:tav>
                                      </p:tavLst>
                                    </p:anim>
                                    <p:anim calcmode="lin" valueType="num">
                                      <p:cBhvr>
                                        <p:cTn id="166" dur="500"/>
                                        <p:tgtEl>
                                          <p:spTgt spid="37"/>
                                        </p:tgtEl>
                                        <p:attrNameLst>
                                          <p:attrName>ppt_h</p:attrName>
                                        </p:attrNameLst>
                                      </p:cBhvr>
                                      <p:tavLst>
                                        <p:tav tm="0">
                                          <p:val>
                                            <p:strVal val="ppt_h"/>
                                          </p:val>
                                        </p:tav>
                                        <p:tav tm="100000">
                                          <p:val>
                                            <p:strVal val="ppt_h"/>
                                          </p:val>
                                        </p:tav>
                                      </p:tavLst>
                                    </p:anim>
                                    <p:animEffect transition="out" filter="fade">
                                      <p:cBhvr>
                                        <p:cTn id="167" dur="500"/>
                                        <p:tgtEl>
                                          <p:spTgt spid="37"/>
                                        </p:tgtEl>
                                      </p:cBhvr>
                                    </p:animEffect>
                                    <p:set>
                                      <p:cBhvr>
                                        <p:cTn id="168" dur="1" fill="hold">
                                          <p:stCondLst>
                                            <p:cond delay="499"/>
                                          </p:stCondLst>
                                        </p:cTn>
                                        <p:tgtEl>
                                          <p:spTgt spid="37"/>
                                        </p:tgtEl>
                                        <p:attrNameLst>
                                          <p:attrName>style.visibility</p:attrName>
                                        </p:attrNameLst>
                                      </p:cBhvr>
                                      <p:to>
                                        <p:strVal val="hidden"/>
                                      </p:to>
                                    </p:set>
                                  </p:childTnLst>
                                </p:cTn>
                              </p:par>
                            </p:childTnLst>
                          </p:cTn>
                        </p:par>
                        <p:par>
                          <p:cTn id="169" fill="hold">
                            <p:stCondLst>
                              <p:cond delay="11000"/>
                            </p:stCondLst>
                            <p:childTnLst>
                              <p:par>
                                <p:cTn id="170" presetID="50" presetClass="entr" presetSubtype="0" decel="100000" fill="hold" grpId="0" nodeType="afterEffect">
                                  <p:stCondLst>
                                    <p:cond delay="0"/>
                                  </p:stCondLst>
                                  <p:childTnLst>
                                    <p:set>
                                      <p:cBhvr>
                                        <p:cTn id="171" dur="1" fill="hold">
                                          <p:stCondLst>
                                            <p:cond delay="0"/>
                                          </p:stCondLst>
                                        </p:cTn>
                                        <p:tgtEl>
                                          <p:spTgt spid="38"/>
                                        </p:tgtEl>
                                        <p:attrNameLst>
                                          <p:attrName>style.visibility</p:attrName>
                                        </p:attrNameLst>
                                      </p:cBhvr>
                                      <p:to>
                                        <p:strVal val="visible"/>
                                      </p:to>
                                    </p:set>
                                    <p:anim calcmode="lin" valueType="num">
                                      <p:cBhvr>
                                        <p:cTn id="172" dur="500" fill="hold"/>
                                        <p:tgtEl>
                                          <p:spTgt spid="38"/>
                                        </p:tgtEl>
                                        <p:attrNameLst>
                                          <p:attrName>ppt_w</p:attrName>
                                        </p:attrNameLst>
                                      </p:cBhvr>
                                      <p:tavLst>
                                        <p:tav tm="0">
                                          <p:val>
                                            <p:strVal val="#ppt_w+.3"/>
                                          </p:val>
                                        </p:tav>
                                        <p:tav tm="100000">
                                          <p:val>
                                            <p:strVal val="#ppt_w"/>
                                          </p:val>
                                        </p:tav>
                                      </p:tavLst>
                                    </p:anim>
                                    <p:anim calcmode="lin" valueType="num">
                                      <p:cBhvr>
                                        <p:cTn id="173" dur="500" fill="hold"/>
                                        <p:tgtEl>
                                          <p:spTgt spid="38"/>
                                        </p:tgtEl>
                                        <p:attrNameLst>
                                          <p:attrName>ppt_h</p:attrName>
                                        </p:attrNameLst>
                                      </p:cBhvr>
                                      <p:tavLst>
                                        <p:tav tm="0">
                                          <p:val>
                                            <p:strVal val="#ppt_h"/>
                                          </p:val>
                                        </p:tav>
                                        <p:tav tm="100000">
                                          <p:val>
                                            <p:strVal val="#ppt_h"/>
                                          </p:val>
                                        </p:tav>
                                      </p:tavLst>
                                    </p:anim>
                                    <p:animEffect transition="in" filter="fade">
                                      <p:cBhvr>
                                        <p:cTn id="174" dur="500"/>
                                        <p:tgtEl>
                                          <p:spTgt spid="38"/>
                                        </p:tgtEl>
                                      </p:cBhvr>
                                    </p:animEffect>
                                  </p:childTnLst>
                                </p:cTn>
                              </p:par>
                            </p:childTnLst>
                          </p:cTn>
                        </p:par>
                        <p:par>
                          <p:cTn id="175" fill="hold">
                            <p:stCondLst>
                              <p:cond delay="11500"/>
                            </p:stCondLst>
                            <p:childTnLst>
                              <p:par>
                                <p:cTn id="176" presetID="23" presetClass="entr" presetSubtype="16" fill="hold" grpId="0" nodeType="afterEffect">
                                  <p:stCondLst>
                                    <p:cond delay="0"/>
                                  </p:stCondLst>
                                  <p:childTnLst>
                                    <p:set>
                                      <p:cBhvr>
                                        <p:cTn id="177" dur="1" fill="hold">
                                          <p:stCondLst>
                                            <p:cond delay="0"/>
                                          </p:stCondLst>
                                        </p:cTn>
                                        <p:tgtEl>
                                          <p:spTgt spid="29"/>
                                        </p:tgtEl>
                                        <p:attrNameLst>
                                          <p:attrName>style.visibility</p:attrName>
                                        </p:attrNameLst>
                                      </p:cBhvr>
                                      <p:to>
                                        <p:strVal val="visible"/>
                                      </p:to>
                                    </p:set>
                                    <p:anim calcmode="lin" valueType="num">
                                      <p:cBhvr>
                                        <p:cTn id="178" dur="500" fill="hold"/>
                                        <p:tgtEl>
                                          <p:spTgt spid="29"/>
                                        </p:tgtEl>
                                        <p:attrNameLst>
                                          <p:attrName>ppt_w</p:attrName>
                                        </p:attrNameLst>
                                      </p:cBhvr>
                                      <p:tavLst>
                                        <p:tav tm="0">
                                          <p:val>
                                            <p:fltVal val="0"/>
                                          </p:val>
                                        </p:tav>
                                        <p:tav tm="100000">
                                          <p:val>
                                            <p:strVal val="#ppt_w"/>
                                          </p:val>
                                        </p:tav>
                                      </p:tavLst>
                                    </p:anim>
                                    <p:anim calcmode="lin" valueType="num">
                                      <p:cBhvr>
                                        <p:cTn id="179" dur="500" fill="hold"/>
                                        <p:tgtEl>
                                          <p:spTgt spid="29"/>
                                        </p:tgtEl>
                                        <p:attrNameLst>
                                          <p:attrName>ppt_h</p:attrName>
                                        </p:attrNameLst>
                                      </p:cBhvr>
                                      <p:tavLst>
                                        <p:tav tm="0">
                                          <p:val>
                                            <p:fltVal val="0"/>
                                          </p:val>
                                        </p:tav>
                                        <p:tav tm="100000">
                                          <p:val>
                                            <p:strVal val="#ppt_h"/>
                                          </p:val>
                                        </p:tav>
                                      </p:tavLst>
                                    </p:anim>
                                  </p:childTnLst>
                                </p:cTn>
                              </p:par>
                            </p:childTnLst>
                          </p:cTn>
                        </p:par>
                        <p:par>
                          <p:cTn id="180" fill="hold">
                            <p:stCondLst>
                              <p:cond delay="12000"/>
                            </p:stCondLst>
                            <p:childTnLst>
                              <p:par>
                                <p:cTn id="181" presetID="55" presetClass="exit" presetSubtype="0" fill="hold" grpId="1" nodeType="afterEffect">
                                  <p:stCondLst>
                                    <p:cond delay="0"/>
                                  </p:stCondLst>
                                  <p:childTnLst>
                                    <p:anim calcmode="lin" valueType="num">
                                      <p:cBhvr>
                                        <p:cTn id="182" dur="500"/>
                                        <p:tgtEl>
                                          <p:spTgt spid="38"/>
                                        </p:tgtEl>
                                        <p:attrNameLst>
                                          <p:attrName>ppt_w</p:attrName>
                                        </p:attrNameLst>
                                      </p:cBhvr>
                                      <p:tavLst>
                                        <p:tav tm="0">
                                          <p:val>
                                            <p:strVal val="ppt_w"/>
                                          </p:val>
                                        </p:tav>
                                        <p:tav tm="100000">
                                          <p:val>
                                            <p:strVal val="ppt_w*0.70"/>
                                          </p:val>
                                        </p:tav>
                                      </p:tavLst>
                                    </p:anim>
                                    <p:anim calcmode="lin" valueType="num">
                                      <p:cBhvr>
                                        <p:cTn id="183" dur="500"/>
                                        <p:tgtEl>
                                          <p:spTgt spid="38"/>
                                        </p:tgtEl>
                                        <p:attrNameLst>
                                          <p:attrName>ppt_h</p:attrName>
                                        </p:attrNameLst>
                                      </p:cBhvr>
                                      <p:tavLst>
                                        <p:tav tm="0">
                                          <p:val>
                                            <p:strVal val="ppt_h"/>
                                          </p:val>
                                        </p:tav>
                                        <p:tav tm="100000">
                                          <p:val>
                                            <p:strVal val="ppt_h"/>
                                          </p:val>
                                        </p:tav>
                                      </p:tavLst>
                                    </p:anim>
                                    <p:animEffect transition="out" filter="fade">
                                      <p:cBhvr>
                                        <p:cTn id="184" dur="500"/>
                                        <p:tgtEl>
                                          <p:spTgt spid="38"/>
                                        </p:tgtEl>
                                      </p:cBhvr>
                                    </p:animEffect>
                                    <p:set>
                                      <p:cBhvr>
                                        <p:cTn id="185" dur="1" fill="hold">
                                          <p:stCondLst>
                                            <p:cond delay="499"/>
                                          </p:stCondLst>
                                        </p:cTn>
                                        <p:tgtEl>
                                          <p:spTgt spid="38"/>
                                        </p:tgtEl>
                                        <p:attrNameLst>
                                          <p:attrName>style.visibility</p:attrName>
                                        </p:attrNameLst>
                                      </p:cBhvr>
                                      <p:to>
                                        <p:strVal val="hidden"/>
                                      </p:to>
                                    </p:set>
                                  </p:childTnLst>
                                </p:cTn>
                              </p:par>
                            </p:childTnLst>
                          </p:cTn>
                        </p:par>
                        <p:par>
                          <p:cTn id="186" fill="hold">
                            <p:stCondLst>
                              <p:cond delay="12500"/>
                            </p:stCondLst>
                            <p:childTnLst>
                              <p:par>
                                <p:cTn id="187" presetID="50" presetClass="entr" presetSubtype="0" decel="100000" fill="hold" grpId="0" nodeType="afterEffect">
                                  <p:stCondLst>
                                    <p:cond delay="0"/>
                                  </p:stCondLst>
                                  <p:childTnLst>
                                    <p:set>
                                      <p:cBhvr>
                                        <p:cTn id="188" dur="1" fill="hold">
                                          <p:stCondLst>
                                            <p:cond delay="0"/>
                                          </p:stCondLst>
                                        </p:cTn>
                                        <p:tgtEl>
                                          <p:spTgt spid="39"/>
                                        </p:tgtEl>
                                        <p:attrNameLst>
                                          <p:attrName>style.visibility</p:attrName>
                                        </p:attrNameLst>
                                      </p:cBhvr>
                                      <p:to>
                                        <p:strVal val="visible"/>
                                      </p:to>
                                    </p:set>
                                    <p:anim calcmode="lin" valueType="num">
                                      <p:cBhvr>
                                        <p:cTn id="189" dur="500" fill="hold"/>
                                        <p:tgtEl>
                                          <p:spTgt spid="39"/>
                                        </p:tgtEl>
                                        <p:attrNameLst>
                                          <p:attrName>ppt_w</p:attrName>
                                        </p:attrNameLst>
                                      </p:cBhvr>
                                      <p:tavLst>
                                        <p:tav tm="0">
                                          <p:val>
                                            <p:strVal val="#ppt_w+.3"/>
                                          </p:val>
                                        </p:tav>
                                        <p:tav tm="100000">
                                          <p:val>
                                            <p:strVal val="#ppt_w"/>
                                          </p:val>
                                        </p:tav>
                                      </p:tavLst>
                                    </p:anim>
                                    <p:anim calcmode="lin" valueType="num">
                                      <p:cBhvr>
                                        <p:cTn id="190" dur="500" fill="hold"/>
                                        <p:tgtEl>
                                          <p:spTgt spid="39"/>
                                        </p:tgtEl>
                                        <p:attrNameLst>
                                          <p:attrName>ppt_h</p:attrName>
                                        </p:attrNameLst>
                                      </p:cBhvr>
                                      <p:tavLst>
                                        <p:tav tm="0">
                                          <p:val>
                                            <p:strVal val="#ppt_h"/>
                                          </p:val>
                                        </p:tav>
                                        <p:tav tm="100000">
                                          <p:val>
                                            <p:strVal val="#ppt_h"/>
                                          </p:val>
                                        </p:tav>
                                      </p:tavLst>
                                    </p:anim>
                                    <p:animEffect transition="in" filter="fade">
                                      <p:cBhvr>
                                        <p:cTn id="191" dur="500"/>
                                        <p:tgtEl>
                                          <p:spTgt spid="39"/>
                                        </p:tgtEl>
                                      </p:cBhvr>
                                    </p:animEffect>
                                  </p:childTnLst>
                                </p:cTn>
                              </p:par>
                            </p:childTnLst>
                          </p:cTn>
                        </p:par>
                        <p:par>
                          <p:cTn id="192" fill="hold">
                            <p:stCondLst>
                              <p:cond delay="13000"/>
                            </p:stCondLst>
                            <p:childTnLst>
                              <p:par>
                                <p:cTn id="193" presetID="23" presetClass="entr" presetSubtype="16" fill="hold" grpId="0" nodeType="afterEffect">
                                  <p:stCondLst>
                                    <p:cond delay="0"/>
                                  </p:stCondLst>
                                  <p:childTnLst>
                                    <p:set>
                                      <p:cBhvr>
                                        <p:cTn id="194" dur="1" fill="hold">
                                          <p:stCondLst>
                                            <p:cond delay="0"/>
                                          </p:stCondLst>
                                        </p:cTn>
                                        <p:tgtEl>
                                          <p:spTgt spid="30"/>
                                        </p:tgtEl>
                                        <p:attrNameLst>
                                          <p:attrName>style.visibility</p:attrName>
                                        </p:attrNameLst>
                                      </p:cBhvr>
                                      <p:to>
                                        <p:strVal val="visible"/>
                                      </p:to>
                                    </p:set>
                                    <p:anim calcmode="lin" valueType="num">
                                      <p:cBhvr>
                                        <p:cTn id="195" dur="500" fill="hold"/>
                                        <p:tgtEl>
                                          <p:spTgt spid="30"/>
                                        </p:tgtEl>
                                        <p:attrNameLst>
                                          <p:attrName>ppt_w</p:attrName>
                                        </p:attrNameLst>
                                      </p:cBhvr>
                                      <p:tavLst>
                                        <p:tav tm="0">
                                          <p:val>
                                            <p:fltVal val="0"/>
                                          </p:val>
                                        </p:tav>
                                        <p:tav tm="100000">
                                          <p:val>
                                            <p:strVal val="#ppt_w"/>
                                          </p:val>
                                        </p:tav>
                                      </p:tavLst>
                                    </p:anim>
                                    <p:anim calcmode="lin" valueType="num">
                                      <p:cBhvr>
                                        <p:cTn id="196" dur="500" fill="hold"/>
                                        <p:tgtEl>
                                          <p:spTgt spid="30"/>
                                        </p:tgtEl>
                                        <p:attrNameLst>
                                          <p:attrName>ppt_h</p:attrName>
                                        </p:attrNameLst>
                                      </p:cBhvr>
                                      <p:tavLst>
                                        <p:tav tm="0">
                                          <p:val>
                                            <p:fltVal val="0"/>
                                          </p:val>
                                        </p:tav>
                                        <p:tav tm="100000">
                                          <p:val>
                                            <p:strVal val="#ppt_h"/>
                                          </p:val>
                                        </p:tav>
                                      </p:tavLst>
                                    </p:anim>
                                  </p:childTnLst>
                                </p:cTn>
                              </p:par>
                            </p:childTnLst>
                          </p:cTn>
                        </p:par>
                        <p:par>
                          <p:cTn id="197" fill="hold">
                            <p:stCondLst>
                              <p:cond delay="13500"/>
                            </p:stCondLst>
                            <p:childTnLst>
                              <p:par>
                                <p:cTn id="198" presetID="55" presetClass="exit" presetSubtype="0" fill="hold" grpId="1" nodeType="afterEffect">
                                  <p:stCondLst>
                                    <p:cond delay="0"/>
                                  </p:stCondLst>
                                  <p:childTnLst>
                                    <p:anim calcmode="lin" valueType="num">
                                      <p:cBhvr>
                                        <p:cTn id="199" dur="500"/>
                                        <p:tgtEl>
                                          <p:spTgt spid="39"/>
                                        </p:tgtEl>
                                        <p:attrNameLst>
                                          <p:attrName>ppt_w</p:attrName>
                                        </p:attrNameLst>
                                      </p:cBhvr>
                                      <p:tavLst>
                                        <p:tav tm="0">
                                          <p:val>
                                            <p:strVal val="ppt_w"/>
                                          </p:val>
                                        </p:tav>
                                        <p:tav tm="100000">
                                          <p:val>
                                            <p:strVal val="ppt_w*0.70"/>
                                          </p:val>
                                        </p:tav>
                                      </p:tavLst>
                                    </p:anim>
                                    <p:anim calcmode="lin" valueType="num">
                                      <p:cBhvr>
                                        <p:cTn id="200" dur="500"/>
                                        <p:tgtEl>
                                          <p:spTgt spid="39"/>
                                        </p:tgtEl>
                                        <p:attrNameLst>
                                          <p:attrName>ppt_h</p:attrName>
                                        </p:attrNameLst>
                                      </p:cBhvr>
                                      <p:tavLst>
                                        <p:tav tm="0">
                                          <p:val>
                                            <p:strVal val="ppt_h"/>
                                          </p:val>
                                        </p:tav>
                                        <p:tav tm="100000">
                                          <p:val>
                                            <p:strVal val="ppt_h"/>
                                          </p:val>
                                        </p:tav>
                                      </p:tavLst>
                                    </p:anim>
                                    <p:animEffect transition="out" filter="fade">
                                      <p:cBhvr>
                                        <p:cTn id="201" dur="500"/>
                                        <p:tgtEl>
                                          <p:spTgt spid="39"/>
                                        </p:tgtEl>
                                      </p:cBhvr>
                                    </p:animEffect>
                                    <p:set>
                                      <p:cBhvr>
                                        <p:cTn id="202" dur="1" fill="hold">
                                          <p:stCondLst>
                                            <p:cond delay="499"/>
                                          </p:stCondLst>
                                        </p:cTn>
                                        <p:tgtEl>
                                          <p:spTgt spid="39"/>
                                        </p:tgtEl>
                                        <p:attrNameLst>
                                          <p:attrName>style.visibility</p:attrName>
                                        </p:attrNameLst>
                                      </p:cBhvr>
                                      <p:to>
                                        <p:strVal val="hidden"/>
                                      </p:to>
                                    </p:set>
                                  </p:childTnLst>
                                </p:cTn>
                              </p:par>
                            </p:childTnLst>
                          </p:cTn>
                        </p:par>
                        <p:par>
                          <p:cTn id="203" fill="hold">
                            <p:stCondLst>
                              <p:cond delay="14000"/>
                            </p:stCondLst>
                            <p:childTnLst>
                              <p:par>
                                <p:cTn id="204" presetID="23" presetClass="entr" presetSubtype="16" fill="hold" grpId="0" nodeType="afterEffect">
                                  <p:stCondLst>
                                    <p:cond delay="0"/>
                                  </p:stCondLst>
                                  <p:childTnLst>
                                    <p:set>
                                      <p:cBhvr>
                                        <p:cTn id="205" dur="1" fill="hold">
                                          <p:stCondLst>
                                            <p:cond delay="0"/>
                                          </p:stCondLst>
                                        </p:cTn>
                                        <p:tgtEl>
                                          <p:spTgt spid="32"/>
                                        </p:tgtEl>
                                        <p:attrNameLst>
                                          <p:attrName>style.visibility</p:attrName>
                                        </p:attrNameLst>
                                      </p:cBhvr>
                                      <p:to>
                                        <p:strVal val="visible"/>
                                      </p:to>
                                    </p:set>
                                    <p:anim calcmode="lin" valueType="num">
                                      <p:cBhvr>
                                        <p:cTn id="206" dur="500" fill="hold"/>
                                        <p:tgtEl>
                                          <p:spTgt spid="32"/>
                                        </p:tgtEl>
                                        <p:attrNameLst>
                                          <p:attrName>ppt_w</p:attrName>
                                        </p:attrNameLst>
                                      </p:cBhvr>
                                      <p:tavLst>
                                        <p:tav tm="0">
                                          <p:val>
                                            <p:fltVal val="0"/>
                                          </p:val>
                                        </p:tav>
                                        <p:tav tm="100000">
                                          <p:val>
                                            <p:strVal val="#ppt_w"/>
                                          </p:val>
                                        </p:tav>
                                      </p:tavLst>
                                    </p:anim>
                                    <p:anim calcmode="lin" valueType="num">
                                      <p:cBhvr>
                                        <p:cTn id="207"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P spid="10" grpId="0"/>
      <p:bldP spid="10" grpId="1"/>
      <p:bldP spid="21" grpId="0"/>
      <p:bldP spid="23" grpId="0"/>
      <p:bldP spid="24" grpId="0"/>
      <p:bldP spid="25" grpId="0"/>
      <p:bldP spid="26" grpId="0"/>
      <p:bldP spid="27" grpId="0"/>
      <p:bldP spid="28" grpId="0"/>
      <p:bldP spid="29" grpId="0"/>
      <p:bldP spid="30" grpId="0"/>
      <p:bldP spid="32" grpId="0"/>
      <p:bldP spid="33" grpId="0"/>
      <p:bldP spid="33" grpId="1"/>
      <p:bldP spid="34" grpId="0"/>
      <p:bldP spid="34" grpId="1"/>
      <p:bldP spid="35" grpId="0"/>
      <p:bldP spid="35" grpId="1"/>
      <p:bldP spid="36" grpId="0"/>
      <p:bldP spid="36" grpId="1"/>
      <p:bldP spid="37" grpId="0"/>
      <p:bldP spid="37" grpId="1"/>
      <p:bldP spid="38" grpId="0"/>
      <p:bldP spid="38" grpId="1"/>
      <p:bldP spid="39" grpId="0"/>
      <p:bldP spid="39" grpId="1"/>
      <p:bldP spid="40" grpId="0"/>
      <p:bldP spid="41" grpId="0"/>
      <p:bldP spid="41"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9602" y="-171400"/>
            <a:ext cx="8229600" cy="1143000"/>
          </a:xfrm>
        </p:spPr>
        <p:txBody>
          <a:bodyPr>
            <a:scene3d>
              <a:camera prst="orthographicFront"/>
              <a:lightRig rig="threePt" dir="t"/>
            </a:scene3d>
            <a:sp3d extrusionH="25400" contourW="25400">
              <a:bevelT w="63500" h="63500" prst="convex"/>
              <a:bevelB w="63500" h="63500"/>
            </a:sp3d>
          </a:bodyPr>
          <a:lstStyle/>
          <a:p>
            <a:r>
              <a:rPr lang="ru-RU"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rPr>
              <a:t>Роль золотого сечения</a:t>
            </a:r>
            <a:endParaRPr lang="ru-RU" i="1" dirty="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3" name="TextBox 2"/>
          <p:cNvSpPr txBox="1"/>
          <p:nvPr/>
        </p:nvSpPr>
        <p:spPr>
          <a:xfrm>
            <a:off x="-6547" y="1340768"/>
            <a:ext cx="9145016" cy="4524315"/>
          </a:xfrm>
          <a:prstGeom prst="rect">
            <a:avLst/>
          </a:prstGeom>
          <a:noFill/>
        </p:spPr>
        <p:txBody>
          <a:bodyPr wrap="square" rtlCol="0">
            <a:spAutoFit/>
            <a:scene3d>
              <a:camera prst="orthographicFront"/>
              <a:lightRig rig="threePt" dir="t"/>
            </a:scene3d>
            <a:sp3d extrusionH="12700" contourW="12700">
              <a:bevelT w="38100" h="38100" prst="convex"/>
              <a:bevelB w="0" h="6350"/>
            </a:sp3d>
          </a:bodyPr>
          <a:lstStyle/>
          <a:p>
            <a:pPr algn="ctr"/>
            <a:r>
              <a:rPr lang="ru-RU" sz="2000" i="1" dirty="0" smtClean="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Интерес человека </a:t>
            </a:r>
            <a:r>
              <a:rPr lang="ru-RU" sz="2000" i="1" dirty="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к форме какого-либо предмета может быть продиктован жизненной необходимостью, а </a:t>
            </a:r>
            <a:endParaRPr lang="ru-RU" sz="2000" i="1" dirty="0" smtClean="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r>
              <a:rPr lang="ru-RU" sz="2000" i="1" dirty="0" smtClean="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может </a:t>
            </a:r>
            <a:r>
              <a:rPr lang="ru-RU" sz="2000" i="1" dirty="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быть вызван красотой формы. </a:t>
            </a:r>
            <a:endParaRPr lang="ru-RU" sz="2000" i="1" dirty="0" smtClean="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endParaRPr lang="ru-RU" sz="2400"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endParaRPr>
          </a:p>
          <a:p>
            <a:pPr algn="ctr"/>
            <a:r>
              <a:rPr lang="ru-RU" sz="24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rPr>
              <a:t>Форма</a:t>
            </a:r>
            <a:r>
              <a:rPr lang="ru-RU" sz="24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rPr>
              <a:t>, в основе построения которой лежат сочетание симметрии и золотого сечения, способствует наилучшему зрительному восприятию и появлению ощущения красоты </a:t>
            </a:r>
            <a:endParaRPr lang="ru-RU" sz="24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endParaRPr>
          </a:p>
          <a:p>
            <a:pPr algn="ctr"/>
            <a:r>
              <a:rPr lang="ru-RU" sz="24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rPr>
              <a:t>и </a:t>
            </a:r>
            <a:r>
              <a:rPr lang="ru-RU" sz="24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ookman Old Style" pitchFamily="18" charset="0"/>
              </a:rPr>
              <a:t>гармонии.</a:t>
            </a:r>
            <a:r>
              <a:rPr lang="ru-RU" sz="2400" b="1" i="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rPr>
              <a:t> </a:t>
            </a:r>
            <a:endParaRPr lang="ru-RU" sz="2400" b="1" i="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Bookman Old Style" pitchFamily="18" charset="0"/>
            </a:endParaRPr>
          </a:p>
          <a:p>
            <a:pPr algn="ctr"/>
            <a:endParaRPr lang="ru-RU" sz="2400"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r>
              <a:rPr lang="ru-RU" sz="2000" i="1" dirty="0" smtClean="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Принцип </a:t>
            </a:r>
            <a:r>
              <a:rPr lang="ru-RU" sz="2000" i="1" dirty="0">
                <a:ln>
                  <a:solidFill>
                    <a:sysClr val="windowText" lastClr="000000"/>
                  </a:solidFill>
                </a:ln>
                <a:solidFill>
                  <a:schemeClr val="tx2">
                    <a:lumMod val="50000"/>
                  </a:schemeClr>
                </a:solidFill>
                <a:effectLst>
                  <a:outerShdw blurRad="38100" dist="38100" dir="2700000" algn="tl">
                    <a:srgbClr val="000000">
                      <a:alpha val="43137"/>
                    </a:srgbClr>
                  </a:outerShdw>
                </a:effectLst>
                <a:latin typeface="Bookman Old Style" pitchFamily="18" charset="0"/>
              </a:rPr>
              <a:t>золотого сечения – высшее проявление структурного и функционального совершенства целого и его частей в искусстве, науке, технике и природе.</a:t>
            </a:r>
          </a:p>
        </p:txBody>
      </p:sp>
    </p:spTree>
    <p:extLst>
      <p:ext uri="{BB962C8B-B14F-4D97-AF65-F5344CB8AC3E}">
        <p14:creationId xmlns:p14="http://schemas.microsoft.com/office/powerpoint/2010/main" val="3137414116"/>
      </p:ext>
    </p:extLst>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500"/>
                            </p:stCondLst>
                            <p:childTnLst>
                              <p:par>
                                <p:cTn id="17" presetID="50" presetClass="entr" presetSubtype="0" decel="10000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20"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3" end="3"/>
                                            </p:txEl>
                                          </p:spTgt>
                                        </p:tgtEl>
                                      </p:cBhvr>
                                    </p:animEffect>
                                  </p:childTnLst>
                                </p:cTn>
                              </p:par>
                              <p:par>
                                <p:cTn id="22" presetID="50" presetClass="entr" presetSubtype="0" decel="10000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ppt_w</p:attrName>
                                        </p:attrNameLst>
                                      </p:cBhvr>
                                      <p:tavLst>
                                        <p:tav tm="0">
                                          <p:val>
                                            <p:strVal val="#ppt_w+.3"/>
                                          </p:val>
                                        </p:tav>
                                        <p:tav tm="100000">
                                          <p:val>
                                            <p:strVal val="#ppt_w"/>
                                          </p:val>
                                        </p:tav>
                                      </p:tavLst>
                                    </p:anim>
                                    <p:anim calcmode="lin" valueType="num">
                                      <p:cBhvr>
                                        <p:cTn id="25"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4" end="4"/>
                                            </p:txEl>
                                          </p:spTgt>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435280" cy="1498178"/>
          </a:xfrm>
        </p:spPr>
        <p:txBody>
          <a:bodyPr>
            <a:noAutofit/>
            <a:scene3d>
              <a:camera prst="orthographicFront"/>
              <a:lightRig rig="threePt" dir="t"/>
            </a:scene3d>
            <a:sp3d extrusionH="63500" contourW="25400">
              <a:bevelT w="63500" h="63500" prst="convex"/>
              <a:bevelB w="63500" h="63500"/>
            </a:sp3d>
          </a:bodyPr>
          <a:lstStyle/>
          <a:p>
            <a:r>
              <a:rPr lang="ru-RU" sz="4800" i="1" dirty="0" smtClean="0">
                <a:ln>
                  <a:solidFill>
                    <a:srgbClr val="3F3F3F"/>
                  </a:solidFill>
                </a:ln>
                <a:solidFill>
                  <a:schemeClr val="tx2">
                    <a:lumMod val="50000"/>
                  </a:schemeClr>
                </a:solidFill>
                <a:effectLst/>
                <a:latin typeface="Bookman Old Style" pitchFamily="18" charset="0"/>
              </a:rPr>
              <a:t>Золотое сечение в природе</a:t>
            </a:r>
            <a:endParaRPr lang="ru-RU" sz="4800" i="1" dirty="0">
              <a:ln>
                <a:solidFill>
                  <a:srgbClr val="3F3F3F"/>
                </a:solidFill>
              </a:ln>
              <a:solidFill>
                <a:schemeClr val="tx2">
                  <a:lumMod val="50000"/>
                </a:schemeClr>
              </a:solidFill>
              <a:effectLst/>
              <a:latin typeface="Bookman Old Style" pitchFamily="18" charset="0"/>
            </a:endParaRPr>
          </a:p>
        </p:txBody>
      </p:sp>
      <p:pic>
        <p:nvPicPr>
          <p:cNvPr id="6" name="Рисунок 5" descr="5ada51b634c9.jpg"/>
          <p:cNvPicPr>
            <a:picLocks noChangeAspect="1"/>
          </p:cNvPicPr>
          <p:nvPr/>
        </p:nvPicPr>
        <p:blipFill>
          <a:blip r:embed="rId2" cstate="print"/>
          <a:stretch>
            <a:fillRect/>
          </a:stretch>
        </p:blipFill>
        <p:spPr>
          <a:xfrm>
            <a:off x="-108519" y="1544105"/>
            <a:ext cx="3960440" cy="5718860"/>
          </a:xfrm>
          <a:prstGeom prst="rect">
            <a:avLst/>
          </a:prstGeom>
          <a:ln>
            <a:noFill/>
          </a:ln>
          <a:effectLst>
            <a:softEdge rad="112500"/>
          </a:effectLst>
        </p:spPr>
      </p:pic>
      <p:pic>
        <p:nvPicPr>
          <p:cNvPr id="8" name="Рисунок 7" descr="hlemyzd-zahradni-21964.jpg"/>
          <p:cNvPicPr>
            <a:picLocks noChangeAspect="1"/>
          </p:cNvPicPr>
          <p:nvPr/>
        </p:nvPicPr>
        <p:blipFill>
          <a:blip r:embed="rId3" cstate="print"/>
          <a:stretch>
            <a:fillRect/>
          </a:stretch>
        </p:blipFill>
        <p:spPr>
          <a:xfrm>
            <a:off x="3693598" y="2780929"/>
            <a:ext cx="5450402" cy="4077072"/>
          </a:xfrm>
          <a:prstGeom prst="rect">
            <a:avLst/>
          </a:prstGeom>
          <a:ln>
            <a:noFill/>
          </a:ln>
          <a:effectLst>
            <a:softEdge rad="112500"/>
          </a:effectLst>
        </p:spPr>
      </p:pic>
      <p:pic>
        <p:nvPicPr>
          <p:cNvPr id="9" name="Рисунок 8" descr="lizard.jpg"/>
          <p:cNvPicPr>
            <a:picLocks noChangeAspect="1"/>
          </p:cNvPicPr>
          <p:nvPr/>
        </p:nvPicPr>
        <p:blipFill>
          <a:blip r:embed="rId4" cstate="print"/>
          <a:stretch>
            <a:fillRect/>
          </a:stretch>
        </p:blipFill>
        <p:spPr>
          <a:xfrm>
            <a:off x="5004048" y="1484784"/>
            <a:ext cx="3873029" cy="5229200"/>
          </a:xfrm>
          <a:prstGeom prst="rect">
            <a:avLst/>
          </a:prstGeom>
          <a:ln>
            <a:noFill/>
          </a:ln>
          <a:effectLst>
            <a:softEdge rad="112500"/>
          </a:effectLst>
        </p:spPr>
      </p:pic>
      <p:pic>
        <p:nvPicPr>
          <p:cNvPr id="10" name="Рисунок 9" descr="Babochka.jpg"/>
          <p:cNvPicPr>
            <a:picLocks noChangeAspect="1"/>
          </p:cNvPicPr>
          <p:nvPr/>
        </p:nvPicPr>
        <p:blipFill>
          <a:blip r:embed="rId5" cstate="print"/>
          <a:stretch>
            <a:fillRect/>
          </a:stretch>
        </p:blipFill>
        <p:spPr>
          <a:xfrm>
            <a:off x="-828600" y="2087470"/>
            <a:ext cx="6192688" cy="4770530"/>
          </a:xfrm>
          <a:prstGeom prst="rect">
            <a:avLst/>
          </a:prstGeom>
          <a:ln>
            <a:noFill/>
          </a:ln>
          <a:effectLst>
            <a:softEdge rad="112500"/>
          </a:effectLst>
        </p:spPr>
      </p:pic>
      <p:pic>
        <p:nvPicPr>
          <p:cNvPr id="11" name="Рисунок 10" descr="zolotoe-sechenie-v-fotografii-490-19.jpg"/>
          <p:cNvPicPr>
            <a:picLocks noChangeAspect="1"/>
          </p:cNvPicPr>
          <p:nvPr/>
        </p:nvPicPr>
        <p:blipFill>
          <a:blip r:embed="rId6" cstate="print"/>
          <a:stretch>
            <a:fillRect/>
          </a:stretch>
        </p:blipFill>
        <p:spPr>
          <a:xfrm rot="5400000">
            <a:off x="4569638" y="2215016"/>
            <a:ext cx="5224795" cy="3923928"/>
          </a:xfrm>
          <a:prstGeom prst="rect">
            <a:avLst/>
          </a:prstGeom>
          <a:ln>
            <a:noFill/>
          </a:ln>
          <a:effectLst>
            <a:softEdge rad="112500"/>
          </a:effectLst>
        </p:spPr>
      </p:pic>
      <p:pic>
        <p:nvPicPr>
          <p:cNvPr id="12" name="Рисунок 11" descr="1290882055_podsolnuh.jpg"/>
          <p:cNvPicPr>
            <a:picLocks noChangeAspect="1"/>
          </p:cNvPicPr>
          <p:nvPr/>
        </p:nvPicPr>
        <p:blipFill>
          <a:blip r:embed="rId7" cstate="print"/>
          <a:stretch>
            <a:fillRect/>
          </a:stretch>
        </p:blipFill>
        <p:spPr>
          <a:xfrm>
            <a:off x="-468560" y="2132856"/>
            <a:ext cx="5753666" cy="4536504"/>
          </a:xfrm>
          <a:prstGeom prst="rect">
            <a:avLst/>
          </a:prstGeom>
          <a:ln>
            <a:noFill/>
          </a:ln>
          <a:effectLst>
            <a:softEdge rad="112500"/>
          </a:effectLst>
        </p:spPr>
      </p:pic>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strVal val="#ppt_w+.3"/>
                                          </p:val>
                                        </p:tav>
                                        <p:tav tm="100000">
                                          <p:val>
                                            <p:strVal val="#ppt_w"/>
                                          </p:val>
                                        </p:tav>
                                      </p:tavLst>
                                    </p:anim>
                                    <p:anim calcmode="lin" valueType="num">
                                      <p:cBhvr>
                                        <p:cTn id="13" dur="2000" fill="hold"/>
                                        <p:tgtEl>
                                          <p:spTgt spid="6"/>
                                        </p:tgtEl>
                                        <p:attrNameLst>
                                          <p:attrName>ppt_h</p:attrName>
                                        </p:attrNameLst>
                                      </p:cBhvr>
                                      <p:tavLst>
                                        <p:tav tm="0">
                                          <p:val>
                                            <p:strVal val="#ppt_h"/>
                                          </p:val>
                                        </p:tav>
                                        <p:tav tm="100000">
                                          <p:val>
                                            <p:strVal val="#ppt_h"/>
                                          </p:val>
                                        </p:tav>
                                      </p:tavLst>
                                    </p:anim>
                                    <p:animEffect transition="in" filter="fade">
                                      <p:cBhvr>
                                        <p:cTn id="14" dur="2000"/>
                                        <p:tgtEl>
                                          <p:spTgt spid="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2000" fill="hold"/>
                                        <p:tgtEl>
                                          <p:spTgt spid="8"/>
                                        </p:tgtEl>
                                        <p:attrNameLst>
                                          <p:attrName>ppt_w</p:attrName>
                                        </p:attrNameLst>
                                      </p:cBhvr>
                                      <p:tavLst>
                                        <p:tav tm="0">
                                          <p:val>
                                            <p:strVal val="#ppt_w+.3"/>
                                          </p:val>
                                        </p:tav>
                                        <p:tav tm="100000">
                                          <p:val>
                                            <p:strVal val="#ppt_w"/>
                                          </p:val>
                                        </p:tav>
                                      </p:tavLst>
                                    </p:anim>
                                    <p:anim calcmode="lin" valueType="num">
                                      <p:cBhvr>
                                        <p:cTn id="18" dur="2000" fill="hold"/>
                                        <p:tgtEl>
                                          <p:spTgt spid="8"/>
                                        </p:tgtEl>
                                        <p:attrNameLst>
                                          <p:attrName>ppt_h</p:attrName>
                                        </p:attrNameLst>
                                      </p:cBhvr>
                                      <p:tavLst>
                                        <p:tav tm="0">
                                          <p:val>
                                            <p:strVal val="#ppt_h"/>
                                          </p:val>
                                        </p:tav>
                                        <p:tav tm="100000">
                                          <p:val>
                                            <p:strVal val="#ppt_h"/>
                                          </p:val>
                                        </p:tav>
                                      </p:tavLst>
                                    </p:anim>
                                    <p:animEffect transition="in" filter="fade">
                                      <p:cBhvr>
                                        <p:cTn id="19" dur="2000"/>
                                        <p:tgtEl>
                                          <p:spTgt spid="8"/>
                                        </p:tgtEl>
                                      </p:cBhvr>
                                    </p:animEffect>
                                  </p:childTnLst>
                                </p:cTn>
                              </p:par>
                            </p:childTnLst>
                          </p:cTn>
                        </p:par>
                        <p:par>
                          <p:cTn id="20" fill="hold">
                            <p:stCondLst>
                              <p:cond delay="2500"/>
                            </p:stCondLst>
                            <p:childTnLst>
                              <p:par>
                                <p:cTn id="21" presetID="55" presetClass="exit" presetSubtype="0" fill="hold" nodeType="afterEffect">
                                  <p:stCondLst>
                                    <p:cond delay="0"/>
                                  </p:stCondLst>
                                  <p:childTnLst>
                                    <p:anim calcmode="lin" valueType="num">
                                      <p:cBhvr>
                                        <p:cTn id="22" dur="1000"/>
                                        <p:tgtEl>
                                          <p:spTgt spid="6"/>
                                        </p:tgtEl>
                                        <p:attrNameLst>
                                          <p:attrName>ppt_w</p:attrName>
                                        </p:attrNameLst>
                                      </p:cBhvr>
                                      <p:tavLst>
                                        <p:tav tm="0">
                                          <p:val>
                                            <p:strVal val="ppt_w"/>
                                          </p:val>
                                        </p:tav>
                                        <p:tav tm="100000">
                                          <p:val>
                                            <p:strVal val="ppt_w*0.70"/>
                                          </p:val>
                                        </p:tav>
                                      </p:tavLst>
                                    </p:anim>
                                    <p:anim calcmode="lin" valueType="num">
                                      <p:cBhvr>
                                        <p:cTn id="23" dur="1000"/>
                                        <p:tgtEl>
                                          <p:spTgt spid="6"/>
                                        </p:tgtEl>
                                        <p:attrNameLst>
                                          <p:attrName>ppt_h</p:attrName>
                                        </p:attrNameLst>
                                      </p:cBhvr>
                                      <p:tavLst>
                                        <p:tav tm="0">
                                          <p:val>
                                            <p:strVal val="ppt_h"/>
                                          </p:val>
                                        </p:tav>
                                        <p:tav tm="100000">
                                          <p:val>
                                            <p:strVal val="ppt_h"/>
                                          </p:val>
                                        </p:tav>
                                      </p:tavLst>
                                    </p:anim>
                                    <p:animEffect transition="out" filter="fade">
                                      <p:cBhvr>
                                        <p:cTn id="24" dur="1000"/>
                                        <p:tgtEl>
                                          <p:spTgt spid="6"/>
                                        </p:tgtEl>
                                      </p:cBhvr>
                                    </p:animEffect>
                                    <p:set>
                                      <p:cBhvr>
                                        <p:cTn id="25" dur="1" fill="hold">
                                          <p:stCondLst>
                                            <p:cond delay="999"/>
                                          </p:stCondLst>
                                        </p:cTn>
                                        <p:tgtEl>
                                          <p:spTgt spid="6"/>
                                        </p:tgtEl>
                                        <p:attrNameLst>
                                          <p:attrName>style.visibility</p:attrName>
                                        </p:attrNameLst>
                                      </p:cBhvr>
                                      <p:to>
                                        <p:strVal val="hidden"/>
                                      </p:to>
                                    </p:set>
                                  </p:childTnLst>
                                </p:cTn>
                              </p:par>
                              <p:par>
                                <p:cTn id="26" presetID="55" presetClass="exit" presetSubtype="0" fill="hold" nodeType="withEffect">
                                  <p:stCondLst>
                                    <p:cond delay="0"/>
                                  </p:stCondLst>
                                  <p:childTnLst>
                                    <p:anim calcmode="lin" valueType="num">
                                      <p:cBhvr>
                                        <p:cTn id="27" dur="1000"/>
                                        <p:tgtEl>
                                          <p:spTgt spid="8"/>
                                        </p:tgtEl>
                                        <p:attrNameLst>
                                          <p:attrName>ppt_w</p:attrName>
                                        </p:attrNameLst>
                                      </p:cBhvr>
                                      <p:tavLst>
                                        <p:tav tm="0">
                                          <p:val>
                                            <p:strVal val="ppt_w"/>
                                          </p:val>
                                        </p:tav>
                                        <p:tav tm="100000">
                                          <p:val>
                                            <p:strVal val="ppt_w*0.70"/>
                                          </p:val>
                                        </p:tav>
                                      </p:tavLst>
                                    </p:anim>
                                    <p:anim calcmode="lin" valueType="num">
                                      <p:cBhvr>
                                        <p:cTn id="28" dur="1000"/>
                                        <p:tgtEl>
                                          <p:spTgt spid="8"/>
                                        </p:tgtEl>
                                        <p:attrNameLst>
                                          <p:attrName>ppt_h</p:attrName>
                                        </p:attrNameLst>
                                      </p:cBhvr>
                                      <p:tavLst>
                                        <p:tav tm="0">
                                          <p:val>
                                            <p:strVal val="ppt_h"/>
                                          </p:val>
                                        </p:tav>
                                        <p:tav tm="100000">
                                          <p:val>
                                            <p:strVal val="ppt_h"/>
                                          </p:val>
                                        </p:tav>
                                      </p:tavLst>
                                    </p:anim>
                                    <p:animEffect transition="out" filter="fade">
                                      <p:cBhvr>
                                        <p:cTn id="29" dur="1000"/>
                                        <p:tgtEl>
                                          <p:spTgt spid="8"/>
                                        </p:tgtEl>
                                      </p:cBhvr>
                                    </p:animEffect>
                                    <p:set>
                                      <p:cBhvr>
                                        <p:cTn id="30" dur="1" fill="hold">
                                          <p:stCondLst>
                                            <p:cond delay="999"/>
                                          </p:stCondLst>
                                        </p:cTn>
                                        <p:tgtEl>
                                          <p:spTgt spid="8"/>
                                        </p:tgtEl>
                                        <p:attrNameLst>
                                          <p:attrName>style.visibility</p:attrName>
                                        </p:attrNameLst>
                                      </p:cBhvr>
                                      <p:to>
                                        <p:strVal val="hidden"/>
                                      </p:to>
                                    </p:set>
                                  </p:childTnLst>
                                </p:cTn>
                              </p:par>
                              <p:par>
                                <p:cTn id="31" presetID="50" presetClass="entr" presetSubtype="0" decel="10000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2000" fill="hold"/>
                                        <p:tgtEl>
                                          <p:spTgt spid="10"/>
                                        </p:tgtEl>
                                        <p:attrNameLst>
                                          <p:attrName>ppt_w</p:attrName>
                                        </p:attrNameLst>
                                      </p:cBhvr>
                                      <p:tavLst>
                                        <p:tav tm="0">
                                          <p:val>
                                            <p:strVal val="#ppt_w+.3"/>
                                          </p:val>
                                        </p:tav>
                                        <p:tav tm="100000">
                                          <p:val>
                                            <p:strVal val="#ppt_w"/>
                                          </p:val>
                                        </p:tav>
                                      </p:tavLst>
                                    </p:anim>
                                    <p:anim calcmode="lin" valueType="num">
                                      <p:cBhvr>
                                        <p:cTn id="34" dur="2000" fill="hold"/>
                                        <p:tgtEl>
                                          <p:spTgt spid="10"/>
                                        </p:tgtEl>
                                        <p:attrNameLst>
                                          <p:attrName>ppt_h</p:attrName>
                                        </p:attrNameLst>
                                      </p:cBhvr>
                                      <p:tavLst>
                                        <p:tav tm="0">
                                          <p:val>
                                            <p:strVal val="#ppt_h"/>
                                          </p:val>
                                        </p:tav>
                                        <p:tav tm="100000">
                                          <p:val>
                                            <p:strVal val="#ppt_h"/>
                                          </p:val>
                                        </p:tav>
                                      </p:tavLst>
                                    </p:anim>
                                    <p:animEffect transition="in" filter="fade">
                                      <p:cBhvr>
                                        <p:cTn id="35" dur="2000"/>
                                        <p:tgtEl>
                                          <p:spTgt spid="10"/>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2000" fill="hold"/>
                                        <p:tgtEl>
                                          <p:spTgt spid="9"/>
                                        </p:tgtEl>
                                        <p:attrNameLst>
                                          <p:attrName>ppt_w</p:attrName>
                                        </p:attrNameLst>
                                      </p:cBhvr>
                                      <p:tavLst>
                                        <p:tav tm="0">
                                          <p:val>
                                            <p:strVal val="#ppt_w+.3"/>
                                          </p:val>
                                        </p:tav>
                                        <p:tav tm="100000">
                                          <p:val>
                                            <p:strVal val="#ppt_w"/>
                                          </p:val>
                                        </p:tav>
                                      </p:tavLst>
                                    </p:anim>
                                    <p:anim calcmode="lin" valueType="num">
                                      <p:cBhvr>
                                        <p:cTn id="39" dur="2000" fill="hold"/>
                                        <p:tgtEl>
                                          <p:spTgt spid="9"/>
                                        </p:tgtEl>
                                        <p:attrNameLst>
                                          <p:attrName>ppt_h</p:attrName>
                                        </p:attrNameLst>
                                      </p:cBhvr>
                                      <p:tavLst>
                                        <p:tav tm="0">
                                          <p:val>
                                            <p:strVal val="#ppt_h"/>
                                          </p:val>
                                        </p:tav>
                                        <p:tav tm="100000">
                                          <p:val>
                                            <p:strVal val="#ppt_h"/>
                                          </p:val>
                                        </p:tav>
                                      </p:tavLst>
                                    </p:anim>
                                    <p:animEffect transition="in" filter="fade">
                                      <p:cBhvr>
                                        <p:cTn id="40" dur="2000"/>
                                        <p:tgtEl>
                                          <p:spTgt spid="9"/>
                                        </p:tgtEl>
                                      </p:cBhvr>
                                    </p:animEffect>
                                  </p:childTnLst>
                                </p:cTn>
                              </p:par>
                            </p:childTnLst>
                          </p:cTn>
                        </p:par>
                        <p:par>
                          <p:cTn id="41" fill="hold">
                            <p:stCondLst>
                              <p:cond delay="4500"/>
                            </p:stCondLst>
                            <p:childTnLst>
                              <p:par>
                                <p:cTn id="42" presetID="55" presetClass="exit" presetSubtype="0" fill="hold" nodeType="afterEffect">
                                  <p:stCondLst>
                                    <p:cond delay="0"/>
                                  </p:stCondLst>
                                  <p:childTnLst>
                                    <p:anim calcmode="lin" valueType="num">
                                      <p:cBhvr>
                                        <p:cTn id="43" dur="1000"/>
                                        <p:tgtEl>
                                          <p:spTgt spid="10"/>
                                        </p:tgtEl>
                                        <p:attrNameLst>
                                          <p:attrName>ppt_w</p:attrName>
                                        </p:attrNameLst>
                                      </p:cBhvr>
                                      <p:tavLst>
                                        <p:tav tm="0">
                                          <p:val>
                                            <p:strVal val="ppt_w"/>
                                          </p:val>
                                        </p:tav>
                                        <p:tav tm="100000">
                                          <p:val>
                                            <p:strVal val="ppt_w*0.70"/>
                                          </p:val>
                                        </p:tav>
                                      </p:tavLst>
                                    </p:anim>
                                    <p:anim calcmode="lin" valueType="num">
                                      <p:cBhvr>
                                        <p:cTn id="44" dur="1000"/>
                                        <p:tgtEl>
                                          <p:spTgt spid="10"/>
                                        </p:tgtEl>
                                        <p:attrNameLst>
                                          <p:attrName>ppt_h</p:attrName>
                                        </p:attrNameLst>
                                      </p:cBhvr>
                                      <p:tavLst>
                                        <p:tav tm="0">
                                          <p:val>
                                            <p:strVal val="ppt_h"/>
                                          </p:val>
                                        </p:tav>
                                        <p:tav tm="100000">
                                          <p:val>
                                            <p:strVal val="ppt_h"/>
                                          </p:val>
                                        </p:tav>
                                      </p:tavLst>
                                    </p:anim>
                                    <p:animEffect transition="out" filter="fade">
                                      <p:cBhvr>
                                        <p:cTn id="45" dur="1000"/>
                                        <p:tgtEl>
                                          <p:spTgt spid="10"/>
                                        </p:tgtEl>
                                      </p:cBhvr>
                                    </p:animEffect>
                                    <p:set>
                                      <p:cBhvr>
                                        <p:cTn id="46" dur="1" fill="hold">
                                          <p:stCondLst>
                                            <p:cond delay="999"/>
                                          </p:stCondLst>
                                        </p:cTn>
                                        <p:tgtEl>
                                          <p:spTgt spid="10"/>
                                        </p:tgtEl>
                                        <p:attrNameLst>
                                          <p:attrName>style.visibility</p:attrName>
                                        </p:attrNameLst>
                                      </p:cBhvr>
                                      <p:to>
                                        <p:strVal val="hidden"/>
                                      </p:to>
                                    </p:set>
                                  </p:childTnLst>
                                </p:cTn>
                              </p:par>
                              <p:par>
                                <p:cTn id="47" presetID="55" presetClass="exit" presetSubtype="0" fill="hold" nodeType="withEffect">
                                  <p:stCondLst>
                                    <p:cond delay="0"/>
                                  </p:stCondLst>
                                  <p:childTnLst>
                                    <p:anim calcmode="lin" valueType="num">
                                      <p:cBhvr>
                                        <p:cTn id="48" dur="1000"/>
                                        <p:tgtEl>
                                          <p:spTgt spid="9"/>
                                        </p:tgtEl>
                                        <p:attrNameLst>
                                          <p:attrName>ppt_w</p:attrName>
                                        </p:attrNameLst>
                                      </p:cBhvr>
                                      <p:tavLst>
                                        <p:tav tm="0">
                                          <p:val>
                                            <p:strVal val="ppt_w"/>
                                          </p:val>
                                        </p:tav>
                                        <p:tav tm="100000">
                                          <p:val>
                                            <p:strVal val="ppt_w*0.70"/>
                                          </p:val>
                                        </p:tav>
                                      </p:tavLst>
                                    </p:anim>
                                    <p:anim calcmode="lin" valueType="num">
                                      <p:cBhvr>
                                        <p:cTn id="49" dur="1000"/>
                                        <p:tgtEl>
                                          <p:spTgt spid="9"/>
                                        </p:tgtEl>
                                        <p:attrNameLst>
                                          <p:attrName>ppt_h</p:attrName>
                                        </p:attrNameLst>
                                      </p:cBhvr>
                                      <p:tavLst>
                                        <p:tav tm="0">
                                          <p:val>
                                            <p:strVal val="ppt_h"/>
                                          </p:val>
                                        </p:tav>
                                        <p:tav tm="100000">
                                          <p:val>
                                            <p:strVal val="ppt_h"/>
                                          </p:val>
                                        </p:tav>
                                      </p:tavLst>
                                    </p:anim>
                                    <p:animEffect transition="out" filter="fade">
                                      <p:cBhvr>
                                        <p:cTn id="50" dur="1000"/>
                                        <p:tgtEl>
                                          <p:spTgt spid="9"/>
                                        </p:tgtEl>
                                      </p:cBhvr>
                                    </p:animEffect>
                                    <p:set>
                                      <p:cBhvr>
                                        <p:cTn id="51" dur="1" fill="hold">
                                          <p:stCondLst>
                                            <p:cond delay="999"/>
                                          </p:stCondLst>
                                        </p:cTn>
                                        <p:tgtEl>
                                          <p:spTgt spid="9"/>
                                        </p:tgtEl>
                                        <p:attrNameLst>
                                          <p:attrName>style.visibility</p:attrName>
                                        </p:attrNameLst>
                                      </p:cBhvr>
                                      <p:to>
                                        <p:strVal val="hidden"/>
                                      </p:to>
                                    </p:set>
                                  </p:childTnLst>
                                </p:cTn>
                              </p:par>
                              <p:par>
                                <p:cTn id="52" presetID="50" presetClass="entr" presetSubtype="0" decel="100000"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2000" fill="hold"/>
                                        <p:tgtEl>
                                          <p:spTgt spid="12"/>
                                        </p:tgtEl>
                                        <p:attrNameLst>
                                          <p:attrName>ppt_w</p:attrName>
                                        </p:attrNameLst>
                                      </p:cBhvr>
                                      <p:tavLst>
                                        <p:tav tm="0">
                                          <p:val>
                                            <p:strVal val="#ppt_w+.3"/>
                                          </p:val>
                                        </p:tav>
                                        <p:tav tm="100000">
                                          <p:val>
                                            <p:strVal val="#ppt_w"/>
                                          </p:val>
                                        </p:tav>
                                      </p:tavLst>
                                    </p:anim>
                                    <p:anim calcmode="lin" valueType="num">
                                      <p:cBhvr>
                                        <p:cTn id="55" dur="2000" fill="hold"/>
                                        <p:tgtEl>
                                          <p:spTgt spid="12"/>
                                        </p:tgtEl>
                                        <p:attrNameLst>
                                          <p:attrName>ppt_h</p:attrName>
                                        </p:attrNameLst>
                                      </p:cBhvr>
                                      <p:tavLst>
                                        <p:tav tm="0">
                                          <p:val>
                                            <p:strVal val="#ppt_h"/>
                                          </p:val>
                                        </p:tav>
                                        <p:tav tm="100000">
                                          <p:val>
                                            <p:strVal val="#ppt_h"/>
                                          </p:val>
                                        </p:tav>
                                      </p:tavLst>
                                    </p:anim>
                                    <p:animEffect transition="in" filter="fade">
                                      <p:cBhvr>
                                        <p:cTn id="56" dur="2000"/>
                                        <p:tgtEl>
                                          <p:spTgt spid="12"/>
                                        </p:tgtEl>
                                      </p:cBhvr>
                                    </p:animEffect>
                                  </p:childTnLst>
                                </p:cTn>
                              </p:par>
                              <p:par>
                                <p:cTn id="57" presetID="50" presetClass="entr" presetSubtype="0" decel="10000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2000" fill="hold"/>
                                        <p:tgtEl>
                                          <p:spTgt spid="11"/>
                                        </p:tgtEl>
                                        <p:attrNameLst>
                                          <p:attrName>ppt_w</p:attrName>
                                        </p:attrNameLst>
                                      </p:cBhvr>
                                      <p:tavLst>
                                        <p:tav tm="0">
                                          <p:val>
                                            <p:strVal val="#ppt_w+.3"/>
                                          </p:val>
                                        </p:tav>
                                        <p:tav tm="100000">
                                          <p:val>
                                            <p:strVal val="#ppt_w"/>
                                          </p:val>
                                        </p:tav>
                                      </p:tavLst>
                                    </p:anim>
                                    <p:anim calcmode="lin" valueType="num">
                                      <p:cBhvr>
                                        <p:cTn id="60" dur="2000" fill="hold"/>
                                        <p:tgtEl>
                                          <p:spTgt spid="11"/>
                                        </p:tgtEl>
                                        <p:attrNameLst>
                                          <p:attrName>ppt_h</p:attrName>
                                        </p:attrNameLst>
                                      </p:cBhvr>
                                      <p:tavLst>
                                        <p:tav tm="0">
                                          <p:val>
                                            <p:strVal val="#ppt_h"/>
                                          </p:val>
                                        </p:tav>
                                        <p:tav tm="100000">
                                          <p:val>
                                            <p:strVal val="#ppt_h"/>
                                          </p:val>
                                        </p:tav>
                                      </p:tavLst>
                                    </p:anim>
                                    <p:animEffect transition="in" filter="fade">
                                      <p:cBhvr>
                                        <p:cTn id="6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5736" y="188640"/>
            <a:ext cx="4176464" cy="864096"/>
          </a:xfrm>
        </p:spPr>
        <p:txBody>
          <a:bodyPr>
            <a:normAutofit/>
            <a:scene3d>
              <a:camera prst="orthographicFront"/>
              <a:lightRig rig="threePt" dir="t"/>
            </a:scene3d>
            <a:sp3d extrusionH="63500" contourW="25400">
              <a:bevelT w="63500" h="63500" prst="convex"/>
              <a:bevelB w="63500" h="63500"/>
            </a:sp3d>
          </a:bodyPr>
          <a:lstStyle/>
          <a:p>
            <a:r>
              <a:rPr lang="ru-RU" sz="48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Бабочки</a:t>
            </a:r>
            <a:endParaRPr lang="ru-RU" sz="48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8" name="TextBox 7"/>
          <p:cNvSpPr txBox="1"/>
          <p:nvPr/>
        </p:nvSpPr>
        <p:spPr>
          <a:xfrm>
            <a:off x="2555776" y="188640"/>
            <a:ext cx="4392488" cy="830997"/>
          </a:xfrm>
          <a:prstGeom prst="rect">
            <a:avLst/>
          </a:prstGeom>
          <a:noFill/>
        </p:spPr>
        <p:txBody>
          <a:bodyPr wrap="square" rtlCol="0">
            <a:spAutoFit/>
            <a:scene3d>
              <a:camera prst="orthographicFront"/>
              <a:lightRig rig="threePt" dir="t"/>
            </a:scene3d>
            <a:sp3d extrusionH="63500" contourW="25400">
              <a:bevelT w="63500" h="63500" prst="convex"/>
              <a:bevelB w="63500" h="63500"/>
            </a:sp3d>
          </a:bodyPr>
          <a:lstStyle/>
          <a:p>
            <a:r>
              <a:rPr lang="ru-RU" sz="4800" i="1" dirty="0" smtClean="0">
                <a:solidFill>
                  <a:schemeClr val="tx2">
                    <a:lumMod val="50000"/>
                  </a:schemeClr>
                </a:solidFill>
                <a:effectLst/>
                <a:latin typeface="Bookman Old Style" pitchFamily="18" charset="0"/>
              </a:rPr>
              <a:t>Кактусы</a:t>
            </a:r>
            <a:endParaRPr lang="ru-RU" sz="4800" i="1" dirty="0">
              <a:solidFill>
                <a:schemeClr val="tx2">
                  <a:lumMod val="50000"/>
                </a:schemeClr>
              </a:solidFill>
              <a:effectLst/>
              <a:latin typeface="Bookman Old Style" pitchFamily="18" charset="0"/>
            </a:endParaRPr>
          </a:p>
        </p:txBody>
      </p:sp>
      <p:sp>
        <p:nvSpPr>
          <p:cNvPr id="18" name="TextBox 17"/>
          <p:cNvSpPr txBox="1"/>
          <p:nvPr/>
        </p:nvSpPr>
        <p:spPr>
          <a:xfrm>
            <a:off x="2843808" y="260648"/>
            <a:ext cx="3816424" cy="830997"/>
          </a:xfrm>
          <a:prstGeom prst="rect">
            <a:avLst/>
          </a:prstGeom>
          <a:noFill/>
        </p:spPr>
        <p:txBody>
          <a:bodyPr wrap="square" rtlCol="0">
            <a:spAutoFit/>
            <a:scene3d>
              <a:camera prst="orthographicFront"/>
              <a:lightRig rig="threePt" dir="t"/>
            </a:scene3d>
            <a:sp3d extrusionH="63500" contourW="25400">
              <a:bevelT w="63500" h="63500" prst="convex"/>
              <a:bevelB w="63500" h="63500"/>
            </a:sp3d>
          </a:bodyPr>
          <a:lstStyle/>
          <a:p>
            <a:r>
              <a:rPr lang="ru-RU" sz="4800" i="1" dirty="0" smtClean="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rPr>
              <a:t>Подсолнухи</a:t>
            </a:r>
            <a:endParaRPr lang="ru-RU" sz="4800" i="1" dirty="0">
              <a:ln>
                <a:solidFill>
                  <a:schemeClr val="tx1">
                    <a:lumMod val="95000"/>
                    <a:lumOff val="5000"/>
                  </a:schemeClr>
                </a:solidFill>
              </a:ln>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5121" name="Rectangle 1"/>
          <p:cNvSpPr>
            <a:spLocks noChangeArrowheads="1"/>
          </p:cNvSpPr>
          <p:nvPr/>
        </p:nvSpPr>
        <p:spPr bwMode="auto">
          <a:xfrm>
            <a:off x="0" y="4956245"/>
            <a:ext cx="8964488"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12700" contourW="12700">
              <a:bevelT w="38100" h="38100" prst="convex"/>
              <a:bevelB w="38100" h="38100"/>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200" i="1" dirty="0" smtClean="0">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Р</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азмер</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грудной части</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тела</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брюшную</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часть тела</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золотой пропорции.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При</a:t>
            </a:r>
            <a:r>
              <a:rPr kumimoji="0" lang="ru-RU" sz="2200" b="0" i="1" u="none" strike="noStrike" cap="none" normalizeH="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 </a:t>
            </a:r>
            <a:r>
              <a:rPr kumimoji="0" lang="ru-RU" sz="2200" b="0" i="1"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разведенных крыльях принцип членения тела на 2,3,5,8.</a:t>
            </a:r>
          </a:p>
          <a:p>
            <a:pPr marL="0" marR="0" lvl="0" indent="0" algn="ctr" defTabSz="914400" rtl="0" eaLnBrk="1" fontAlgn="base" latinLnBrk="0" hangingPunct="1">
              <a:lnSpc>
                <a:spcPct val="100000"/>
              </a:lnSpc>
              <a:spcBef>
                <a:spcPct val="0"/>
              </a:spcBef>
              <a:spcAft>
                <a:spcPct val="0"/>
              </a:spcAft>
              <a:buClrTx/>
              <a:buSzTx/>
              <a:buFontTx/>
              <a:buNone/>
              <a:tabLst/>
            </a:pPr>
            <a:r>
              <a:rPr lang="ru-RU" sz="2200" i="1" dirty="0" smtClean="0">
                <a:solidFill>
                  <a:schemeClr val="tx2">
                    <a:lumMod val="50000"/>
                  </a:schemeClr>
                </a:solidFill>
                <a:effectLst>
                  <a:outerShdw blurRad="38100" dist="38100" dir="2700000" algn="tl">
                    <a:srgbClr val="000000">
                      <a:alpha val="43137"/>
                    </a:srgbClr>
                  </a:outerShdw>
                </a:effectLst>
                <a:latin typeface="Bookman Old Style" pitchFamily="18" charset="0"/>
                <a:ea typeface="Calibri" pitchFamily="34" charset="0"/>
                <a:cs typeface="Times New Roman" pitchFamily="18" charset="0"/>
              </a:rPr>
              <a:t>Значение: такая форма бабочки позволяет улучшить подъёмную силу ее крыльев.</a:t>
            </a:r>
            <a:endParaRPr kumimoji="0" lang="ru-RU" sz="2200" b="0" i="0" u="none" strike="noStrike" cap="none" normalizeH="0" baseline="0" dirty="0" smtClean="0">
              <a:ln>
                <a:noFill/>
              </a:ln>
              <a:solidFill>
                <a:schemeClr val="tx2">
                  <a:lumMod val="50000"/>
                </a:schemeClr>
              </a:solidFill>
              <a:effectLst>
                <a:outerShdw blurRad="38100" dist="38100" dir="2700000" algn="tl">
                  <a:srgbClr val="000000">
                    <a:alpha val="43137"/>
                  </a:srgbClr>
                </a:outerShdw>
              </a:effectLst>
              <a:latin typeface="Bookman Old Style" pitchFamily="18" charset="0"/>
              <a:cs typeface="Arial" pitchFamily="34" charset="0"/>
            </a:endParaRPr>
          </a:p>
        </p:txBody>
      </p:sp>
      <p:pic>
        <p:nvPicPr>
          <p:cNvPr id="16" name="Рисунок 15" descr="9221_Бабочка на цветке_2048x1152.jpg"/>
          <p:cNvPicPr>
            <a:picLocks noChangeAspect="1"/>
          </p:cNvPicPr>
          <p:nvPr/>
        </p:nvPicPr>
        <p:blipFill>
          <a:blip r:embed="rId3" cstate="print"/>
          <a:stretch>
            <a:fillRect/>
          </a:stretch>
        </p:blipFill>
        <p:spPr>
          <a:xfrm>
            <a:off x="179512" y="980728"/>
            <a:ext cx="4968552" cy="3951076"/>
          </a:xfrm>
          <a:prstGeom prst="rect">
            <a:avLst/>
          </a:prstGeom>
          <a:ln>
            <a:noFill/>
          </a:ln>
          <a:effectLst>
            <a:softEdge rad="112500"/>
          </a:effectLst>
        </p:spPr>
      </p:pic>
      <p:pic>
        <p:nvPicPr>
          <p:cNvPr id="17" name="Рисунок 16" descr="sdjkdfghdfgh.jpg"/>
          <p:cNvPicPr>
            <a:picLocks noChangeAspect="1"/>
          </p:cNvPicPr>
          <p:nvPr/>
        </p:nvPicPr>
        <p:blipFill>
          <a:blip r:embed="rId4" cstate="print"/>
          <a:stretch>
            <a:fillRect/>
          </a:stretch>
        </p:blipFill>
        <p:spPr>
          <a:xfrm>
            <a:off x="5216592" y="980728"/>
            <a:ext cx="3783392" cy="3975517"/>
          </a:xfrm>
          <a:prstGeom prst="rect">
            <a:avLst/>
          </a:prstGeom>
          <a:ln>
            <a:noFill/>
          </a:ln>
          <a:effectLst>
            <a:softEdge rad="112500"/>
          </a:effectLst>
        </p:spPr>
      </p:pic>
      <p:pic>
        <p:nvPicPr>
          <p:cNvPr id="20" name="Рисунок 19" descr="1290882055_podsolnuh.jpg"/>
          <p:cNvPicPr>
            <a:picLocks noChangeAspect="1"/>
          </p:cNvPicPr>
          <p:nvPr/>
        </p:nvPicPr>
        <p:blipFill>
          <a:blip r:embed="rId5" cstate="print"/>
          <a:stretch>
            <a:fillRect/>
          </a:stretch>
        </p:blipFill>
        <p:spPr>
          <a:xfrm>
            <a:off x="323528" y="1196752"/>
            <a:ext cx="4794722" cy="3600400"/>
          </a:xfrm>
          <a:prstGeom prst="rect">
            <a:avLst/>
          </a:prstGeom>
          <a:ln>
            <a:noFill/>
          </a:ln>
          <a:effectLst>
            <a:softEdge rad="112500"/>
          </a:effectLst>
        </p:spPr>
      </p:pic>
      <p:sp>
        <p:nvSpPr>
          <p:cNvPr id="22" name="TextBox 21"/>
          <p:cNvSpPr txBox="1"/>
          <p:nvPr/>
        </p:nvSpPr>
        <p:spPr>
          <a:xfrm>
            <a:off x="117963" y="4877628"/>
            <a:ext cx="8964488" cy="2215991"/>
          </a:xfrm>
          <a:prstGeom prst="rect">
            <a:avLst/>
          </a:prstGeom>
          <a:noFill/>
        </p:spPr>
        <p:txBody>
          <a:bodyPr wrap="square" rtlCol="0">
            <a:spAutoFit/>
            <a:scene3d>
              <a:camera prst="orthographicFront"/>
              <a:lightRig rig="threePt" dir="t"/>
            </a:scene3d>
            <a:sp3d extrusionH="12700" contourW="12700">
              <a:bevelT w="38100" h="38100" prst="convex"/>
              <a:bevelB w="38100" h="38100"/>
            </a:sp3d>
          </a:bodyPr>
          <a:lstStyle/>
          <a:p>
            <a:pPr algn="ctr"/>
            <a:r>
              <a:rPr lang="ru-RU" sz="23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Семечки в подсолнухе расположены по логарифмическим спиралям. При этом отношение числа левых и правых спиралей равно отношению соседних чисел Фибоначчи.</a:t>
            </a:r>
          </a:p>
          <a:p>
            <a:pPr algn="ctr"/>
            <a:r>
              <a:rPr lang="ru-RU" sz="2300" i="1" dirty="0">
                <a:solidFill>
                  <a:schemeClr val="tx2">
                    <a:lumMod val="50000"/>
                  </a:schemeClr>
                </a:solidFill>
                <a:effectLst>
                  <a:outerShdw blurRad="38100" dist="38100" dir="2700000" algn="tl">
                    <a:srgbClr val="000000">
                      <a:alpha val="43137"/>
                    </a:srgbClr>
                  </a:outerShdw>
                </a:effectLst>
                <a:latin typeface="Bookman Old Style" pitchFamily="18" charset="0"/>
              </a:rPr>
              <a:t>Значение</a:t>
            </a:r>
            <a:r>
              <a:rPr lang="ru-RU" sz="23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 поглощение </a:t>
            </a:r>
            <a:r>
              <a:rPr lang="ru-RU" sz="2300" i="1" dirty="0">
                <a:solidFill>
                  <a:schemeClr val="tx2">
                    <a:lumMod val="50000"/>
                  </a:schemeClr>
                </a:solidFill>
                <a:effectLst>
                  <a:outerShdw blurRad="38100" dist="38100" dir="2700000" algn="tl">
                    <a:srgbClr val="000000">
                      <a:alpha val="43137"/>
                    </a:srgbClr>
                  </a:outerShdw>
                </a:effectLst>
                <a:latin typeface="Bookman Old Style" pitchFamily="18" charset="0"/>
              </a:rPr>
              <a:t>большого </a:t>
            </a:r>
            <a:r>
              <a:rPr lang="ru-RU" sz="23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количества солнечного света без вреда для  растения.</a:t>
            </a:r>
          </a:p>
          <a:p>
            <a:endParaRPr lang="ru-RU" sz="2300" dirty="0">
              <a:solidFill>
                <a:schemeClr val="tx2">
                  <a:lumMod val="50000"/>
                </a:schemeClr>
              </a:solidFill>
            </a:endParaRPr>
          </a:p>
        </p:txBody>
      </p:sp>
      <p:pic>
        <p:nvPicPr>
          <p:cNvPr id="23" name="Рисунок 22" descr="34.jpg"/>
          <p:cNvPicPr>
            <a:picLocks noChangeAspect="1"/>
          </p:cNvPicPr>
          <p:nvPr/>
        </p:nvPicPr>
        <p:blipFill>
          <a:blip r:embed="rId6" cstate="print"/>
          <a:stretch>
            <a:fillRect/>
          </a:stretch>
        </p:blipFill>
        <p:spPr>
          <a:xfrm>
            <a:off x="5220072" y="1124744"/>
            <a:ext cx="3689131" cy="3699641"/>
          </a:xfrm>
          <a:prstGeom prst="rect">
            <a:avLst/>
          </a:prstGeom>
          <a:ln>
            <a:noFill/>
          </a:ln>
          <a:effectLst>
            <a:outerShdw blurRad="292100" dist="139700" dir="2700000" algn="tl" rotWithShape="0">
              <a:srgbClr val="333333">
                <a:alpha val="65000"/>
              </a:srgbClr>
            </a:outerShdw>
          </a:effectLst>
        </p:spPr>
      </p:pic>
      <p:pic>
        <p:nvPicPr>
          <p:cNvPr id="13" name="Рисунок 12" descr="107Mammillaria_polythele_v_inermis_Mammillaria_Toluca2013_2m_1_b_35_35.JPG"/>
          <p:cNvPicPr>
            <a:picLocks noChangeAspect="1"/>
          </p:cNvPicPr>
          <p:nvPr/>
        </p:nvPicPr>
        <p:blipFill>
          <a:blip r:embed="rId7" cstate="print"/>
          <a:stretch>
            <a:fillRect/>
          </a:stretch>
        </p:blipFill>
        <p:spPr>
          <a:xfrm>
            <a:off x="4986188" y="1412776"/>
            <a:ext cx="4157812" cy="3194311"/>
          </a:xfrm>
          <a:prstGeom prst="rect">
            <a:avLst/>
          </a:prstGeom>
          <a:ln>
            <a:noFill/>
          </a:ln>
          <a:effectLst>
            <a:outerShdw blurRad="190500" algn="tl" rotWithShape="0">
              <a:srgbClr val="000000">
                <a:alpha val="70000"/>
              </a:srgbClr>
            </a:outerShdw>
          </a:effectLst>
        </p:spPr>
      </p:pic>
      <p:pic>
        <p:nvPicPr>
          <p:cNvPr id="14" name="Рисунок 13" descr="a_mammillaria_lanata129.jpg"/>
          <p:cNvPicPr>
            <a:picLocks noChangeAspect="1"/>
          </p:cNvPicPr>
          <p:nvPr/>
        </p:nvPicPr>
        <p:blipFill>
          <a:blip r:embed="rId8" cstate="print"/>
          <a:stretch>
            <a:fillRect/>
          </a:stretch>
        </p:blipFill>
        <p:spPr>
          <a:xfrm>
            <a:off x="395536" y="1052736"/>
            <a:ext cx="4060428" cy="3812192"/>
          </a:xfrm>
          <a:prstGeom prst="rect">
            <a:avLst/>
          </a:prstGeom>
          <a:ln>
            <a:noFill/>
          </a:ln>
          <a:effectLst>
            <a:softEdge rad="112500"/>
          </a:effectLst>
        </p:spPr>
      </p:pic>
      <p:sp>
        <p:nvSpPr>
          <p:cNvPr id="3" name="Rectangle 1"/>
          <p:cNvSpPr>
            <a:spLocks noChangeArrowheads="1"/>
          </p:cNvSpPr>
          <p:nvPr/>
        </p:nvSpPr>
        <p:spPr bwMode="auto">
          <a:xfrm>
            <a:off x="154163" y="4691139"/>
            <a:ext cx="906276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threePt" dir="t"/>
            </a:scene3d>
            <a:sp3d extrusionH="12700" contourW="12700">
              <a:bevelT w="38100" h="38100" prst="convex"/>
              <a:bevelB w="38100" h="38100"/>
            </a:sp3d>
          </a:bodyPr>
          <a:lstStyle/>
          <a:p>
            <a:pPr algn="ct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Начало спиралей приходится на верхушечную часть кактуса, там зарождаются ареалы и по мере роста они оттесняются по краям. </a:t>
            </a:r>
          </a:p>
          <a:p>
            <a:pPr algn="ct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Спирали идут в двух направлениях: по часовой стрелке (8 спиралей),против часовой стрелки (их ровно 13).</a:t>
            </a:r>
          </a:p>
          <a:p>
            <a:pPr algn="ctr"/>
            <a:r>
              <a:rPr lang="ru-RU" sz="2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Значение: замедленное испарение воды, что позволяет растению выживать в засушливом месте.</a:t>
            </a:r>
            <a:endParaRPr lang="ru-RU" sz="20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4" name="TextBox 3"/>
          <p:cNvSpPr txBox="1"/>
          <p:nvPr/>
        </p:nvSpPr>
        <p:spPr>
          <a:xfrm>
            <a:off x="323528" y="4494580"/>
            <a:ext cx="8999934" cy="2246769"/>
          </a:xfrm>
          <a:prstGeom prst="rect">
            <a:avLst/>
          </a:prstGeom>
          <a:noFill/>
        </p:spPr>
        <p:txBody>
          <a:bodyPr wrap="square" rtlCol="0">
            <a:spAutoFit/>
            <a:scene3d>
              <a:camera prst="orthographicFront"/>
              <a:lightRig rig="threePt" dir="t"/>
            </a:scene3d>
            <a:sp3d extrusionH="12700" contourW="12700">
              <a:bevelT w="38100" h="38100" prst="convex"/>
              <a:bevelB w="38100" h="38100"/>
            </a:sp3d>
          </a:bodyPr>
          <a:lstStyle/>
          <a:p>
            <a:pPr algn="ctr"/>
            <a:r>
              <a:rPr lang="ru-RU" sz="2000" i="1" dirty="0" smtClean="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Молекула </a:t>
            </a:r>
            <a:r>
              <a:rPr lang="ru-RU" sz="2000" i="1" dirty="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ДНК состоит из двух вертикально переплетенных между собой спиралей. Длина каждой из этих спиралей составляет 34 ангстрема, ширина 21 </a:t>
            </a:r>
            <a:r>
              <a:rPr lang="ru-RU" sz="2000" i="1" dirty="0" smtClean="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ангстрем.</a:t>
            </a:r>
          </a:p>
          <a:p>
            <a:pPr algn="ctr"/>
            <a:r>
              <a:rPr lang="ru-RU" sz="2000" i="1" dirty="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С</a:t>
            </a:r>
            <a:r>
              <a:rPr lang="ru-RU" sz="2000" i="1" dirty="0" smtClean="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оотношение </a:t>
            </a:r>
            <a:r>
              <a:rPr lang="ru-RU" sz="2000" i="1" dirty="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длины и ширины логарифмической спирали молекулы ДНК несет в себе формулу золотого </a:t>
            </a:r>
            <a:r>
              <a:rPr lang="ru-RU" sz="2000" i="1" dirty="0" smtClean="0">
                <a:ln>
                  <a:solidFill>
                    <a:schemeClr val="tx1"/>
                  </a:solidFill>
                </a:ln>
                <a:solidFill>
                  <a:schemeClr val="tx2">
                    <a:lumMod val="50000"/>
                  </a:schemeClr>
                </a:solidFill>
                <a:effectLst>
                  <a:outerShdw blurRad="38100" dist="38100" dir="2700000" algn="tl">
                    <a:srgbClr val="000000">
                      <a:alpha val="43137"/>
                    </a:srgbClr>
                  </a:outerShdw>
                </a:effectLst>
                <a:latin typeface="Bookman Old Style" pitchFamily="18" charset="0"/>
              </a:rPr>
              <a:t>сечения.</a:t>
            </a:r>
          </a:p>
          <a:p>
            <a:pPr algn="ctr"/>
            <a:r>
              <a:rPr lang="ru-RU" sz="2000" i="1" dirty="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Значение</a:t>
            </a:r>
            <a:r>
              <a:rPr lang="ru-RU" sz="2000" i="1" dirty="0" smtClean="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 вероятно, благодаря такому строению лучше кодируется </a:t>
            </a:r>
            <a:r>
              <a:rPr lang="ru-RU" sz="2000" i="1" dirty="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состав </a:t>
            </a:r>
            <a:r>
              <a:rPr lang="ru-RU" sz="2000" i="1" dirty="0" smtClean="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белков и </a:t>
            </a:r>
            <a:r>
              <a:rPr lang="ru-RU" sz="2000" i="1" dirty="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скорость синтеза </a:t>
            </a:r>
            <a:r>
              <a:rPr lang="ru-RU" sz="2000" i="1" dirty="0" smtClean="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rPr>
              <a:t>белков выше.</a:t>
            </a:r>
            <a:endParaRPr lang="ru-RU" sz="2000" i="1" dirty="0">
              <a:ln>
                <a:solidFill>
                  <a:sysClr val="windowText" lastClr="000000"/>
                </a:solidFill>
              </a:ln>
              <a:solidFill>
                <a:sysClr val="windowText" lastClr="000000"/>
              </a:solidFill>
              <a:effectLst>
                <a:outerShdw blurRad="38100" dist="38100" dir="2700000" algn="tl">
                  <a:srgbClr val="000000">
                    <a:alpha val="43137"/>
                  </a:srgbClr>
                </a:outerShdw>
              </a:effectLst>
              <a:latin typeface="Bookman Old Style" pitchFamily="18" charset="0"/>
            </a:endParaRPr>
          </a:p>
        </p:txBody>
      </p:sp>
      <p:sp>
        <p:nvSpPr>
          <p:cNvPr id="5" name="TextBox 4"/>
          <p:cNvSpPr txBox="1"/>
          <p:nvPr/>
        </p:nvSpPr>
        <p:spPr>
          <a:xfrm>
            <a:off x="588127" y="158205"/>
            <a:ext cx="8101517" cy="1077218"/>
          </a:xfrm>
          <a:prstGeom prst="rect">
            <a:avLst/>
          </a:prstGeom>
          <a:noFill/>
        </p:spPr>
        <p:txBody>
          <a:bodyPr wrap="square" rtlCol="0">
            <a:spAutoFit/>
            <a:scene3d>
              <a:camera prst="orthographicFront"/>
              <a:lightRig rig="threePt" dir="t"/>
            </a:scene3d>
            <a:sp3d extrusionH="25400" contourW="25400">
              <a:bevelT w="63500" h="63500" prst="convex"/>
              <a:bevelB w="63500" h="63500"/>
            </a:sp3d>
          </a:bodyPr>
          <a:lstStyle/>
          <a:p>
            <a:pPr algn="ctr"/>
            <a:r>
              <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rPr>
              <a:t>Золотые пропорции в строении </a:t>
            </a:r>
            <a:r>
              <a:rPr lang="ru-RU" sz="32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молекулы  ДНК</a:t>
            </a:r>
            <a:endParaRPr lang="ru-RU" sz="32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pic>
        <p:nvPicPr>
          <p:cNvPr id="6" name="Рисунок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0453" y="1204844"/>
            <a:ext cx="7776864" cy="3201451"/>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5121"/>
                                        </p:tgtEl>
                                        <p:attrNameLst>
                                          <p:attrName>style.visibility</p:attrName>
                                        </p:attrNameLst>
                                      </p:cBhvr>
                                      <p:to>
                                        <p:strVal val="visible"/>
                                      </p:to>
                                    </p:set>
                                    <p:anim calcmode="lin" valueType="num">
                                      <p:cBhvr>
                                        <p:cTn id="12" dur="1000" fill="hold"/>
                                        <p:tgtEl>
                                          <p:spTgt spid="5121"/>
                                        </p:tgtEl>
                                        <p:attrNameLst>
                                          <p:attrName>ppt_w</p:attrName>
                                        </p:attrNameLst>
                                      </p:cBhvr>
                                      <p:tavLst>
                                        <p:tav tm="0">
                                          <p:val>
                                            <p:strVal val="#ppt_w*0.70"/>
                                          </p:val>
                                        </p:tav>
                                        <p:tav tm="100000">
                                          <p:val>
                                            <p:strVal val="#ppt_w"/>
                                          </p:val>
                                        </p:tav>
                                      </p:tavLst>
                                    </p:anim>
                                    <p:anim calcmode="lin" valueType="num">
                                      <p:cBhvr>
                                        <p:cTn id="13" dur="1000" fill="hold"/>
                                        <p:tgtEl>
                                          <p:spTgt spid="5121"/>
                                        </p:tgtEl>
                                        <p:attrNameLst>
                                          <p:attrName>ppt_h</p:attrName>
                                        </p:attrNameLst>
                                      </p:cBhvr>
                                      <p:tavLst>
                                        <p:tav tm="0">
                                          <p:val>
                                            <p:strVal val="#ppt_h"/>
                                          </p:val>
                                        </p:tav>
                                        <p:tav tm="100000">
                                          <p:val>
                                            <p:strVal val="#ppt_h"/>
                                          </p:val>
                                        </p:tav>
                                      </p:tavLst>
                                    </p:anim>
                                    <p:animEffect transition="in" filter="fade">
                                      <p:cBhvr>
                                        <p:cTn id="14" dur="1000"/>
                                        <p:tgtEl>
                                          <p:spTgt spid="5121"/>
                                        </p:tgtEl>
                                      </p:cBhvr>
                                    </p:animEffect>
                                  </p:childTnLst>
                                </p:cTn>
                              </p:par>
                            </p:childTnLst>
                          </p:cTn>
                        </p:par>
                        <p:par>
                          <p:cTn id="15" fill="hold">
                            <p:stCondLst>
                              <p:cond delay="1500"/>
                            </p:stCondLst>
                            <p:childTnLst>
                              <p:par>
                                <p:cTn id="16" presetID="50"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3"/>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childTnLst>
                          </p:cTn>
                        </p:par>
                        <p:par>
                          <p:cTn id="21" fill="hold">
                            <p:stCondLst>
                              <p:cond delay="2500"/>
                            </p:stCondLst>
                            <p:childTnLst>
                              <p:par>
                                <p:cTn id="22" presetID="50" presetClass="entr" presetSubtype="0" decel="10000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1000" fill="hold"/>
                                        <p:tgtEl>
                                          <p:spTgt spid="17"/>
                                        </p:tgtEl>
                                        <p:attrNameLst>
                                          <p:attrName>ppt_w</p:attrName>
                                        </p:attrNameLst>
                                      </p:cBhvr>
                                      <p:tavLst>
                                        <p:tav tm="0">
                                          <p:val>
                                            <p:strVal val="#ppt_w+.3"/>
                                          </p:val>
                                        </p:tav>
                                        <p:tav tm="100000">
                                          <p:val>
                                            <p:strVal val="#ppt_w"/>
                                          </p:val>
                                        </p:tav>
                                      </p:tavLst>
                                    </p:anim>
                                    <p:anim calcmode="lin" valueType="num">
                                      <p:cBhvr>
                                        <p:cTn id="25" dur="1000" fill="hold"/>
                                        <p:tgtEl>
                                          <p:spTgt spid="17"/>
                                        </p:tgtEl>
                                        <p:attrNameLst>
                                          <p:attrName>ppt_h</p:attrName>
                                        </p:attrNameLst>
                                      </p:cBhvr>
                                      <p:tavLst>
                                        <p:tav tm="0">
                                          <p:val>
                                            <p:strVal val="#ppt_h"/>
                                          </p:val>
                                        </p:tav>
                                        <p:tav tm="100000">
                                          <p:val>
                                            <p:strVal val="#ppt_h"/>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xit" presetSubtype="0" fill="hold" grpId="1" nodeType="clickEffect">
                                  <p:stCondLst>
                                    <p:cond delay="0"/>
                                  </p:stCondLst>
                                  <p:childTnLst>
                                    <p:anim calcmode="lin" valueType="num">
                                      <p:cBhvr>
                                        <p:cTn id="30" dur="1000"/>
                                        <p:tgtEl>
                                          <p:spTgt spid="2"/>
                                        </p:tgtEl>
                                        <p:attrNameLst>
                                          <p:attrName>ppt_w</p:attrName>
                                        </p:attrNameLst>
                                      </p:cBhvr>
                                      <p:tavLst>
                                        <p:tav tm="0">
                                          <p:val>
                                            <p:strVal val="ppt_w"/>
                                          </p:val>
                                        </p:tav>
                                        <p:tav tm="100000">
                                          <p:val>
                                            <p:strVal val="ppt_w*0.70"/>
                                          </p:val>
                                        </p:tav>
                                      </p:tavLst>
                                    </p:anim>
                                    <p:anim calcmode="lin" valueType="num">
                                      <p:cBhvr>
                                        <p:cTn id="31" dur="1000"/>
                                        <p:tgtEl>
                                          <p:spTgt spid="2"/>
                                        </p:tgtEl>
                                        <p:attrNameLst>
                                          <p:attrName>ppt_h</p:attrName>
                                        </p:attrNameLst>
                                      </p:cBhvr>
                                      <p:tavLst>
                                        <p:tav tm="0">
                                          <p:val>
                                            <p:strVal val="ppt_h"/>
                                          </p:val>
                                        </p:tav>
                                        <p:tav tm="100000">
                                          <p:val>
                                            <p:strVal val="ppt_h"/>
                                          </p:val>
                                        </p:tav>
                                      </p:tavLst>
                                    </p:anim>
                                    <p:animEffect transition="out" filter="fade">
                                      <p:cBhvr>
                                        <p:cTn id="32" dur="1000"/>
                                        <p:tgtEl>
                                          <p:spTgt spid="2"/>
                                        </p:tgtEl>
                                      </p:cBhvr>
                                    </p:animEffect>
                                    <p:set>
                                      <p:cBhvr>
                                        <p:cTn id="33" dur="1" fill="hold">
                                          <p:stCondLst>
                                            <p:cond delay="999"/>
                                          </p:stCondLst>
                                        </p:cTn>
                                        <p:tgtEl>
                                          <p:spTgt spid="2"/>
                                        </p:tgtEl>
                                        <p:attrNameLst>
                                          <p:attrName>style.visibility</p:attrName>
                                        </p:attrNameLst>
                                      </p:cBhvr>
                                      <p:to>
                                        <p:strVal val="hidden"/>
                                      </p:to>
                                    </p:set>
                                  </p:childTnLst>
                                </p:cTn>
                              </p:par>
                              <p:par>
                                <p:cTn id="34" presetID="55" presetClass="exit" presetSubtype="0" fill="hold" nodeType="withEffect">
                                  <p:stCondLst>
                                    <p:cond delay="0"/>
                                  </p:stCondLst>
                                  <p:childTnLst>
                                    <p:anim calcmode="lin" valueType="num">
                                      <p:cBhvr>
                                        <p:cTn id="35" dur="1000"/>
                                        <p:tgtEl>
                                          <p:spTgt spid="16"/>
                                        </p:tgtEl>
                                        <p:attrNameLst>
                                          <p:attrName>ppt_w</p:attrName>
                                        </p:attrNameLst>
                                      </p:cBhvr>
                                      <p:tavLst>
                                        <p:tav tm="0">
                                          <p:val>
                                            <p:strVal val="ppt_w"/>
                                          </p:val>
                                        </p:tav>
                                        <p:tav tm="100000">
                                          <p:val>
                                            <p:strVal val="ppt_w*0.70"/>
                                          </p:val>
                                        </p:tav>
                                      </p:tavLst>
                                    </p:anim>
                                    <p:anim calcmode="lin" valueType="num">
                                      <p:cBhvr>
                                        <p:cTn id="36" dur="1000"/>
                                        <p:tgtEl>
                                          <p:spTgt spid="16"/>
                                        </p:tgtEl>
                                        <p:attrNameLst>
                                          <p:attrName>ppt_h</p:attrName>
                                        </p:attrNameLst>
                                      </p:cBhvr>
                                      <p:tavLst>
                                        <p:tav tm="0">
                                          <p:val>
                                            <p:strVal val="ppt_h"/>
                                          </p:val>
                                        </p:tav>
                                        <p:tav tm="100000">
                                          <p:val>
                                            <p:strVal val="ppt_h"/>
                                          </p:val>
                                        </p:tav>
                                      </p:tavLst>
                                    </p:anim>
                                    <p:animEffect transition="out" filter="fade">
                                      <p:cBhvr>
                                        <p:cTn id="37" dur="1000"/>
                                        <p:tgtEl>
                                          <p:spTgt spid="16"/>
                                        </p:tgtEl>
                                      </p:cBhvr>
                                    </p:animEffect>
                                    <p:set>
                                      <p:cBhvr>
                                        <p:cTn id="38" dur="1" fill="hold">
                                          <p:stCondLst>
                                            <p:cond delay="999"/>
                                          </p:stCondLst>
                                        </p:cTn>
                                        <p:tgtEl>
                                          <p:spTgt spid="16"/>
                                        </p:tgtEl>
                                        <p:attrNameLst>
                                          <p:attrName>style.visibility</p:attrName>
                                        </p:attrNameLst>
                                      </p:cBhvr>
                                      <p:to>
                                        <p:strVal val="hidden"/>
                                      </p:to>
                                    </p:set>
                                  </p:childTnLst>
                                </p:cTn>
                              </p:par>
                              <p:par>
                                <p:cTn id="39" presetID="55" presetClass="exit" presetSubtype="0" fill="hold" nodeType="withEffect">
                                  <p:stCondLst>
                                    <p:cond delay="0"/>
                                  </p:stCondLst>
                                  <p:childTnLst>
                                    <p:anim calcmode="lin" valueType="num">
                                      <p:cBhvr>
                                        <p:cTn id="40" dur="1000"/>
                                        <p:tgtEl>
                                          <p:spTgt spid="17"/>
                                        </p:tgtEl>
                                        <p:attrNameLst>
                                          <p:attrName>ppt_w</p:attrName>
                                        </p:attrNameLst>
                                      </p:cBhvr>
                                      <p:tavLst>
                                        <p:tav tm="0">
                                          <p:val>
                                            <p:strVal val="ppt_w"/>
                                          </p:val>
                                        </p:tav>
                                        <p:tav tm="100000">
                                          <p:val>
                                            <p:strVal val="ppt_w*0.70"/>
                                          </p:val>
                                        </p:tav>
                                      </p:tavLst>
                                    </p:anim>
                                    <p:anim calcmode="lin" valueType="num">
                                      <p:cBhvr>
                                        <p:cTn id="41" dur="1000"/>
                                        <p:tgtEl>
                                          <p:spTgt spid="17"/>
                                        </p:tgtEl>
                                        <p:attrNameLst>
                                          <p:attrName>ppt_h</p:attrName>
                                        </p:attrNameLst>
                                      </p:cBhvr>
                                      <p:tavLst>
                                        <p:tav tm="0">
                                          <p:val>
                                            <p:strVal val="ppt_h"/>
                                          </p:val>
                                        </p:tav>
                                        <p:tav tm="100000">
                                          <p:val>
                                            <p:strVal val="ppt_h"/>
                                          </p:val>
                                        </p:tav>
                                      </p:tavLst>
                                    </p:anim>
                                    <p:animEffect transition="out" filter="fade">
                                      <p:cBhvr>
                                        <p:cTn id="42" dur="1000"/>
                                        <p:tgtEl>
                                          <p:spTgt spid="17"/>
                                        </p:tgtEl>
                                      </p:cBhvr>
                                    </p:animEffect>
                                    <p:set>
                                      <p:cBhvr>
                                        <p:cTn id="43" dur="1" fill="hold">
                                          <p:stCondLst>
                                            <p:cond delay="999"/>
                                          </p:stCondLst>
                                        </p:cTn>
                                        <p:tgtEl>
                                          <p:spTgt spid="17"/>
                                        </p:tgtEl>
                                        <p:attrNameLst>
                                          <p:attrName>style.visibility</p:attrName>
                                        </p:attrNameLst>
                                      </p:cBhvr>
                                      <p:to>
                                        <p:strVal val="hidden"/>
                                      </p:to>
                                    </p:set>
                                  </p:childTnLst>
                                </p:cTn>
                              </p:par>
                              <p:par>
                                <p:cTn id="44" presetID="55" presetClass="exit" presetSubtype="0" fill="hold" grpId="1" nodeType="withEffect">
                                  <p:stCondLst>
                                    <p:cond delay="0"/>
                                  </p:stCondLst>
                                  <p:childTnLst>
                                    <p:anim calcmode="lin" valueType="num">
                                      <p:cBhvr>
                                        <p:cTn id="45" dur="1000"/>
                                        <p:tgtEl>
                                          <p:spTgt spid="5121"/>
                                        </p:tgtEl>
                                        <p:attrNameLst>
                                          <p:attrName>ppt_w</p:attrName>
                                        </p:attrNameLst>
                                      </p:cBhvr>
                                      <p:tavLst>
                                        <p:tav tm="0">
                                          <p:val>
                                            <p:strVal val="ppt_w"/>
                                          </p:val>
                                        </p:tav>
                                        <p:tav tm="100000">
                                          <p:val>
                                            <p:strVal val="ppt_w*0.70"/>
                                          </p:val>
                                        </p:tav>
                                      </p:tavLst>
                                    </p:anim>
                                    <p:anim calcmode="lin" valueType="num">
                                      <p:cBhvr>
                                        <p:cTn id="46" dur="1000"/>
                                        <p:tgtEl>
                                          <p:spTgt spid="5121"/>
                                        </p:tgtEl>
                                        <p:attrNameLst>
                                          <p:attrName>ppt_h</p:attrName>
                                        </p:attrNameLst>
                                      </p:cBhvr>
                                      <p:tavLst>
                                        <p:tav tm="0">
                                          <p:val>
                                            <p:strVal val="ppt_h"/>
                                          </p:val>
                                        </p:tav>
                                        <p:tav tm="100000">
                                          <p:val>
                                            <p:strVal val="ppt_h"/>
                                          </p:val>
                                        </p:tav>
                                      </p:tavLst>
                                    </p:anim>
                                    <p:animEffect transition="out" filter="fade">
                                      <p:cBhvr>
                                        <p:cTn id="47" dur="1000"/>
                                        <p:tgtEl>
                                          <p:spTgt spid="5121"/>
                                        </p:tgtEl>
                                      </p:cBhvr>
                                    </p:animEffect>
                                    <p:set>
                                      <p:cBhvr>
                                        <p:cTn id="48" dur="1" fill="hold">
                                          <p:stCondLst>
                                            <p:cond delay="999"/>
                                          </p:stCondLst>
                                        </p:cTn>
                                        <p:tgtEl>
                                          <p:spTgt spid="5121"/>
                                        </p:tgtEl>
                                        <p:attrNameLst>
                                          <p:attrName>style.visibility</p:attrName>
                                        </p:attrNameLst>
                                      </p:cBhvr>
                                      <p:to>
                                        <p:strVal val="hidden"/>
                                      </p:to>
                                    </p:set>
                                  </p:childTnLst>
                                </p:cTn>
                              </p:par>
                              <p:par>
                                <p:cTn id="49" presetID="23"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childTnLst>
                          </p:cTn>
                        </p:par>
                        <p:par>
                          <p:cTn id="53" fill="hold">
                            <p:stCondLst>
                              <p:cond delay="1000"/>
                            </p:stCondLst>
                            <p:childTnLst>
                              <p:par>
                                <p:cTn id="54" presetID="55"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1000" fill="hold"/>
                                        <p:tgtEl>
                                          <p:spTgt spid="22"/>
                                        </p:tgtEl>
                                        <p:attrNameLst>
                                          <p:attrName>ppt_w</p:attrName>
                                        </p:attrNameLst>
                                      </p:cBhvr>
                                      <p:tavLst>
                                        <p:tav tm="0">
                                          <p:val>
                                            <p:strVal val="#ppt_w*0.70"/>
                                          </p:val>
                                        </p:tav>
                                        <p:tav tm="100000">
                                          <p:val>
                                            <p:strVal val="#ppt_w"/>
                                          </p:val>
                                        </p:tav>
                                      </p:tavLst>
                                    </p:anim>
                                    <p:anim calcmode="lin" valueType="num">
                                      <p:cBhvr>
                                        <p:cTn id="57" dur="1000" fill="hold"/>
                                        <p:tgtEl>
                                          <p:spTgt spid="22"/>
                                        </p:tgtEl>
                                        <p:attrNameLst>
                                          <p:attrName>ppt_h</p:attrName>
                                        </p:attrNameLst>
                                      </p:cBhvr>
                                      <p:tavLst>
                                        <p:tav tm="0">
                                          <p:val>
                                            <p:strVal val="#ppt_h"/>
                                          </p:val>
                                        </p:tav>
                                        <p:tav tm="100000">
                                          <p:val>
                                            <p:strVal val="#ppt_h"/>
                                          </p:val>
                                        </p:tav>
                                      </p:tavLst>
                                    </p:anim>
                                    <p:animEffect transition="in" filter="fade">
                                      <p:cBhvr>
                                        <p:cTn id="58" dur="1000"/>
                                        <p:tgtEl>
                                          <p:spTgt spid="22"/>
                                        </p:tgtEl>
                                      </p:cBhvr>
                                    </p:animEffect>
                                  </p:childTnLst>
                                </p:cTn>
                              </p:par>
                            </p:childTnLst>
                          </p:cTn>
                        </p:par>
                        <p:par>
                          <p:cTn id="59" fill="hold">
                            <p:stCondLst>
                              <p:cond delay="2000"/>
                            </p:stCondLst>
                            <p:childTnLst>
                              <p:par>
                                <p:cTn id="60" presetID="50" presetClass="entr" presetSubtype="0" decel="10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strVal val="#ppt_w+.3"/>
                                          </p:val>
                                        </p:tav>
                                        <p:tav tm="100000">
                                          <p:val>
                                            <p:strVal val="#ppt_w"/>
                                          </p:val>
                                        </p:tav>
                                      </p:tavLst>
                                    </p:anim>
                                    <p:anim calcmode="lin" valueType="num">
                                      <p:cBhvr>
                                        <p:cTn id="63" dur="1000" fill="hold"/>
                                        <p:tgtEl>
                                          <p:spTgt spid="20"/>
                                        </p:tgtEl>
                                        <p:attrNameLst>
                                          <p:attrName>ppt_h</p:attrName>
                                        </p:attrNameLst>
                                      </p:cBhvr>
                                      <p:tavLst>
                                        <p:tav tm="0">
                                          <p:val>
                                            <p:strVal val="#ppt_h"/>
                                          </p:val>
                                        </p:tav>
                                        <p:tav tm="100000">
                                          <p:val>
                                            <p:strVal val="#ppt_h"/>
                                          </p:val>
                                        </p:tav>
                                      </p:tavLst>
                                    </p:anim>
                                    <p:animEffect transition="in" filter="fade">
                                      <p:cBhvr>
                                        <p:cTn id="64" dur="1000"/>
                                        <p:tgtEl>
                                          <p:spTgt spid="20"/>
                                        </p:tgtEl>
                                      </p:cBhvr>
                                    </p:animEffect>
                                  </p:childTnLst>
                                </p:cTn>
                              </p:par>
                            </p:childTnLst>
                          </p:cTn>
                        </p:par>
                        <p:par>
                          <p:cTn id="65" fill="hold">
                            <p:stCondLst>
                              <p:cond delay="3000"/>
                            </p:stCondLst>
                            <p:childTnLst>
                              <p:par>
                                <p:cTn id="66" presetID="50" presetClass="entr" presetSubtype="0" decel="100000"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1000" fill="hold"/>
                                        <p:tgtEl>
                                          <p:spTgt spid="23"/>
                                        </p:tgtEl>
                                        <p:attrNameLst>
                                          <p:attrName>ppt_w</p:attrName>
                                        </p:attrNameLst>
                                      </p:cBhvr>
                                      <p:tavLst>
                                        <p:tav tm="0">
                                          <p:val>
                                            <p:strVal val="#ppt_w+.3"/>
                                          </p:val>
                                        </p:tav>
                                        <p:tav tm="100000">
                                          <p:val>
                                            <p:strVal val="#ppt_w"/>
                                          </p:val>
                                        </p:tav>
                                      </p:tavLst>
                                    </p:anim>
                                    <p:anim calcmode="lin" valueType="num">
                                      <p:cBhvr>
                                        <p:cTn id="69" dur="1000" fill="hold"/>
                                        <p:tgtEl>
                                          <p:spTgt spid="23"/>
                                        </p:tgtEl>
                                        <p:attrNameLst>
                                          <p:attrName>ppt_h</p:attrName>
                                        </p:attrNameLst>
                                      </p:cBhvr>
                                      <p:tavLst>
                                        <p:tav tm="0">
                                          <p:val>
                                            <p:strVal val="#ppt_h"/>
                                          </p:val>
                                        </p:tav>
                                        <p:tav tm="100000">
                                          <p:val>
                                            <p:strVal val="#ppt_h"/>
                                          </p:val>
                                        </p:tav>
                                      </p:tavLst>
                                    </p:anim>
                                    <p:animEffect transition="in" filter="fade">
                                      <p:cBhvr>
                                        <p:cTn id="70" dur="10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55" presetClass="exit" presetSubtype="0" fill="hold" grpId="1" nodeType="clickEffect">
                                  <p:stCondLst>
                                    <p:cond delay="0"/>
                                  </p:stCondLst>
                                  <p:childTnLst>
                                    <p:anim calcmode="lin" valueType="num">
                                      <p:cBhvr>
                                        <p:cTn id="74" dur="1000"/>
                                        <p:tgtEl>
                                          <p:spTgt spid="18"/>
                                        </p:tgtEl>
                                        <p:attrNameLst>
                                          <p:attrName>ppt_w</p:attrName>
                                        </p:attrNameLst>
                                      </p:cBhvr>
                                      <p:tavLst>
                                        <p:tav tm="0">
                                          <p:val>
                                            <p:strVal val="ppt_w"/>
                                          </p:val>
                                        </p:tav>
                                        <p:tav tm="100000">
                                          <p:val>
                                            <p:strVal val="ppt_w*0.70"/>
                                          </p:val>
                                        </p:tav>
                                      </p:tavLst>
                                    </p:anim>
                                    <p:anim calcmode="lin" valueType="num">
                                      <p:cBhvr>
                                        <p:cTn id="75" dur="1000"/>
                                        <p:tgtEl>
                                          <p:spTgt spid="18"/>
                                        </p:tgtEl>
                                        <p:attrNameLst>
                                          <p:attrName>ppt_h</p:attrName>
                                        </p:attrNameLst>
                                      </p:cBhvr>
                                      <p:tavLst>
                                        <p:tav tm="0">
                                          <p:val>
                                            <p:strVal val="ppt_h"/>
                                          </p:val>
                                        </p:tav>
                                        <p:tav tm="100000">
                                          <p:val>
                                            <p:strVal val="ppt_h"/>
                                          </p:val>
                                        </p:tav>
                                      </p:tavLst>
                                    </p:anim>
                                    <p:animEffect transition="out" filter="fade">
                                      <p:cBhvr>
                                        <p:cTn id="76" dur="1000"/>
                                        <p:tgtEl>
                                          <p:spTgt spid="18"/>
                                        </p:tgtEl>
                                      </p:cBhvr>
                                    </p:animEffect>
                                    <p:set>
                                      <p:cBhvr>
                                        <p:cTn id="77" dur="1" fill="hold">
                                          <p:stCondLst>
                                            <p:cond delay="999"/>
                                          </p:stCondLst>
                                        </p:cTn>
                                        <p:tgtEl>
                                          <p:spTgt spid="18"/>
                                        </p:tgtEl>
                                        <p:attrNameLst>
                                          <p:attrName>style.visibility</p:attrName>
                                        </p:attrNameLst>
                                      </p:cBhvr>
                                      <p:to>
                                        <p:strVal val="hidden"/>
                                      </p:to>
                                    </p:set>
                                  </p:childTnLst>
                                </p:cTn>
                              </p:par>
                              <p:par>
                                <p:cTn id="78" presetID="55" presetClass="exit" presetSubtype="0" fill="hold" nodeType="withEffect">
                                  <p:stCondLst>
                                    <p:cond delay="0"/>
                                  </p:stCondLst>
                                  <p:childTnLst>
                                    <p:anim calcmode="lin" valueType="num">
                                      <p:cBhvr>
                                        <p:cTn id="79" dur="1000"/>
                                        <p:tgtEl>
                                          <p:spTgt spid="20"/>
                                        </p:tgtEl>
                                        <p:attrNameLst>
                                          <p:attrName>ppt_w</p:attrName>
                                        </p:attrNameLst>
                                      </p:cBhvr>
                                      <p:tavLst>
                                        <p:tav tm="0">
                                          <p:val>
                                            <p:strVal val="ppt_w"/>
                                          </p:val>
                                        </p:tav>
                                        <p:tav tm="100000">
                                          <p:val>
                                            <p:strVal val="ppt_w*0.70"/>
                                          </p:val>
                                        </p:tav>
                                      </p:tavLst>
                                    </p:anim>
                                    <p:anim calcmode="lin" valueType="num">
                                      <p:cBhvr>
                                        <p:cTn id="80" dur="1000"/>
                                        <p:tgtEl>
                                          <p:spTgt spid="20"/>
                                        </p:tgtEl>
                                        <p:attrNameLst>
                                          <p:attrName>ppt_h</p:attrName>
                                        </p:attrNameLst>
                                      </p:cBhvr>
                                      <p:tavLst>
                                        <p:tav tm="0">
                                          <p:val>
                                            <p:strVal val="ppt_h"/>
                                          </p:val>
                                        </p:tav>
                                        <p:tav tm="100000">
                                          <p:val>
                                            <p:strVal val="ppt_h"/>
                                          </p:val>
                                        </p:tav>
                                      </p:tavLst>
                                    </p:anim>
                                    <p:animEffect transition="out" filter="fade">
                                      <p:cBhvr>
                                        <p:cTn id="81" dur="1000"/>
                                        <p:tgtEl>
                                          <p:spTgt spid="20"/>
                                        </p:tgtEl>
                                      </p:cBhvr>
                                    </p:animEffect>
                                    <p:set>
                                      <p:cBhvr>
                                        <p:cTn id="82" dur="1" fill="hold">
                                          <p:stCondLst>
                                            <p:cond delay="999"/>
                                          </p:stCondLst>
                                        </p:cTn>
                                        <p:tgtEl>
                                          <p:spTgt spid="20"/>
                                        </p:tgtEl>
                                        <p:attrNameLst>
                                          <p:attrName>style.visibility</p:attrName>
                                        </p:attrNameLst>
                                      </p:cBhvr>
                                      <p:to>
                                        <p:strVal val="hidden"/>
                                      </p:to>
                                    </p:set>
                                  </p:childTnLst>
                                </p:cTn>
                              </p:par>
                              <p:par>
                                <p:cTn id="83" presetID="55" presetClass="exit" presetSubtype="0" fill="hold" nodeType="withEffect">
                                  <p:stCondLst>
                                    <p:cond delay="0"/>
                                  </p:stCondLst>
                                  <p:childTnLst>
                                    <p:anim calcmode="lin" valueType="num">
                                      <p:cBhvr>
                                        <p:cTn id="84" dur="1000"/>
                                        <p:tgtEl>
                                          <p:spTgt spid="23"/>
                                        </p:tgtEl>
                                        <p:attrNameLst>
                                          <p:attrName>ppt_w</p:attrName>
                                        </p:attrNameLst>
                                      </p:cBhvr>
                                      <p:tavLst>
                                        <p:tav tm="0">
                                          <p:val>
                                            <p:strVal val="ppt_w"/>
                                          </p:val>
                                        </p:tav>
                                        <p:tav tm="100000">
                                          <p:val>
                                            <p:strVal val="ppt_w*0.70"/>
                                          </p:val>
                                        </p:tav>
                                      </p:tavLst>
                                    </p:anim>
                                    <p:anim calcmode="lin" valueType="num">
                                      <p:cBhvr>
                                        <p:cTn id="85" dur="1000"/>
                                        <p:tgtEl>
                                          <p:spTgt spid="23"/>
                                        </p:tgtEl>
                                        <p:attrNameLst>
                                          <p:attrName>ppt_h</p:attrName>
                                        </p:attrNameLst>
                                      </p:cBhvr>
                                      <p:tavLst>
                                        <p:tav tm="0">
                                          <p:val>
                                            <p:strVal val="ppt_h"/>
                                          </p:val>
                                        </p:tav>
                                        <p:tav tm="100000">
                                          <p:val>
                                            <p:strVal val="ppt_h"/>
                                          </p:val>
                                        </p:tav>
                                      </p:tavLst>
                                    </p:anim>
                                    <p:animEffect transition="out" filter="fade">
                                      <p:cBhvr>
                                        <p:cTn id="86" dur="1000"/>
                                        <p:tgtEl>
                                          <p:spTgt spid="23"/>
                                        </p:tgtEl>
                                      </p:cBhvr>
                                    </p:animEffect>
                                    <p:set>
                                      <p:cBhvr>
                                        <p:cTn id="87" dur="1" fill="hold">
                                          <p:stCondLst>
                                            <p:cond delay="999"/>
                                          </p:stCondLst>
                                        </p:cTn>
                                        <p:tgtEl>
                                          <p:spTgt spid="23"/>
                                        </p:tgtEl>
                                        <p:attrNameLst>
                                          <p:attrName>style.visibility</p:attrName>
                                        </p:attrNameLst>
                                      </p:cBhvr>
                                      <p:to>
                                        <p:strVal val="hidden"/>
                                      </p:to>
                                    </p:set>
                                  </p:childTnLst>
                                </p:cTn>
                              </p:par>
                              <p:par>
                                <p:cTn id="88" presetID="55" presetClass="exit" presetSubtype="0" fill="hold" grpId="1" nodeType="withEffect">
                                  <p:stCondLst>
                                    <p:cond delay="0"/>
                                  </p:stCondLst>
                                  <p:childTnLst>
                                    <p:anim calcmode="lin" valueType="num">
                                      <p:cBhvr>
                                        <p:cTn id="89" dur="1000"/>
                                        <p:tgtEl>
                                          <p:spTgt spid="22"/>
                                        </p:tgtEl>
                                        <p:attrNameLst>
                                          <p:attrName>ppt_w</p:attrName>
                                        </p:attrNameLst>
                                      </p:cBhvr>
                                      <p:tavLst>
                                        <p:tav tm="0">
                                          <p:val>
                                            <p:strVal val="ppt_w"/>
                                          </p:val>
                                        </p:tav>
                                        <p:tav tm="100000">
                                          <p:val>
                                            <p:strVal val="ppt_w*0.70"/>
                                          </p:val>
                                        </p:tav>
                                      </p:tavLst>
                                    </p:anim>
                                    <p:anim calcmode="lin" valueType="num">
                                      <p:cBhvr>
                                        <p:cTn id="90" dur="1000"/>
                                        <p:tgtEl>
                                          <p:spTgt spid="22"/>
                                        </p:tgtEl>
                                        <p:attrNameLst>
                                          <p:attrName>ppt_h</p:attrName>
                                        </p:attrNameLst>
                                      </p:cBhvr>
                                      <p:tavLst>
                                        <p:tav tm="0">
                                          <p:val>
                                            <p:strVal val="ppt_h"/>
                                          </p:val>
                                        </p:tav>
                                        <p:tav tm="100000">
                                          <p:val>
                                            <p:strVal val="ppt_h"/>
                                          </p:val>
                                        </p:tav>
                                      </p:tavLst>
                                    </p:anim>
                                    <p:animEffect transition="out" filter="fade">
                                      <p:cBhvr>
                                        <p:cTn id="91" dur="1000"/>
                                        <p:tgtEl>
                                          <p:spTgt spid="22"/>
                                        </p:tgtEl>
                                      </p:cBhvr>
                                    </p:animEffect>
                                    <p:set>
                                      <p:cBhvr>
                                        <p:cTn id="92" dur="1" fill="hold">
                                          <p:stCondLst>
                                            <p:cond delay="999"/>
                                          </p:stCondLst>
                                        </p:cTn>
                                        <p:tgtEl>
                                          <p:spTgt spid="22"/>
                                        </p:tgtEl>
                                        <p:attrNameLst>
                                          <p:attrName>style.visibility</p:attrName>
                                        </p:attrNameLst>
                                      </p:cBhvr>
                                      <p:to>
                                        <p:strVal val="hidden"/>
                                      </p:to>
                                    </p:set>
                                  </p:childTnLst>
                                </p:cTn>
                              </p:par>
                              <p:par>
                                <p:cTn id="93" presetID="23" presetClass="entr" presetSubtype="16" fill="hold" grpId="0" nodeType="with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500" fill="hold"/>
                                        <p:tgtEl>
                                          <p:spTgt spid="8"/>
                                        </p:tgtEl>
                                        <p:attrNameLst>
                                          <p:attrName>ppt_w</p:attrName>
                                        </p:attrNameLst>
                                      </p:cBhvr>
                                      <p:tavLst>
                                        <p:tav tm="0">
                                          <p:val>
                                            <p:fltVal val="0"/>
                                          </p:val>
                                        </p:tav>
                                        <p:tav tm="100000">
                                          <p:val>
                                            <p:strVal val="#ppt_w"/>
                                          </p:val>
                                        </p:tav>
                                      </p:tavLst>
                                    </p:anim>
                                    <p:anim calcmode="lin" valueType="num">
                                      <p:cBhvr>
                                        <p:cTn id="96" dur="500" fill="hold"/>
                                        <p:tgtEl>
                                          <p:spTgt spid="8"/>
                                        </p:tgtEl>
                                        <p:attrNameLst>
                                          <p:attrName>ppt_h</p:attrName>
                                        </p:attrNameLst>
                                      </p:cBhvr>
                                      <p:tavLst>
                                        <p:tav tm="0">
                                          <p:val>
                                            <p:fltVal val="0"/>
                                          </p:val>
                                        </p:tav>
                                        <p:tav tm="100000">
                                          <p:val>
                                            <p:strVal val="#ppt_h"/>
                                          </p:val>
                                        </p:tav>
                                      </p:tavLst>
                                    </p:anim>
                                  </p:childTnLst>
                                </p:cTn>
                              </p:par>
                            </p:childTnLst>
                          </p:cTn>
                        </p:par>
                        <p:par>
                          <p:cTn id="97" fill="hold">
                            <p:stCondLst>
                              <p:cond delay="1000"/>
                            </p:stCondLst>
                            <p:childTnLst>
                              <p:par>
                                <p:cTn id="98" presetID="50" presetClass="entr" presetSubtype="0" decel="100000" fill="hold" grpId="0" nodeType="afterEffect">
                                  <p:stCondLst>
                                    <p:cond delay="0"/>
                                  </p:stCondLst>
                                  <p:childTnLst>
                                    <p:set>
                                      <p:cBhvr>
                                        <p:cTn id="99" dur="1" fill="hold">
                                          <p:stCondLst>
                                            <p:cond delay="0"/>
                                          </p:stCondLst>
                                        </p:cTn>
                                        <p:tgtEl>
                                          <p:spTgt spid="3"/>
                                        </p:tgtEl>
                                        <p:attrNameLst>
                                          <p:attrName>style.visibility</p:attrName>
                                        </p:attrNameLst>
                                      </p:cBhvr>
                                      <p:to>
                                        <p:strVal val="visible"/>
                                      </p:to>
                                    </p:set>
                                    <p:anim calcmode="lin" valueType="num">
                                      <p:cBhvr>
                                        <p:cTn id="100" dur="1000" fill="hold"/>
                                        <p:tgtEl>
                                          <p:spTgt spid="3"/>
                                        </p:tgtEl>
                                        <p:attrNameLst>
                                          <p:attrName>ppt_w</p:attrName>
                                        </p:attrNameLst>
                                      </p:cBhvr>
                                      <p:tavLst>
                                        <p:tav tm="0">
                                          <p:val>
                                            <p:strVal val="#ppt_w+.3"/>
                                          </p:val>
                                        </p:tav>
                                        <p:tav tm="100000">
                                          <p:val>
                                            <p:strVal val="#ppt_w"/>
                                          </p:val>
                                        </p:tav>
                                      </p:tavLst>
                                    </p:anim>
                                    <p:anim calcmode="lin" valueType="num">
                                      <p:cBhvr>
                                        <p:cTn id="101" dur="1000" fill="hold"/>
                                        <p:tgtEl>
                                          <p:spTgt spid="3"/>
                                        </p:tgtEl>
                                        <p:attrNameLst>
                                          <p:attrName>ppt_h</p:attrName>
                                        </p:attrNameLst>
                                      </p:cBhvr>
                                      <p:tavLst>
                                        <p:tav tm="0">
                                          <p:val>
                                            <p:strVal val="#ppt_h"/>
                                          </p:val>
                                        </p:tav>
                                        <p:tav tm="100000">
                                          <p:val>
                                            <p:strVal val="#ppt_h"/>
                                          </p:val>
                                        </p:tav>
                                      </p:tavLst>
                                    </p:anim>
                                    <p:animEffect transition="in" filter="fade">
                                      <p:cBhvr>
                                        <p:cTn id="102" dur="1000"/>
                                        <p:tgtEl>
                                          <p:spTgt spid="3"/>
                                        </p:tgtEl>
                                      </p:cBhvr>
                                    </p:animEffect>
                                  </p:childTnLst>
                                </p:cTn>
                              </p:par>
                            </p:childTnLst>
                          </p:cTn>
                        </p:par>
                        <p:par>
                          <p:cTn id="103" fill="hold">
                            <p:stCondLst>
                              <p:cond delay="2000"/>
                            </p:stCondLst>
                            <p:childTnLst>
                              <p:par>
                                <p:cTn id="104" presetID="50" presetClass="entr" presetSubtype="0" decel="100000" fill="hold" nodeType="afterEffect">
                                  <p:stCondLst>
                                    <p:cond delay="0"/>
                                  </p:stCondLst>
                                  <p:childTnLst>
                                    <p:set>
                                      <p:cBhvr>
                                        <p:cTn id="105" dur="1" fill="hold">
                                          <p:stCondLst>
                                            <p:cond delay="0"/>
                                          </p:stCondLst>
                                        </p:cTn>
                                        <p:tgtEl>
                                          <p:spTgt spid="13"/>
                                        </p:tgtEl>
                                        <p:attrNameLst>
                                          <p:attrName>style.visibility</p:attrName>
                                        </p:attrNameLst>
                                      </p:cBhvr>
                                      <p:to>
                                        <p:strVal val="visible"/>
                                      </p:to>
                                    </p:set>
                                    <p:anim calcmode="lin" valueType="num">
                                      <p:cBhvr>
                                        <p:cTn id="106" dur="1000" fill="hold"/>
                                        <p:tgtEl>
                                          <p:spTgt spid="13"/>
                                        </p:tgtEl>
                                        <p:attrNameLst>
                                          <p:attrName>ppt_w</p:attrName>
                                        </p:attrNameLst>
                                      </p:cBhvr>
                                      <p:tavLst>
                                        <p:tav tm="0">
                                          <p:val>
                                            <p:strVal val="#ppt_w+.3"/>
                                          </p:val>
                                        </p:tav>
                                        <p:tav tm="100000">
                                          <p:val>
                                            <p:strVal val="#ppt_w"/>
                                          </p:val>
                                        </p:tav>
                                      </p:tavLst>
                                    </p:anim>
                                    <p:anim calcmode="lin" valueType="num">
                                      <p:cBhvr>
                                        <p:cTn id="107" dur="1000" fill="hold"/>
                                        <p:tgtEl>
                                          <p:spTgt spid="13"/>
                                        </p:tgtEl>
                                        <p:attrNameLst>
                                          <p:attrName>ppt_h</p:attrName>
                                        </p:attrNameLst>
                                      </p:cBhvr>
                                      <p:tavLst>
                                        <p:tav tm="0">
                                          <p:val>
                                            <p:strVal val="#ppt_h"/>
                                          </p:val>
                                        </p:tav>
                                        <p:tav tm="100000">
                                          <p:val>
                                            <p:strVal val="#ppt_h"/>
                                          </p:val>
                                        </p:tav>
                                      </p:tavLst>
                                    </p:anim>
                                    <p:animEffect transition="in" filter="fade">
                                      <p:cBhvr>
                                        <p:cTn id="108" dur="1000"/>
                                        <p:tgtEl>
                                          <p:spTgt spid="13"/>
                                        </p:tgtEl>
                                      </p:cBhvr>
                                    </p:animEffect>
                                  </p:childTnLst>
                                </p:cTn>
                              </p:par>
                            </p:childTnLst>
                          </p:cTn>
                        </p:par>
                        <p:par>
                          <p:cTn id="109" fill="hold">
                            <p:stCondLst>
                              <p:cond delay="3000"/>
                            </p:stCondLst>
                            <p:childTnLst>
                              <p:par>
                                <p:cTn id="110" presetID="50" presetClass="entr" presetSubtype="0" decel="100000" fill="hold"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p:cTn id="112" dur="1000" fill="hold"/>
                                        <p:tgtEl>
                                          <p:spTgt spid="14"/>
                                        </p:tgtEl>
                                        <p:attrNameLst>
                                          <p:attrName>ppt_w</p:attrName>
                                        </p:attrNameLst>
                                      </p:cBhvr>
                                      <p:tavLst>
                                        <p:tav tm="0">
                                          <p:val>
                                            <p:strVal val="#ppt_w+.3"/>
                                          </p:val>
                                        </p:tav>
                                        <p:tav tm="100000">
                                          <p:val>
                                            <p:strVal val="#ppt_w"/>
                                          </p:val>
                                        </p:tav>
                                      </p:tavLst>
                                    </p:anim>
                                    <p:anim calcmode="lin" valueType="num">
                                      <p:cBhvr>
                                        <p:cTn id="113" dur="1000" fill="hold"/>
                                        <p:tgtEl>
                                          <p:spTgt spid="14"/>
                                        </p:tgtEl>
                                        <p:attrNameLst>
                                          <p:attrName>ppt_h</p:attrName>
                                        </p:attrNameLst>
                                      </p:cBhvr>
                                      <p:tavLst>
                                        <p:tav tm="0">
                                          <p:val>
                                            <p:strVal val="#ppt_h"/>
                                          </p:val>
                                        </p:tav>
                                        <p:tav tm="100000">
                                          <p:val>
                                            <p:strVal val="#ppt_h"/>
                                          </p:val>
                                        </p:tav>
                                      </p:tavLst>
                                    </p:anim>
                                    <p:animEffect transition="in" filter="fade">
                                      <p:cBhvr>
                                        <p:cTn id="114" dur="1000"/>
                                        <p:tgtEl>
                                          <p:spTgt spid="14"/>
                                        </p:tgtEl>
                                      </p:cBhvr>
                                    </p:animEffect>
                                  </p:childTnLst>
                                </p:cTn>
                              </p:par>
                            </p:childTnLst>
                          </p:cTn>
                        </p:par>
                      </p:childTnLst>
                    </p:cTn>
                  </p:par>
                  <p:par>
                    <p:cTn id="115" fill="hold">
                      <p:stCondLst>
                        <p:cond delay="indefinite"/>
                      </p:stCondLst>
                      <p:childTnLst>
                        <p:par>
                          <p:cTn id="116" fill="hold">
                            <p:stCondLst>
                              <p:cond delay="0"/>
                            </p:stCondLst>
                            <p:childTnLst>
                              <p:par>
                                <p:cTn id="117" presetID="55" presetClass="exit" presetSubtype="0" fill="hold" grpId="1" nodeType="clickEffect">
                                  <p:stCondLst>
                                    <p:cond delay="0"/>
                                  </p:stCondLst>
                                  <p:childTnLst>
                                    <p:anim calcmode="lin" valueType="num">
                                      <p:cBhvr>
                                        <p:cTn id="118" dur="1000"/>
                                        <p:tgtEl>
                                          <p:spTgt spid="8"/>
                                        </p:tgtEl>
                                        <p:attrNameLst>
                                          <p:attrName>ppt_w</p:attrName>
                                        </p:attrNameLst>
                                      </p:cBhvr>
                                      <p:tavLst>
                                        <p:tav tm="0">
                                          <p:val>
                                            <p:strVal val="ppt_w"/>
                                          </p:val>
                                        </p:tav>
                                        <p:tav tm="100000">
                                          <p:val>
                                            <p:strVal val="ppt_w*0.70"/>
                                          </p:val>
                                        </p:tav>
                                      </p:tavLst>
                                    </p:anim>
                                    <p:anim calcmode="lin" valueType="num">
                                      <p:cBhvr>
                                        <p:cTn id="119" dur="1000"/>
                                        <p:tgtEl>
                                          <p:spTgt spid="8"/>
                                        </p:tgtEl>
                                        <p:attrNameLst>
                                          <p:attrName>ppt_h</p:attrName>
                                        </p:attrNameLst>
                                      </p:cBhvr>
                                      <p:tavLst>
                                        <p:tav tm="0">
                                          <p:val>
                                            <p:strVal val="ppt_h"/>
                                          </p:val>
                                        </p:tav>
                                        <p:tav tm="100000">
                                          <p:val>
                                            <p:strVal val="ppt_h"/>
                                          </p:val>
                                        </p:tav>
                                      </p:tavLst>
                                    </p:anim>
                                    <p:animEffect transition="out" filter="fade">
                                      <p:cBhvr>
                                        <p:cTn id="120" dur="1000"/>
                                        <p:tgtEl>
                                          <p:spTgt spid="8"/>
                                        </p:tgtEl>
                                      </p:cBhvr>
                                    </p:animEffect>
                                    <p:set>
                                      <p:cBhvr>
                                        <p:cTn id="121" dur="1" fill="hold">
                                          <p:stCondLst>
                                            <p:cond delay="999"/>
                                          </p:stCondLst>
                                        </p:cTn>
                                        <p:tgtEl>
                                          <p:spTgt spid="8"/>
                                        </p:tgtEl>
                                        <p:attrNameLst>
                                          <p:attrName>style.visibility</p:attrName>
                                        </p:attrNameLst>
                                      </p:cBhvr>
                                      <p:to>
                                        <p:strVal val="hidden"/>
                                      </p:to>
                                    </p:set>
                                  </p:childTnLst>
                                </p:cTn>
                              </p:par>
                              <p:par>
                                <p:cTn id="122" presetID="55" presetClass="exit" presetSubtype="0" fill="hold" nodeType="withEffect">
                                  <p:stCondLst>
                                    <p:cond delay="0"/>
                                  </p:stCondLst>
                                  <p:childTnLst>
                                    <p:anim calcmode="lin" valueType="num">
                                      <p:cBhvr>
                                        <p:cTn id="123" dur="1000"/>
                                        <p:tgtEl>
                                          <p:spTgt spid="13"/>
                                        </p:tgtEl>
                                        <p:attrNameLst>
                                          <p:attrName>ppt_w</p:attrName>
                                        </p:attrNameLst>
                                      </p:cBhvr>
                                      <p:tavLst>
                                        <p:tav tm="0">
                                          <p:val>
                                            <p:strVal val="ppt_w"/>
                                          </p:val>
                                        </p:tav>
                                        <p:tav tm="100000">
                                          <p:val>
                                            <p:strVal val="ppt_w*0.70"/>
                                          </p:val>
                                        </p:tav>
                                      </p:tavLst>
                                    </p:anim>
                                    <p:anim calcmode="lin" valueType="num">
                                      <p:cBhvr>
                                        <p:cTn id="124" dur="1000"/>
                                        <p:tgtEl>
                                          <p:spTgt spid="13"/>
                                        </p:tgtEl>
                                        <p:attrNameLst>
                                          <p:attrName>ppt_h</p:attrName>
                                        </p:attrNameLst>
                                      </p:cBhvr>
                                      <p:tavLst>
                                        <p:tav tm="0">
                                          <p:val>
                                            <p:strVal val="ppt_h"/>
                                          </p:val>
                                        </p:tav>
                                        <p:tav tm="100000">
                                          <p:val>
                                            <p:strVal val="ppt_h"/>
                                          </p:val>
                                        </p:tav>
                                      </p:tavLst>
                                    </p:anim>
                                    <p:animEffect transition="out" filter="fade">
                                      <p:cBhvr>
                                        <p:cTn id="125" dur="1000"/>
                                        <p:tgtEl>
                                          <p:spTgt spid="13"/>
                                        </p:tgtEl>
                                      </p:cBhvr>
                                    </p:animEffect>
                                    <p:set>
                                      <p:cBhvr>
                                        <p:cTn id="126" dur="1" fill="hold">
                                          <p:stCondLst>
                                            <p:cond delay="999"/>
                                          </p:stCondLst>
                                        </p:cTn>
                                        <p:tgtEl>
                                          <p:spTgt spid="13"/>
                                        </p:tgtEl>
                                        <p:attrNameLst>
                                          <p:attrName>style.visibility</p:attrName>
                                        </p:attrNameLst>
                                      </p:cBhvr>
                                      <p:to>
                                        <p:strVal val="hidden"/>
                                      </p:to>
                                    </p:set>
                                  </p:childTnLst>
                                </p:cTn>
                              </p:par>
                              <p:par>
                                <p:cTn id="127" presetID="55" presetClass="exit" presetSubtype="0" fill="hold" nodeType="withEffect">
                                  <p:stCondLst>
                                    <p:cond delay="0"/>
                                  </p:stCondLst>
                                  <p:childTnLst>
                                    <p:anim calcmode="lin" valueType="num">
                                      <p:cBhvr>
                                        <p:cTn id="128" dur="1000"/>
                                        <p:tgtEl>
                                          <p:spTgt spid="14"/>
                                        </p:tgtEl>
                                        <p:attrNameLst>
                                          <p:attrName>ppt_w</p:attrName>
                                        </p:attrNameLst>
                                      </p:cBhvr>
                                      <p:tavLst>
                                        <p:tav tm="0">
                                          <p:val>
                                            <p:strVal val="ppt_w"/>
                                          </p:val>
                                        </p:tav>
                                        <p:tav tm="100000">
                                          <p:val>
                                            <p:strVal val="ppt_w*0.70"/>
                                          </p:val>
                                        </p:tav>
                                      </p:tavLst>
                                    </p:anim>
                                    <p:anim calcmode="lin" valueType="num">
                                      <p:cBhvr>
                                        <p:cTn id="129" dur="1000"/>
                                        <p:tgtEl>
                                          <p:spTgt spid="14"/>
                                        </p:tgtEl>
                                        <p:attrNameLst>
                                          <p:attrName>ppt_h</p:attrName>
                                        </p:attrNameLst>
                                      </p:cBhvr>
                                      <p:tavLst>
                                        <p:tav tm="0">
                                          <p:val>
                                            <p:strVal val="ppt_h"/>
                                          </p:val>
                                        </p:tav>
                                        <p:tav tm="100000">
                                          <p:val>
                                            <p:strVal val="ppt_h"/>
                                          </p:val>
                                        </p:tav>
                                      </p:tavLst>
                                    </p:anim>
                                    <p:animEffect transition="out" filter="fade">
                                      <p:cBhvr>
                                        <p:cTn id="130" dur="1000"/>
                                        <p:tgtEl>
                                          <p:spTgt spid="14"/>
                                        </p:tgtEl>
                                      </p:cBhvr>
                                    </p:animEffect>
                                    <p:set>
                                      <p:cBhvr>
                                        <p:cTn id="131" dur="1" fill="hold">
                                          <p:stCondLst>
                                            <p:cond delay="999"/>
                                          </p:stCondLst>
                                        </p:cTn>
                                        <p:tgtEl>
                                          <p:spTgt spid="14"/>
                                        </p:tgtEl>
                                        <p:attrNameLst>
                                          <p:attrName>style.visibility</p:attrName>
                                        </p:attrNameLst>
                                      </p:cBhvr>
                                      <p:to>
                                        <p:strVal val="hidden"/>
                                      </p:to>
                                    </p:set>
                                  </p:childTnLst>
                                </p:cTn>
                              </p:par>
                              <p:par>
                                <p:cTn id="132" presetID="55" presetClass="exit" presetSubtype="0" fill="hold" grpId="1" nodeType="withEffect">
                                  <p:stCondLst>
                                    <p:cond delay="0"/>
                                  </p:stCondLst>
                                  <p:childTnLst>
                                    <p:anim calcmode="lin" valueType="num">
                                      <p:cBhvr>
                                        <p:cTn id="133" dur="1000"/>
                                        <p:tgtEl>
                                          <p:spTgt spid="3"/>
                                        </p:tgtEl>
                                        <p:attrNameLst>
                                          <p:attrName>ppt_w</p:attrName>
                                        </p:attrNameLst>
                                      </p:cBhvr>
                                      <p:tavLst>
                                        <p:tav tm="0">
                                          <p:val>
                                            <p:strVal val="ppt_w"/>
                                          </p:val>
                                        </p:tav>
                                        <p:tav tm="100000">
                                          <p:val>
                                            <p:strVal val="ppt_w*0.70"/>
                                          </p:val>
                                        </p:tav>
                                      </p:tavLst>
                                    </p:anim>
                                    <p:anim calcmode="lin" valueType="num">
                                      <p:cBhvr>
                                        <p:cTn id="134" dur="1000"/>
                                        <p:tgtEl>
                                          <p:spTgt spid="3"/>
                                        </p:tgtEl>
                                        <p:attrNameLst>
                                          <p:attrName>ppt_h</p:attrName>
                                        </p:attrNameLst>
                                      </p:cBhvr>
                                      <p:tavLst>
                                        <p:tav tm="0">
                                          <p:val>
                                            <p:strVal val="ppt_h"/>
                                          </p:val>
                                        </p:tav>
                                        <p:tav tm="100000">
                                          <p:val>
                                            <p:strVal val="ppt_h"/>
                                          </p:val>
                                        </p:tav>
                                      </p:tavLst>
                                    </p:anim>
                                    <p:animEffect transition="out" filter="fade">
                                      <p:cBhvr>
                                        <p:cTn id="135" dur="1000"/>
                                        <p:tgtEl>
                                          <p:spTgt spid="3"/>
                                        </p:tgtEl>
                                      </p:cBhvr>
                                    </p:animEffect>
                                    <p:set>
                                      <p:cBhvr>
                                        <p:cTn id="136" dur="1" fill="hold">
                                          <p:stCondLst>
                                            <p:cond delay="999"/>
                                          </p:stCondLst>
                                        </p:cTn>
                                        <p:tgtEl>
                                          <p:spTgt spid="3"/>
                                        </p:tgtEl>
                                        <p:attrNameLst>
                                          <p:attrName>style.visibility</p:attrName>
                                        </p:attrNameLst>
                                      </p:cBhvr>
                                      <p:to>
                                        <p:strVal val="hidden"/>
                                      </p:to>
                                    </p:set>
                                  </p:childTnLst>
                                </p:cTn>
                              </p:par>
                              <p:par>
                                <p:cTn id="137" presetID="23" presetClass="entr" presetSubtype="16" fill="hold" grpId="0" nodeType="withEffect">
                                  <p:stCondLst>
                                    <p:cond delay="0"/>
                                  </p:stCondLst>
                                  <p:childTnLst>
                                    <p:set>
                                      <p:cBhvr>
                                        <p:cTn id="138" dur="1" fill="hold">
                                          <p:stCondLst>
                                            <p:cond delay="0"/>
                                          </p:stCondLst>
                                        </p:cTn>
                                        <p:tgtEl>
                                          <p:spTgt spid="5"/>
                                        </p:tgtEl>
                                        <p:attrNameLst>
                                          <p:attrName>style.visibility</p:attrName>
                                        </p:attrNameLst>
                                      </p:cBhvr>
                                      <p:to>
                                        <p:strVal val="visible"/>
                                      </p:to>
                                    </p:set>
                                    <p:anim calcmode="lin" valueType="num">
                                      <p:cBhvr>
                                        <p:cTn id="139" dur="500" fill="hold"/>
                                        <p:tgtEl>
                                          <p:spTgt spid="5"/>
                                        </p:tgtEl>
                                        <p:attrNameLst>
                                          <p:attrName>ppt_w</p:attrName>
                                        </p:attrNameLst>
                                      </p:cBhvr>
                                      <p:tavLst>
                                        <p:tav tm="0">
                                          <p:val>
                                            <p:fltVal val="0"/>
                                          </p:val>
                                        </p:tav>
                                        <p:tav tm="100000">
                                          <p:val>
                                            <p:strVal val="#ppt_w"/>
                                          </p:val>
                                        </p:tav>
                                      </p:tavLst>
                                    </p:anim>
                                    <p:anim calcmode="lin" valueType="num">
                                      <p:cBhvr>
                                        <p:cTn id="140" dur="500" fill="hold"/>
                                        <p:tgtEl>
                                          <p:spTgt spid="5"/>
                                        </p:tgtEl>
                                        <p:attrNameLst>
                                          <p:attrName>ppt_h</p:attrName>
                                        </p:attrNameLst>
                                      </p:cBhvr>
                                      <p:tavLst>
                                        <p:tav tm="0">
                                          <p:val>
                                            <p:fltVal val="0"/>
                                          </p:val>
                                        </p:tav>
                                        <p:tav tm="100000">
                                          <p:val>
                                            <p:strVal val="#ppt_h"/>
                                          </p:val>
                                        </p:tav>
                                      </p:tavLst>
                                    </p:anim>
                                  </p:childTnLst>
                                </p:cTn>
                              </p:par>
                            </p:childTnLst>
                          </p:cTn>
                        </p:par>
                        <p:par>
                          <p:cTn id="141" fill="hold">
                            <p:stCondLst>
                              <p:cond delay="1000"/>
                            </p:stCondLst>
                            <p:childTnLst>
                              <p:par>
                                <p:cTn id="142" presetID="55" presetClass="entr" presetSubtype="0" fill="hold" nodeType="afterEffect">
                                  <p:stCondLst>
                                    <p:cond delay="0"/>
                                  </p:stCondLst>
                                  <p:childTnLst>
                                    <p:set>
                                      <p:cBhvr>
                                        <p:cTn id="143" dur="1" fill="hold">
                                          <p:stCondLst>
                                            <p:cond delay="0"/>
                                          </p:stCondLst>
                                        </p:cTn>
                                        <p:tgtEl>
                                          <p:spTgt spid="6"/>
                                        </p:tgtEl>
                                        <p:attrNameLst>
                                          <p:attrName>style.visibility</p:attrName>
                                        </p:attrNameLst>
                                      </p:cBhvr>
                                      <p:to>
                                        <p:strVal val="visible"/>
                                      </p:to>
                                    </p:set>
                                    <p:anim calcmode="lin" valueType="num">
                                      <p:cBhvr>
                                        <p:cTn id="144" dur="1000" fill="hold"/>
                                        <p:tgtEl>
                                          <p:spTgt spid="6"/>
                                        </p:tgtEl>
                                        <p:attrNameLst>
                                          <p:attrName>ppt_w</p:attrName>
                                        </p:attrNameLst>
                                      </p:cBhvr>
                                      <p:tavLst>
                                        <p:tav tm="0">
                                          <p:val>
                                            <p:strVal val="#ppt_w*0.70"/>
                                          </p:val>
                                        </p:tav>
                                        <p:tav tm="100000">
                                          <p:val>
                                            <p:strVal val="#ppt_w"/>
                                          </p:val>
                                        </p:tav>
                                      </p:tavLst>
                                    </p:anim>
                                    <p:anim calcmode="lin" valueType="num">
                                      <p:cBhvr>
                                        <p:cTn id="145" dur="1000" fill="hold"/>
                                        <p:tgtEl>
                                          <p:spTgt spid="6"/>
                                        </p:tgtEl>
                                        <p:attrNameLst>
                                          <p:attrName>ppt_h</p:attrName>
                                        </p:attrNameLst>
                                      </p:cBhvr>
                                      <p:tavLst>
                                        <p:tav tm="0">
                                          <p:val>
                                            <p:strVal val="#ppt_h"/>
                                          </p:val>
                                        </p:tav>
                                        <p:tav tm="100000">
                                          <p:val>
                                            <p:strVal val="#ppt_h"/>
                                          </p:val>
                                        </p:tav>
                                      </p:tavLst>
                                    </p:anim>
                                    <p:animEffect transition="in" filter="fade">
                                      <p:cBhvr>
                                        <p:cTn id="146" dur="1000"/>
                                        <p:tgtEl>
                                          <p:spTgt spid="6"/>
                                        </p:tgtEl>
                                      </p:cBhvr>
                                    </p:animEffect>
                                  </p:childTnLst>
                                </p:cTn>
                              </p:par>
                            </p:childTnLst>
                          </p:cTn>
                        </p:par>
                        <p:par>
                          <p:cTn id="147" fill="hold">
                            <p:stCondLst>
                              <p:cond delay="2000"/>
                            </p:stCondLst>
                            <p:childTnLst>
                              <p:par>
                                <p:cTn id="148" presetID="55" presetClass="entr" presetSubtype="0" fill="hold" nodeType="afterEffect">
                                  <p:stCondLst>
                                    <p:cond delay="0"/>
                                  </p:stCondLst>
                                  <p:childTnLst>
                                    <p:set>
                                      <p:cBhvr>
                                        <p:cTn id="149" dur="1" fill="hold">
                                          <p:stCondLst>
                                            <p:cond delay="0"/>
                                          </p:stCondLst>
                                        </p:cTn>
                                        <p:tgtEl>
                                          <p:spTgt spid="4">
                                            <p:txEl>
                                              <p:pRg st="0" end="0"/>
                                            </p:txEl>
                                          </p:spTgt>
                                        </p:tgtEl>
                                        <p:attrNameLst>
                                          <p:attrName>style.visibility</p:attrName>
                                        </p:attrNameLst>
                                      </p:cBhvr>
                                      <p:to>
                                        <p:strVal val="visible"/>
                                      </p:to>
                                    </p:set>
                                    <p:anim calcmode="lin" valueType="num">
                                      <p:cBhvr>
                                        <p:cTn id="150"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51"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52" dur="1000"/>
                                        <p:tgtEl>
                                          <p:spTgt spid="4">
                                            <p:txEl>
                                              <p:pRg st="0" end="0"/>
                                            </p:txEl>
                                          </p:spTgt>
                                        </p:tgtEl>
                                      </p:cBhvr>
                                    </p:animEffect>
                                  </p:childTnLst>
                                </p:cTn>
                              </p:par>
                              <p:par>
                                <p:cTn id="153" presetID="55" presetClass="entr" presetSubtype="0" fill="hold" nodeType="withEffect">
                                  <p:stCondLst>
                                    <p:cond delay="0"/>
                                  </p:stCondLst>
                                  <p:childTnLst>
                                    <p:set>
                                      <p:cBhvr>
                                        <p:cTn id="154" dur="1" fill="hold">
                                          <p:stCondLst>
                                            <p:cond delay="0"/>
                                          </p:stCondLst>
                                        </p:cTn>
                                        <p:tgtEl>
                                          <p:spTgt spid="4">
                                            <p:txEl>
                                              <p:pRg st="1" end="1"/>
                                            </p:txEl>
                                          </p:spTgt>
                                        </p:tgtEl>
                                        <p:attrNameLst>
                                          <p:attrName>style.visibility</p:attrName>
                                        </p:attrNameLst>
                                      </p:cBhvr>
                                      <p:to>
                                        <p:strVal val="visible"/>
                                      </p:to>
                                    </p:set>
                                    <p:anim calcmode="lin" valueType="num">
                                      <p:cBhvr>
                                        <p:cTn id="155"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6"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57" dur="1000"/>
                                        <p:tgtEl>
                                          <p:spTgt spid="4">
                                            <p:txEl>
                                              <p:pRg st="1" end="1"/>
                                            </p:txEl>
                                          </p:spTgt>
                                        </p:tgtEl>
                                      </p:cBhvr>
                                    </p:animEffect>
                                  </p:childTnLst>
                                </p:cTn>
                              </p:par>
                              <p:par>
                                <p:cTn id="158" presetID="55" presetClass="entr" presetSubtype="0" fill="hold" nodeType="withEffect">
                                  <p:stCondLst>
                                    <p:cond delay="0"/>
                                  </p:stCondLst>
                                  <p:childTnLst>
                                    <p:set>
                                      <p:cBhvr>
                                        <p:cTn id="159" dur="1" fill="hold">
                                          <p:stCondLst>
                                            <p:cond delay="0"/>
                                          </p:stCondLst>
                                        </p:cTn>
                                        <p:tgtEl>
                                          <p:spTgt spid="4">
                                            <p:txEl>
                                              <p:pRg st="2" end="2"/>
                                            </p:txEl>
                                          </p:spTgt>
                                        </p:tgtEl>
                                        <p:attrNameLst>
                                          <p:attrName>style.visibility</p:attrName>
                                        </p:attrNameLst>
                                      </p:cBhvr>
                                      <p:to>
                                        <p:strVal val="visible"/>
                                      </p:to>
                                    </p:set>
                                    <p:anim calcmode="lin" valueType="num">
                                      <p:cBhvr>
                                        <p:cTn id="160"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161"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16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P spid="18" grpId="0"/>
      <p:bldP spid="18" grpId="1"/>
      <p:bldP spid="5121" grpId="0"/>
      <p:bldP spid="5121" grpId="1"/>
      <p:bldP spid="22" grpId="0"/>
      <p:bldP spid="22" grpId="1"/>
      <p:bldP spid="3" grpId="0"/>
      <p:bldP spid="3" grpId="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2656" y="8879"/>
            <a:ext cx="11665296" cy="1323439"/>
          </a:xfrm>
          <a:prstGeom prst="rect">
            <a:avLst/>
          </a:prstGeom>
          <a:noFill/>
        </p:spPr>
        <p:txBody>
          <a:bodyPr wrap="square" rtlCol="0">
            <a:spAutoFit/>
            <a:scene3d>
              <a:camera prst="orthographicFront"/>
              <a:lightRig rig="threePt" dir="t"/>
            </a:scene3d>
            <a:sp3d extrusionH="12700" contourW="12700">
              <a:bevelT w="50800" h="50800" prst="convex"/>
              <a:bevelB w="50800" h="50800"/>
            </a:sp3d>
          </a:bodyPr>
          <a:lstStyle/>
          <a:p>
            <a:pPr algn="ctr"/>
            <a:r>
              <a:rPr lang="ru-RU" sz="4000"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Золотое сечение в космическом пространстве</a:t>
            </a:r>
            <a:endParaRPr lang="ru-RU" sz="4000" i="1" dirty="0">
              <a:solidFill>
                <a:schemeClr val="tx2">
                  <a:lumMod val="50000"/>
                </a:schemeClr>
              </a:solidFill>
              <a:effectLst>
                <a:outerShdw blurRad="38100" dist="38100" dir="2700000" algn="tl">
                  <a:srgbClr val="000000">
                    <a:alpha val="43137"/>
                  </a:srgbClr>
                </a:outerShdw>
              </a:effectLst>
              <a:latin typeface="Bookman Old Style" pitchFamily="18" charset="0"/>
            </a:endParaRPr>
          </a:p>
        </p:txBody>
      </p:sp>
      <p:sp>
        <p:nvSpPr>
          <p:cNvPr id="4" name="TextBox 3"/>
          <p:cNvSpPr txBox="1"/>
          <p:nvPr/>
        </p:nvSpPr>
        <p:spPr>
          <a:xfrm>
            <a:off x="0" y="1332318"/>
            <a:ext cx="9036496" cy="1754326"/>
          </a:xfrm>
          <a:prstGeom prst="rect">
            <a:avLst/>
          </a:prstGeom>
          <a:noFill/>
        </p:spPr>
        <p:txBody>
          <a:bodyPr wrap="square" rtlCol="0">
            <a:spAutoFit/>
            <a:scene3d>
              <a:camera prst="orthographicFront"/>
              <a:lightRig rig="threePt" dir="t"/>
            </a:scene3d>
            <a:sp3d contourW="6350">
              <a:bevelT w="38100" h="38100" prst="convex"/>
              <a:bevelB w="38100" h="38100"/>
            </a:sp3d>
          </a:bodyPr>
          <a:lstStyle/>
          <a:p>
            <a:pPr algn="ctr"/>
            <a:r>
              <a:rPr lang="ru-RU" i="1" dirty="0">
                <a:solidFill>
                  <a:schemeClr val="tx2">
                    <a:lumMod val="50000"/>
                  </a:schemeClr>
                </a:solidFill>
                <a:latin typeface="Bookman Old Style" pitchFamily="18" charset="0"/>
              </a:rPr>
              <a:t>Представление о золотом сечении будет неполным, если не сказать о спирали. Структура «Золотой спирали» символизирует две хорошо известные в сакральной геометрии фигуры: спираль Золотого сечения (фи) и спираль Фибоначчи. Она основана на форме круга на поле, известного как “</a:t>
            </a:r>
            <a:r>
              <a:rPr lang="ru-RU" i="1" dirty="0" err="1">
                <a:solidFill>
                  <a:schemeClr val="tx2">
                    <a:lumMod val="50000"/>
                  </a:schemeClr>
                </a:solidFill>
                <a:latin typeface="Bookman Old Style" pitchFamily="18" charset="0"/>
              </a:rPr>
              <a:t>Hackpen</a:t>
            </a:r>
            <a:r>
              <a:rPr lang="ru-RU" i="1" dirty="0">
                <a:solidFill>
                  <a:schemeClr val="tx2">
                    <a:lumMod val="50000"/>
                  </a:schemeClr>
                </a:solidFill>
                <a:latin typeface="Bookman Old Style" pitchFamily="18" charset="0"/>
              </a:rPr>
              <a:t> </a:t>
            </a:r>
            <a:r>
              <a:rPr lang="ru-RU" i="1" dirty="0" err="1">
                <a:solidFill>
                  <a:schemeClr val="tx2">
                    <a:lumMod val="50000"/>
                  </a:schemeClr>
                </a:solidFill>
                <a:latin typeface="Bookman Old Style" pitchFamily="18" charset="0"/>
              </a:rPr>
              <a:t>Hill</a:t>
            </a:r>
            <a:r>
              <a:rPr lang="ru-RU" i="1" dirty="0">
                <a:solidFill>
                  <a:schemeClr val="tx2">
                    <a:lumMod val="50000"/>
                  </a:schemeClr>
                </a:solidFill>
                <a:latin typeface="Bookman Old Style" pitchFamily="18" charset="0"/>
              </a:rPr>
              <a:t> </a:t>
            </a:r>
            <a:r>
              <a:rPr lang="ru-RU" i="1" dirty="0" err="1">
                <a:solidFill>
                  <a:schemeClr val="tx2">
                    <a:lumMod val="50000"/>
                  </a:schemeClr>
                </a:solidFill>
                <a:latin typeface="Bookman Old Style" pitchFamily="18" charset="0"/>
              </a:rPr>
              <a:t>Formation</a:t>
            </a:r>
            <a:r>
              <a:rPr lang="ru-RU" i="1" dirty="0">
                <a:solidFill>
                  <a:schemeClr val="tx2">
                    <a:lumMod val="50000"/>
                  </a:schemeClr>
                </a:solidFill>
                <a:latin typeface="Bookman Old Style" pitchFamily="18" charset="0"/>
              </a:rPr>
              <a:t>” («Образование у </a:t>
            </a:r>
            <a:r>
              <a:rPr lang="ru-RU" i="1" dirty="0" err="1">
                <a:solidFill>
                  <a:schemeClr val="tx2">
                    <a:lumMod val="50000"/>
                  </a:schemeClr>
                </a:solidFill>
                <a:latin typeface="Bookman Old Style" pitchFamily="18" charset="0"/>
              </a:rPr>
              <a:t>Хэкпен</a:t>
            </a:r>
            <a:r>
              <a:rPr lang="ru-RU" i="1" dirty="0">
                <a:solidFill>
                  <a:schemeClr val="tx2">
                    <a:lumMod val="50000"/>
                  </a:schemeClr>
                </a:solidFill>
                <a:latin typeface="Bookman Old Style" pitchFamily="18" charset="0"/>
              </a:rPr>
              <a:t>-Хилл»), который появился на пшеничном поле в Англии в 1999 году.</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604" y="3086644"/>
            <a:ext cx="6984776" cy="3816424"/>
          </a:xfrm>
          <a:prstGeom prst="rect">
            <a:avLst/>
          </a:prstGeom>
          <a:ln>
            <a:noFill/>
          </a:ln>
          <a:effectLst>
            <a:softEdge rad="112500"/>
          </a:effectLst>
        </p:spPr>
      </p:pic>
      <p:sp>
        <p:nvSpPr>
          <p:cNvPr id="6" name="TextBox 5"/>
          <p:cNvSpPr txBox="1"/>
          <p:nvPr/>
        </p:nvSpPr>
        <p:spPr>
          <a:xfrm>
            <a:off x="0" y="1206147"/>
            <a:ext cx="9036496" cy="2862322"/>
          </a:xfrm>
          <a:prstGeom prst="rect">
            <a:avLst/>
          </a:prstGeom>
          <a:noFill/>
        </p:spPr>
        <p:txBody>
          <a:bodyPr wrap="square" rtlCol="0">
            <a:spAutoFit/>
            <a:scene3d>
              <a:camera prst="orthographicFront"/>
              <a:lightRig rig="threePt" dir="t"/>
            </a:scene3d>
            <a:sp3d extrusionH="6350" contourW="6350">
              <a:bevelT w="38100" h="38100" prst="convex"/>
              <a:bevelB w="38100" h="38100"/>
            </a:sp3d>
          </a:bodyPr>
          <a:lstStyle/>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Фи (золотое сечение) – «ключ к физике космоса» (Платон</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a:t>
            </a:r>
          </a:p>
          <a:p>
            <a:pPr algn="ctr"/>
            <a:endPar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Во Вселенной все известные человеку галактики и все тела в них существуют в форме спирали, соответствующей формуле золотого </a:t>
            </a:r>
            <a:r>
              <a:rPr lang="ru-RU" i="1" dirty="0" smtClean="0">
                <a:solidFill>
                  <a:schemeClr val="tx2">
                    <a:lumMod val="50000"/>
                  </a:schemeClr>
                </a:solidFill>
                <a:effectLst>
                  <a:outerShdw blurRad="38100" dist="38100" dir="2700000" algn="tl">
                    <a:srgbClr val="000000">
                      <a:alpha val="43137"/>
                    </a:srgbClr>
                  </a:outerShdw>
                </a:effectLst>
                <a:latin typeface="Bookman Old Style" pitchFamily="18" charset="0"/>
              </a:rPr>
              <a:t>сечения</a:t>
            </a:r>
          </a:p>
          <a:p>
            <a:pPr algn="ctr"/>
            <a:endParaRPr lang="ru-RU" i="1" dirty="0">
              <a:solidFill>
                <a:schemeClr val="tx2">
                  <a:lumMod val="50000"/>
                </a:schemeClr>
              </a:solidFill>
              <a:effectLst>
                <a:outerShdw blurRad="38100" dist="38100" dir="2700000" algn="tl">
                  <a:srgbClr val="000000">
                    <a:alpha val="43137"/>
                  </a:srgbClr>
                </a:outerShdw>
              </a:effectLst>
              <a:latin typeface="Bookman Old Style" pitchFamily="18" charset="0"/>
            </a:endParaRPr>
          </a:p>
          <a:p>
            <a:pPr algn="ctr"/>
            <a:r>
              <a:rPr lang="ru-RU" i="1" dirty="0">
                <a:solidFill>
                  <a:schemeClr val="tx2">
                    <a:lumMod val="50000"/>
                  </a:schemeClr>
                </a:solidFill>
                <a:effectLst>
                  <a:outerShdw blurRad="38100" dist="38100" dir="2700000" algn="tl">
                    <a:srgbClr val="000000">
                      <a:alpha val="43137"/>
                    </a:srgbClr>
                  </a:outerShdw>
                </a:effectLst>
                <a:latin typeface="Bookman Old Style" pitchFamily="18" charset="0"/>
              </a:rPr>
              <a:t>Золотое сечение, как уже говорилось, широко представлено в живой природе и произведениях искусства. Почему оно так распространено в Солнечной системе? Эту загадку предстоит решить будущему.</a:t>
            </a:r>
          </a:p>
          <a:p>
            <a:pPr algn="ctr"/>
            <a:endParaRPr lang="ru-RU" dirty="0"/>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224" y="3789041"/>
            <a:ext cx="7290048" cy="2952328"/>
          </a:xfrm>
          <a:prstGeom prst="ellipse">
            <a:avLst/>
          </a:prstGeom>
          <a:ln>
            <a:noFill/>
          </a:ln>
          <a:effectLst>
            <a:softEdge rad="112500"/>
          </a:effectLst>
        </p:spPr>
      </p:pic>
    </p:spTree>
    <p:extLst>
      <p:ext uri="{BB962C8B-B14F-4D97-AF65-F5344CB8AC3E}">
        <p14:creationId xmlns:p14="http://schemas.microsoft.com/office/powerpoint/2010/main" val="37207810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xit" presetSubtype="0" fill="hold" grpId="0" nodeType="clickEffect">
                                  <p:stCondLst>
                                    <p:cond delay="0"/>
                                  </p:stCondLst>
                                  <p:childTnLst>
                                    <p:anim calcmode="lin" valueType="num">
                                      <p:cBhvr>
                                        <p:cTn id="21" dur="1000"/>
                                        <p:tgtEl>
                                          <p:spTgt spid="4">
                                            <p:txEl>
                                              <p:pRg st="0" end="0"/>
                                            </p:txEl>
                                          </p:spTgt>
                                        </p:tgtEl>
                                        <p:attrNameLst>
                                          <p:attrName>ppt_w</p:attrName>
                                        </p:attrNameLst>
                                      </p:cBhvr>
                                      <p:tavLst>
                                        <p:tav tm="0">
                                          <p:val>
                                            <p:strVal val="ppt_w"/>
                                          </p:val>
                                        </p:tav>
                                        <p:tav tm="100000">
                                          <p:val>
                                            <p:strVal val="ppt_w*0.70"/>
                                          </p:val>
                                        </p:tav>
                                      </p:tavLst>
                                    </p:anim>
                                    <p:anim calcmode="lin" valueType="num">
                                      <p:cBhvr>
                                        <p:cTn id="22" dur="1000"/>
                                        <p:tgtEl>
                                          <p:spTgt spid="4">
                                            <p:txEl>
                                              <p:pRg st="0" end="0"/>
                                            </p:txEl>
                                          </p:spTgt>
                                        </p:tgtEl>
                                        <p:attrNameLst>
                                          <p:attrName>ppt_h</p:attrName>
                                        </p:attrNameLst>
                                      </p:cBhvr>
                                      <p:tavLst>
                                        <p:tav tm="0">
                                          <p:val>
                                            <p:strVal val="ppt_h"/>
                                          </p:val>
                                        </p:tav>
                                        <p:tav tm="100000">
                                          <p:val>
                                            <p:strVal val="ppt_h"/>
                                          </p:val>
                                        </p:tav>
                                      </p:tavLst>
                                    </p:anim>
                                    <p:animEffect transition="out" filter="fade">
                                      <p:cBhvr>
                                        <p:cTn id="23" dur="1000"/>
                                        <p:tgtEl>
                                          <p:spTgt spid="4">
                                            <p:txEl>
                                              <p:pRg st="0" end="0"/>
                                            </p:txEl>
                                          </p:spTgt>
                                        </p:tgtEl>
                                      </p:cBhvr>
                                    </p:animEffect>
                                    <p:set>
                                      <p:cBhvr>
                                        <p:cTn id="24" dur="1" fill="hold">
                                          <p:stCondLst>
                                            <p:cond delay="999"/>
                                          </p:stCondLst>
                                        </p:cTn>
                                        <p:tgtEl>
                                          <p:spTgt spid="4">
                                            <p:txEl>
                                              <p:pRg st="0" end="0"/>
                                            </p:txEl>
                                          </p:spTgt>
                                        </p:tgtEl>
                                        <p:attrNameLst>
                                          <p:attrName>style.visibility</p:attrName>
                                        </p:attrNameLst>
                                      </p:cBhvr>
                                      <p:to>
                                        <p:strVal val="hidden"/>
                                      </p:to>
                                    </p:set>
                                  </p:childTnLst>
                                </p:cTn>
                              </p:par>
                              <p:par>
                                <p:cTn id="25" presetID="55" presetClass="exit" presetSubtype="0" fill="hold" nodeType="withEffect">
                                  <p:stCondLst>
                                    <p:cond delay="0"/>
                                  </p:stCondLst>
                                  <p:childTnLst>
                                    <p:anim calcmode="lin" valueType="num">
                                      <p:cBhvr>
                                        <p:cTn id="26" dur="1000"/>
                                        <p:tgtEl>
                                          <p:spTgt spid="5"/>
                                        </p:tgtEl>
                                        <p:attrNameLst>
                                          <p:attrName>ppt_w</p:attrName>
                                        </p:attrNameLst>
                                      </p:cBhvr>
                                      <p:tavLst>
                                        <p:tav tm="0">
                                          <p:val>
                                            <p:strVal val="ppt_w"/>
                                          </p:val>
                                        </p:tav>
                                        <p:tav tm="100000">
                                          <p:val>
                                            <p:strVal val="ppt_w*0.70"/>
                                          </p:val>
                                        </p:tav>
                                      </p:tavLst>
                                    </p:anim>
                                    <p:anim calcmode="lin" valueType="num">
                                      <p:cBhvr>
                                        <p:cTn id="27" dur="1000"/>
                                        <p:tgtEl>
                                          <p:spTgt spid="5"/>
                                        </p:tgtEl>
                                        <p:attrNameLst>
                                          <p:attrName>ppt_h</p:attrName>
                                        </p:attrNameLst>
                                      </p:cBhvr>
                                      <p:tavLst>
                                        <p:tav tm="0">
                                          <p:val>
                                            <p:strVal val="ppt_h"/>
                                          </p:val>
                                        </p:tav>
                                        <p:tav tm="100000">
                                          <p:val>
                                            <p:strVal val="ppt_h"/>
                                          </p:val>
                                        </p:tav>
                                      </p:tavLst>
                                    </p:anim>
                                    <p:animEffect transition="out" filter="fade">
                                      <p:cBhvr>
                                        <p:cTn id="28" dur="1000"/>
                                        <p:tgtEl>
                                          <p:spTgt spid="5"/>
                                        </p:tgtEl>
                                      </p:cBhvr>
                                    </p:animEffect>
                                    <p:set>
                                      <p:cBhvr>
                                        <p:cTn id="29" dur="1" fill="hold">
                                          <p:stCondLst>
                                            <p:cond delay="999"/>
                                          </p:stCondLst>
                                        </p:cTn>
                                        <p:tgtEl>
                                          <p:spTgt spid="5"/>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noAutofit/>
            <a:scene3d>
              <a:camera prst="orthographicFront"/>
              <a:lightRig rig="threePt" dir="t"/>
            </a:scene3d>
            <a:sp3d extrusionH="63500" contourW="25400">
              <a:bevelT w="63500" h="63500" prst="convex"/>
              <a:bevelB w="63500" h="63500"/>
            </a:sp3d>
          </a:bodyPr>
          <a:lstStyle/>
          <a:p>
            <a:r>
              <a:rPr lang="ru-RU" sz="4800" i="1" dirty="0" smtClean="0">
                <a:solidFill>
                  <a:schemeClr val="tx2">
                    <a:lumMod val="50000"/>
                  </a:schemeClr>
                </a:solidFill>
                <a:effectLst/>
                <a:latin typeface="Bookman Old Style" pitchFamily="18" charset="0"/>
              </a:rPr>
              <a:t>Акрополь в </a:t>
            </a:r>
            <a:r>
              <a:rPr lang="ru-RU" sz="4800" i="1" dirty="0" err="1" smtClean="0">
                <a:solidFill>
                  <a:schemeClr val="tx2">
                    <a:lumMod val="50000"/>
                  </a:schemeClr>
                </a:solidFill>
                <a:effectLst/>
                <a:latin typeface="Bookman Old Style" pitchFamily="18" charset="0"/>
              </a:rPr>
              <a:t>Линдосе</a:t>
            </a:r>
            <a:r>
              <a:rPr lang="ru-RU" sz="4800" i="1" dirty="0" smtClean="0">
                <a:solidFill>
                  <a:schemeClr val="tx2">
                    <a:lumMod val="50000"/>
                  </a:schemeClr>
                </a:solidFill>
                <a:effectLst/>
                <a:latin typeface="Bookman Old Style" pitchFamily="18" charset="0"/>
              </a:rPr>
              <a:t/>
            </a:r>
            <a:br>
              <a:rPr lang="ru-RU" sz="4800" i="1" dirty="0" smtClean="0">
                <a:solidFill>
                  <a:schemeClr val="tx2">
                    <a:lumMod val="50000"/>
                  </a:schemeClr>
                </a:solidFill>
                <a:effectLst/>
                <a:latin typeface="Bookman Old Style" pitchFamily="18" charset="0"/>
              </a:rPr>
            </a:br>
            <a:r>
              <a:rPr lang="ru-RU" sz="2400" i="1" dirty="0" smtClean="0">
                <a:solidFill>
                  <a:schemeClr val="tx2">
                    <a:lumMod val="50000"/>
                  </a:schemeClr>
                </a:solidFill>
                <a:latin typeface="Bookman Old Style" pitchFamily="18" charset="0"/>
              </a:rPr>
              <a:t>«классика» золотого сечения в архитектуре</a:t>
            </a:r>
            <a:r>
              <a:rPr lang="ru-RU" i="1" dirty="0" smtClean="0">
                <a:effectLst>
                  <a:glow rad="101600">
                    <a:srgbClr val="C0C0C0">
                      <a:alpha val="60000"/>
                    </a:srgbClr>
                  </a:glow>
                  <a:outerShdw blurRad="38100" dist="38100" dir="2700000" algn="tl">
                    <a:srgbClr val="000000">
                      <a:alpha val="43137"/>
                    </a:srgbClr>
                  </a:outerShdw>
                </a:effectLst>
                <a:latin typeface="Bookman Old Style" pitchFamily="18" charset="0"/>
              </a:rPr>
              <a:t/>
            </a:r>
            <a:br>
              <a:rPr lang="ru-RU" i="1" dirty="0" smtClean="0">
                <a:effectLst>
                  <a:glow rad="101600">
                    <a:srgbClr val="C0C0C0">
                      <a:alpha val="60000"/>
                    </a:srgbClr>
                  </a:glow>
                  <a:outerShdw blurRad="38100" dist="38100" dir="2700000" algn="tl">
                    <a:srgbClr val="000000">
                      <a:alpha val="43137"/>
                    </a:srgbClr>
                  </a:outerShdw>
                </a:effectLst>
                <a:latin typeface="Bookman Old Style" pitchFamily="18" charset="0"/>
              </a:rPr>
            </a:br>
            <a:endParaRPr lang="ru-RU" i="1" dirty="0">
              <a:effectLst>
                <a:glow rad="101600">
                  <a:srgbClr val="C0C0C0">
                    <a:alpha val="60000"/>
                  </a:srgbClr>
                </a:glow>
                <a:outerShdw blurRad="38100" dist="38100" dir="2700000" algn="tl">
                  <a:srgbClr val="000000">
                    <a:alpha val="43137"/>
                  </a:srgbClr>
                </a:outerShdw>
              </a:effectLst>
              <a:latin typeface="Bookman Old Style" pitchFamily="18" charset="0"/>
            </a:endParaRPr>
          </a:p>
        </p:txBody>
      </p:sp>
      <p:pic>
        <p:nvPicPr>
          <p:cNvPr id="4" name="Рисунок 3" descr="аааааааа.jpg"/>
          <p:cNvPicPr>
            <a:picLocks noChangeAspect="1"/>
          </p:cNvPicPr>
          <p:nvPr/>
        </p:nvPicPr>
        <p:blipFill>
          <a:blip r:embed="rId2" cstate="print"/>
          <a:stretch>
            <a:fillRect/>
          </a:stretch>
        </p:blipFill>
        <p:spPr>
          <a:xfrm>
            <a:off x="-213946" y="1124743"/>
            <a:ext cx="4788024" cy="6216251"/>
          </a:xfrm>
          <a:prstGeom prst="rect">
            <a:avLst/>
          </a:prstGeom>
          <a:ln>
            <a:noFill/>
          </a:ln>
          <a:effectLst>
            <a:softEdge rad="112500"/>
          </a:effectLst>
        </p:spPr>
      </p:pic>
      <p:sp>
        <p:nvSpPr>
          <p:cNvPr id="5" name="TextBox 4"/>
          <p:cNvSpPr txBox="1"/>
          <p:nvPr/>
        </p:nvSpPr>
        <p:spPr>
          <a:xfrm>
            <a:off x="5004048" y="1124744"/>
            <a:ext cx="3600400" cy="2585323"/>
          </a:xfrm>
          <a:prstGeom prst="rect">
            <a:avLst/>
          </a:prstGeom>
          <a:noFill/>
        </p:spPr>
        <p:txBody>
          <a:bodyPr wrap="square" rtlCol="0">
            <a:spAutoFit/>
            <a:scene3d>
              <a:camera prst="orthographicFront"/>
              <a:lightRig rig="threePt" dir="t"/>
            </a:scene3d>
            <a:sp3d extrusionH="63500" contourW="25400">
              <a:bevelT w="63500" h="63500"/>
              <a:bevelB w="63500" h="63500"/>
            </a:sp3d>
          </a:bodyPr>
          <a:lstStyle/>
          <a:p>
            <a:r>
              <a:rPr lang="ru-RU" i="1" dirty="0" smtClean="0">
                <a:latin typeface="Bookman Old Style" pitchFamily="18" charset="0"/>
              </a:rPr>
              <a:t>Длина колонны приблизительно 8 м. И она делится в соотношении  </a:t>
            </a:r>
          </a:p>
          <a:p>
            <a:r>
              <a:rPr lang="ru-RU" i="1" dirty="0" smtClean="0">
                <a:latin typeface="Bookman Old Style" pitchFamily="18" charset="0"/>
              </a:rPr>
              <a:t>8/5 = 5/3</a:t>
            </a:r>
          </a:p>
          <a:p>
            <a:endParaRPr lang="ru-RU" i="1" dirty="0" smtClean="0">
              <a:latin typeface="Bookman Old Style" pitchFamily="18" charset="0"/>
            </a:endParaRPr>
          </a:p>
          <a:p>
            <a:r>
              <a:rPr lang="ru-RU" i="1" dirty="0" smtClean="0">
                <a:latin typeface="Bookman Old Style" pitchFamily="18" charset="0"/>
              </a:rPr>
              <a:t>8,5,3 – Числа Фибоначчи.</a:t>
            </a:r>
          </a:p>
          <a:p>
            <a:r>
              <a:rPr lang="ru-RU" i="1" dirty="0" smtClean="0">
                <a:latin typeface="Bookman Old Style" pitchFamily="18" charset="0"/>
              </a:rPr>
              <a:t>А значит здесь наблюдается Божественная пропорция – Золотое сечение.</a:t>
            </a:r>
            <a:endParaRPr lang="ru-RU" i="1" dirty="0">
              <a:latin typeface="Bookman Old Style" pitchFamily="18" charset="0"/>
            </a:endParaRPr>
          </a:p>
        </p:txBody>
      </p:sp>
      <p:pic>
        <p:nvPicPr>
          <p:cNvPr id="6" name="Рисунок 5" descr="lindos-acropolis00.jpg"/>
          <p:cNvPicPr>
            <a:picLocks noChangeAspect="1"/>
          </p:cNvPicPr>
          <p:nvPr/>
        </p:nvPicPr>
        <p:blipFill>
          <a:blip r:embed="rId3" cstate="print"/>
          <a:stretch>
            <a:fillRect/>
          </a:stretch>
        </p:blipFill>
        <p:spPr>
          <a:xfrm>
            <a:off x="4572000" y="4005064"/>
            <a:ext cx="4680520" cy="2952328"/>
          </a:xfrm>
          <a:prstGeom prst="rect">
            <a:avLst/>
          </a:prstGeom>
          <a:ln>
            <a:noFill/>
          </a:ln>
          <a:effectLst>
            <a:softEdge rad="112500"/>
          </a:effectLst>
        </p:spPr>
      </p:pic>
    </p:spTree>
  </p:cSld>
  <p:clrMapOvr>
    <a:masterClrMapping/>
  </p:clrMapOvr>
  <p:transition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3"/>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3"/>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3"/>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4488</TotalTime>
  <Words>2219</Words>
  <Application>Microsoft Office PowerPoint</Application>
  <PresentationFormat>Экран (4:3)</PresentationFormat>
  <Paragraphs>186</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“Золотое Сечение в природе и жизни людей”</vt:lpstr>
      <vt:lpstr>Цели проекта </vt:lpstr>
      <vt:lpstr>   Принято считать, что понятие о золотом делении ввел в научный обиход Пифагор, древнегреческий философ и математик</vt:lpstr>
      <vt:lpstr>Презентация PowerPoint</vt:lpstr>
      <vt:lpstr>Роль золотого сечения</vt:lpstr>
      <vt:lpstr>Золотое сечение в природе</vt:lpstr>
      <vt:lpstr>Бабочки</vt:lpstr>
      <vt:lpstr>Презентация PowerPoint</vt:lpstr>
      <vt:lpstr>Акрополь в Линдосе «классика» золотого сечения в архитектуре </vt:lpstr>
      <vt:lpstr>Золотое сечение в  Архитектуре</vt:lpstr>
      <vt:lpstr>Сравнительная характеристика морфологических особенностей строения человеческого тела у мужчин и женщин</vt:lpstr>
      <vt:lpstr>Золотое Сечение  в одежде</vt:lpstr>
      <vt:lpstr>Экспериментальная работа</vt:lpstr>
      <vt:lpstr>Экспериментальная работа</vt:lpstr>
      <vt:lpstr>Общий вывод</vt:lpstr>
      <vt:lpstr>Рекомендации</vt:lpstr>
      <vt:lpstr>Источники информации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петр</dc:creator>
  <cp:lastModifiedBy>admin</cp:lastModifiedBy>
  <cp:revision>349</cp:revision>
  <dcterms:created xsi:type="dcterms:W3CDTF">2013-10-16T14:50:01Z</dcterms:created>
  <dcterms:modified xsi:type="dcterms:W3CDTF">2014-01-31T11:29:36Z</dcterms:modified>
</cp:coreProperties>
</file>