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60"/>
  </p:notesMasterIdLst>
  <p:sldIdLst>
    <p:sldId id="256" r:id="rId2"/>
    <p:sldId id="330" r:id="rId3"/>
    <p:sldId id="257" r:id="rId4"/>
    <p:sldId id="258" r:id="rId5"/>
    <p:sldId id="311" r:id="rId6"/>
    <p:sldId id="313" r:id="rId7"/>
    <p:sldId id="312" r:id="rId8"/>
    <p:sldId id="265" r:id="rId9"/>
    <p:sldId id="268" r:id="rId10"/>
    <p:sldId id="297" r:id="rId11"/>
    <p:sldId id="332" r:id="rId12"/>
    <p:sldId id="281" r:id="rId13"/>
    <p:sldId id="337" r:id="rId14"/>
    <p:sldId id="296" r:id="rId15"/>
    <p:sldId id="276" r:id="rId16"/>
    <p:sldId id="284" r:id="rId17"/>
    <p:sldId id="331" r:id="rId18"/>
    <p:sldId id="306" r:id="rId19"/>
    <p:sldId id="280" r:id="rId20"/>
    <p:sldId id="334" r:id="rId21"/>
    <p:sldId id="298" r:id="rId22"/>
    <p:sldId id="333" r:id="rId23"/>
    <p:sldId id="295" r:id="rId24"/>
    <p:sldId id="335" r:id="rId25"/>
    <p:sldId id="305" r:id="rId26"/>
    <p:sldId id="304" r:id="rId27"/>
    <p:sldId id="300" r:id="rId28"/>
    <p:sldId id="302" r:id="rId29"/>
    <p:sldId id="303" r:id="rId30"/>
    <p:sldId id="309" r:id="rId31"/>
    <p:sldId id="323" r:id="rId32"/>
    <p:sldId id="324" r:id="rId33"/>
    <p:sldId id="325" r:id="rId34"/>
    <p:sldId id="270" r:id="rId35"/>
    <p:sldId id="321" r:id="rId36"/>
    <p:sldId id="320" r:id="rId37"/>
    <p:sldId id="310" r:id="rId38"/>
    <p:sldId id="314" r:id="rId39"/>
    <p:sldId id="308" r:id="rId40"/>
    <p:sldId id="291" r:id="rId41"/>
    <p:sldId id="317" r:id="rId42"/>
    <p:sldId id="319" r:id="rId43"/>
    <p:sldId id="318" r:id="rId44"/>
    <p:sldId id="272" r:id="rId45"/>
    <p:sldId id="292" r:id="rId46"/>
    <p:sldId id="294" r:id="rId47"/>
    <p:sldId id="316" r:id="rId48"/>
    <p:sldId id="307" r:id="rId49"/>
    <p:sldId id="269" r:id="rId50"/>
    <p:sldId id="273" r:id="rId51"/>
    <p:sldId id="285" r:id="rId52"/>
    <p:sldId id="293" r:id="rId53"/>
    <p:sldId id="315" r:id="rId54"/>
    <p:sldId id="326" r:id="rId55"/>
    <p:sldId id="328" r:id="rId56"/>
    <p:sldId id="327" r:id="rId57"/>
    <p:sldId id="336" r:id="rId58"/>
    <p:sldId id="329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FF33CC"/>
    <a:srgbClr val="80008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45" autoAdjust="0"/>
  </p:normalViewPr>
  <p:slideViewPr>
    <p:cSldViewPr>
      <p:cViewPr varScale="1"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7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FD0908-E1CF-4186-9B9C-9669D33519FE}" type="datetimeFigureOut">
              <a:rPr lang="ru-RU" smtClean="0"/>
              <a:t>30.01.2014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1B870A-F1C1-4874-9D41-F92D48F66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102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95D2B-9347-41ED-980B-001D65385090}" type="datetime1">
              <a:rPr lang="ru-RU" smtClean="0"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C0A6-D76A-4A66-A010-83E214026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4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7E798-24F9-4306-AF2E-8096652C2C9B}" type="datetime1">
              <a:rPr lang="ru-RU" smtClean="0"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C0A6-D76A-4A66-A010-83E214026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23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8C11B-DCDD-486C-8188-37E585C9FAEF}" type="datetime1">
              <a:rPr lang="ru-RU" smtClean="0"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C0A6-D76A-4A66-A010-83E214026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83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B583-A947-4AFC-879E-8D7E7D8588BF}" type="datetime1">
              <a:rPr lang="ru-RU" smtClean="0"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C0A6-D76A-4A66-A010-83E214026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6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7C62F-136F-43C9-892E-3803F6BEDCCA}" type="datetime1">
              <a:rPr lang="ru-RU" smtClean="0"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C0A6-D76A-4A66-A010-83E214026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60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466B7-644B-4609-BFC4-B2B274E3A686}" type="datetime1">
              <a:rPr lang="ru-RU" smtClean="0"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C0A6-D76A-4A66-A010-83E214026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20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4DBC7-99AF-45A9-8329-E0994323B84E}" type="datetime1">
              <a:rPr lang="ru-RU" smtClean="0"/>
              <a:t>30.01.2014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C0A6-D76A-4A66-A010-83E214026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09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039F-612F-4DEB-9B52-8FF4C457ED05}" type="datetime1">
              <a:rPr lang="ru-RU" smtClean="0"/>
              <a:t>30.01.2014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C0A6-D76A-4A66-A010-83E214026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37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9E98C-617A-4D90-AE76-F026CC37E023}" type="datetime1">
              <a:rPr lang="ru-RU" smtClean="0"/>
              <a:t>30.01.2014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C0A6-D76A-4A66-A010-83E214026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53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44E11-D273-4D11-BD7C-91ED4DCFE8CF}" type="datetime1">
              <a:rPr lang="ru-RU" smtClean="0"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C0A6-D76A-4A66-A010-83E214026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21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DA976-38EE-47C8-96DB-4C0B0D1805D9}" type="datetime1">
              <a:rPr lang="ru-RU" smtClean="0"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C0A6-D76A-4A66-A010-83E214026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91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C1F04-7AFB-415E-963C-727C6DBDDF25}" type="datetime1">
              <a:rPr lang="ru-RU" smtClean="0"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2C0A6-D76A-4A66-A010-83E214026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676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49.jp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zhaysk.su/?tp=01_0dostopr" TargetMode="External"/><Relationship Id="rId2" Type="http://schemas.openxmlformats.org/officeDocument/2006/relationships/hyperlink" Target="http://www.etoretro.ru/pic55059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oretovo.ucoz.ru/index/0-33" TargetMode="External"/><Relationship Id="rId5" Type="http://schemas.openxmlformats.org/officeDocument/2006/relationships/hyperlink" Target="http://wikimapia.org/9281081/ru/&#1050;&#1086;&#1085;&#1085;-&#1090;&#1091;&#1088;&#1080;&#1089;&#1090;&#1080;&#1095;&#1077;&#1089;&#1082;&#1072;&#1103;-&#1073;&#1072;&#1079;&#1072;-&#1040;&#1074;&#1072;&#1085;&#1087;&#1086;&#1089;&#1090;" TargetMode="External"/><Relationship Id="rId4" Type="http://schemas.openxmlformats.org/officeDocument/2006/relationships/hyperlink" Target="http://culttourism.ru/moscow_region/mozhaysk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9365" y="1484784"/>
            <a:ext cx="856895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2000" b="1" cap="none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Можайский край</a:t>
            </a:r>
            <a:endParaRPr lang="ru-RU" sz="12000" b="1" cap="none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35211" y="116632"/>
            <a:ext cx="42844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Работу выполнила учащаяся 2 курса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ГБОУ НПО ПУ № 25 МО г. Можайска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Казеннова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Кристина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ын земли Можайской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9365" y="57054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08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157192"/>
            <a:ext cx="8814880" cy="144016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Соборный комплекс на Бородинской улице образован двумя монументальными зданиями XIX в. Небольшой по размеру Старо-Никольский собор, с середины XIX в. известный под именем Петропавловской церкви, представляет собой близкую копию храма рубежа XIV-XV вв.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16632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Соборный комплекс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876" y="1068490"/>
            <a:ext cx="5451602" cy="4088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3417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8545155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Сын земли Можайско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600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820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39962"/>
            <a:ext cx="3946162" cy="5269358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4788024" y="1412776"/>
            <a:ext cx="3960440" cy="3888432"/>
          </a:xfrm>
        </p:spPr>
        <p:txBody>
          <a:bodyPr>
            <a:noAutofit/>
          </a:bodyPr>
          <a:lstStyle/>
          <a:p>
            <a:pPr indent="180975"/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Выстроен в 1779 – 1820 годах в стиле русской псевдоготики и включает в себя фрагменты Можайского Кремля – Никольские ворота, надвратный храм (1685) и часть крепостной стены 11 метров.</a:t>
            </a:r>
          </a:p>
          <a:p>
            <a:pPr indent="180975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Собор памятник Отечественной войны 1812 года. </a:t>
            </a:r>
            <a:endParaRPr lang="ru-RU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16632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Никольский собор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439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31" y="548680"/>
            <a:ext cx="8526857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2385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5229200"/>
            <a:ext cx="9144000" cy="1628799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Старо-Никольский собор в Можайском кремле имеет длинную историю. Подклет его – белокаменный, древний, относящийся к рубежу XIV-XV веков. В 1849г. обветшавший древний собор был разобран до подклета и выстроен заново по обмерам и чертежам архитектора Ф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Шестакова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В XIX веке собор был известен больше как Петропавловская церковь: соборным храмом тогда был Ново-Никольский собор 1779 года постройки.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-27384"/>
            <a:ext cx="9144000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5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Петропавловский (Старо-Никольский) собор</a:t>
            </a:r>
            <a:endParaRPr lang="ru-RU" sz="45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49944"/>
            <a:ext cx="4189557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87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4716016" y="1052735"/>
            <a:ext cx="4104456" cy="5503829"/>
          </a:xfrm>
        </p:spPr>
        <p:txBody>
          <a:bodyPr>
            <a:noAutofit/>
          </a:bodyPr>
          <a:lstStyle/>
          <a:p>
            <a:pPr indent="360000">
              <a:spcBef>
                <a:spcPts val="0"/>
              </a:spcBef>
              <a:spcAft>
                <a:spcPts val="0"/>
              </a:spcAft>
            </a:pPr>
            <a:r>
              <a:rPr lang="ru-RU" sz="20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Лужецкий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монастырь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основанный в 1408 году преподобным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Ферапонтом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- одна из древнейших обителей Подмосковья. </a:t>
            </a:r>
          </a:p>
          <a:p>
            <a:pPr indent="360000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1926 году монастырь был закрыт, в 1993 году открыт вновь. </a:t>
            </a:r>
          </a:p>
          <a:p>
            <a:pPr indent="360000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1999 года в монастыре вновь обретены мощи преподобного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Ферапонта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indent="360000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июля 1999 года монастырь посетил Святейший Патриарх Московской и Всея Руси Алексей 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360000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2008 году было торжественно отмечено 600-летие основания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Лужецкого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монастыря.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2204"/>
            <a:ext cx="914400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5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Лужецкий</a:t>
            </a:r>
            <a:r>
              <a:rPr lang="ru-RU" sz="45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Ферапонтов монастырь</a:t>
            </a:r>
            <a:endParaRPr lang="ru-RU" sz="45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36" y="1052735"/>
            <a:ext cx="4050248" cy="5407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858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80728"/>
            <a:ext cx="8712968" cy="4656330"/>
          </a:xfrm>
        </p:spPr>
      </p:pic>
    </p:spTree>
    <p:extLst>
      <p:ext uri="{BB962C8B-B14F-4D97-AF65-F5344CB8AC3E}">
        <p14:creationId xmlns:p14="http://schemas.microsoft.com/office/powerpoint/2010/main" val="2088496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589784"/>
            <a:ext cx="8383021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3250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90719"/>
            <a:ext cx="5160404" cy="3870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16632"/>
            <a:ext cx="878497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Святой источник Преп. </a:t>
            </a:r>
            <a:r>
              <a:rPr lang="ru-RU" sz="50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Ферапонта</a:t>
            </a:r>
            <a:r>
              <a:rPr lang="ru-RU" sz="5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0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Лужецкого</a:t>
            </a:r>
            <a:endParaRPr lang="ru-RU" sz="5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31640" y="1895682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100 м от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Лужецкого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монастыря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под сенью деревянной часовни сохранился «колодезь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преп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Ферапонта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43176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359024" y="1593960"/>
            <a:ext cx="8784976" cy="1547009"/>
          </a:xfrm>
        </p:spPr>
        <p:txBody>
          <a:bodyPr>
            <a:normAutofit fontScale="92500" lnSpcReduction="20000"/>
          </a:bodyPr>
          <a:lstStyle/>
          <a:p>
            <a:pPr indent="360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ерковь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Иоакима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Анны – часть собора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Якиманского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монастыря.</a:t>
            </a:r>
          </a:p>
          <a:p>
            <a:pPr indent="360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1764 году монастырь был упразднён и в 1770-е годы капитально перестроен.</a:t>
            </a:r>
          </a:p>
          <a:p>
            <a:pPr indent="3600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1893 году, согласно проекту П.Г. Егорова, были надстроены приделы Святителя Николая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Чудотвордца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Ахтырской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иконы Божией Матери, сооружена колокольня.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16632"/>
            <a:ext cx="8784976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5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Церковь Святых праведных </a:t>
            </a:r>
            <a:r>
              <a:rPr lang="ru-RU" sz="45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Иоакима</a:t>
            </a:r>
            <a:r>
              <a:rPr lang="ru-RU" sz="45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 Анны</a:t>
            </a:r>
            <a:endParaRPr lang="ru-RU" sz="45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924944"/>
            <a:ext cx="4992554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879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4000" cy="6092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725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684" y="238871"/>
            <a:ext cx="6264696" cy="6249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9795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84976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5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Церковь Святого праведного Ильи Пророка </a:t>
            </a:r>
            <a:endParaRPr lang="ru-RU" sz="45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908" y="1628152"/>
            <a:ext cx="78488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Первые упоминания об Ильинской церкви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Лужецкой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монастырской слободе относятся к 1596 г. Кладбищенская каменная церковь во имя пророка Илии построена между 1846 и 1852 гг. по проекту А. М. Шестакова на средства М. И. Хлебникова. В 1903 г. по проекту В. К. Филиппова церковь была расширена.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1" y="3259368"/>
            <a:ext cx="4205335" cy="333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740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96" y="620688"/>
            <a:ext cx="8490496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2272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94" y="1772816"/>
            <a:ext cx="8640960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16632"/>
            <a:ext cx="9144000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5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Спасо-Бородинский </a:t>
            </a:r>
          </a:p>
          <a:p>
            <a:pPr algn="ctr"/>
            <a:r>
              <a:rPr lang="ru-RU" sz="45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женский монастырь</a:t>
            </a:r>
            <a:endParaRPr lang="ru-RU" sz="45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7994" y="3717032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dirty="0">
                <a:latin typeface="Times New Roman" pitchFamily="18" charset="0"/>
                <a:cs typeface="Times New Roman" pitchFamily="18" charset="0"/>
              </a:rPr>
              <a:t>В километре южнее, в д. Семеновское, стоит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Спассо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-Бородинский женский монастырь. Он был основан в 1838 году вдовой генерала А.А. Тучкова. М.М. Тучковой-Нарышкиной на месте его гибели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Багратионовых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флешах. Сохранился первый памятник Бородинского поля - Спасская церковь 1818-20 гг. где похоронена сама М.М. Тучкова и ее сын, Владимирский собор 1851-1859 гг., построенный по проекту известного архитектора М.Д. Быковского, восстановлен домик, где долгие годы жила М.М. Тучкова.</a:t>
            </a:r>
          </a:p>
          <a:p>
            <a:pPr indent="3600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Ныне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обители возрождена монашеская жизнь. На территории монастыря расположены несколько музейных экспозиций, в частности «Бородино в годы Великой Отечественной войны 1941-1942 гг.». </a:t>
            </a:r>
          </a:p>
        </p:txBody>
      </p:sp>
    </p:spTree>
    <p:extLst>
      <p:ext uri="{BB962C8B-B14F-4D97-AF65-F5344CB8AC3E}">
        <p14:creationId xmlns:p14="http://schemas.microsoft.com/office/powerpoint/2010/main" val="63694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3000"/>
    </mc:Choice>
    <mc:Fallback xmlns="">
      <p:transition advClick="0" advTm="23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45573"/>
            <a:ext cx="8823750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2092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179" y="923720"/>
            <a:ext cx="4939121" cy="4024469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77441" y="5013176"/>
            <a:ext cx="8784976" cy="1728192"/>
          </a:xfrm>
        </p:spPr>
        <p:txBody>
          <a:bodyPr>
            <a:normAutofit/>
          </a:bodyPr>
          <a:lstStyle/>
          <a:p>
            <a:pPr indent="180975"/>
            <a:r>
              <a:rPr lang="ru-RU" sz="2000" dirty="0" smtClean="0">
                <a:solidFill>
                  <a:schemeClr val="tx1"/>
                </a:solidFill>
              </a:rPr>
              <a:t>В 1865-1867 годах построена ныне существующая каменная церковь с приделами во имя Преподобного Сергия и Великомученицы </a:t>
            </a:r>
            <a:r>
              <a:rPr lang="ru-RU" sz="2000" dirty="0" err="1" smtClean="0">
                <a:solidFill>
                  <a:schemeClr val="tx1"/>
                </a:solidFill>
              </a:rPr>
              <a:t>Параскевы</a:t>
            </a:r>
            <a:r>
              <a:rPr lang="ru-RU" sz="2000" dirty="0" smtClean="0">
                <a:solidFill>
                  <a:schemeClr val="tx1"/>
                </a:solidFill>
              </a:rPr>
              <a:t>. После революции она была закрыта, разрушена колокольня. В 1990 годы  полностью восстановлена по проекту можайского архитектора Н.Б. Васнецова. Ныне приписана к Московскому </a:t>
            </a:r>
            <a:r>
              <a:rPr lang="ru-RU" sz="2000" dirty="0" err="1" smtClean="0">
                <a:solidFill>
                  <a:schemeClr val="tx1"/>
                </a:solidFill>
              </a:rPr>
              <a:t>Всехсвятскому</a:t>
            </a:r>
            <a:r>
              <a:rPr lang="ru-RU" sz="2000" dirty="0" smtClean="0">
                <a:solidFill>
                  <a:schemeClr val="tx1"/>
                </a:solidFill>
              </a:rPr>
              <a:t> храму.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16632"/>
            <a:ext cx="8820472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5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Церковь Успения Божией Матери</a:t>
            </a:r>
            <a:endParaRPr lang="ru-RU" sz="45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077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2000"/>
    </mc:Choice>
    <mc:Fallback xmlns="">
      <p:transition advClick="0" advTm="12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276872"/>
            <a:ext cx="4762500" cy="3571875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79512" y="1870958"/>
            <a:ext cx="3744416" cy="4726394"/>
          </a:xfrm>
        </p:spPr>
        <p:txBody>
          <a:bodyPr>
            <a:noAutofit/>
          </a:bodyPr>
          <a:lstStyle/>
          <a:p>
            <a:pPr indent="180975"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каменного храма преподобного Серафима Саровского в посёлке Уваровка было начато в марте 2006 года при попечительстве настоятеля храма о. Вячеслава (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Иголкина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проведена в августе 2009 года в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преп. Серафима Саровского.</a:t>
            </a: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 настоящее время продолжаются работы по оформлению внутреннего интерьера храма и благоустройству окружающей территории.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116632"/>
            <a:ext cx="86409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Храм преподобного Серафима Саровского</a:t>
            </a:r>
            <a:endParaRPr lang="ru-RU" sz="5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799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2000"/>
    </mc:Choice>
    <mc:Fallback xmlns="">
      <p:transition advClick="0" advTm="12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060915"/>
            <a:ext cx="3600400" cy="5403546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4615015" y="1049359"/>
            <a:ext cx="4176464" cy="5400600"/>
          </a:xfrm>
        </p:spPr>
        <p:txBody>
          <a:bodyPr>
            <a:noAutofit/>
          </a:bodyPr>
          <a:lstStyle/>
          <a:p>
            <a:pPr indent="180975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Храм-памятник «возведен в 2004 году Чижиковой Тамарой Викторовной во славу Господа Иисуса Христа и в память о погибших воинах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На территории храма устроена братская могила, где силами поисковых отрядов проводиться захоронения найденных останков воинов, павших в годы Великой Отечественной войны. Осенью регулярно приезжают сюда якуты, чтобы почтить память героически погибших в 1941 году земляков.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6632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Покровский храм</a:t>
            </a:r>
            <a:endParaRPr lang="ru-RU" sz="5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402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2000"/>
    </mc:Choice>
    <mc:Fallback xmlns="">
      <p:transition advClick="0" advTm="12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340768"/>
            <a:ext cx="3528392" cy="4882461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4666748" y="1700808"/>
            <a:ext cx="3384376" cy="3960440"/>
          </a:xfrm>
        </p:spPr>
        <p:txBody>
          <a:bodyPr>
            <a:noAutofit/>
          </a:bodyPr>
          <a:lstStyle/>
          <a:p>
            <a:pPr indent="180975"/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Построена в 1733-1737 годах владельцем села графом и тайным советником П.И. Мусиным – Пушкиным. Храм перестраивался в конце</a:t>
            </a:r>
            <a:r>
              <a:rPr lang="en-US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XVIII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в. В советское время лишился колокольни и трапезной. В 2005 году возобновлено богослужение.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16632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Церковь Святой Троицы</a:t>
            </a:r>
            <a:endParaRPr lang="ru-RU" sz="5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224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3" y="1039962"/>
            <a:ext cx="6384743" cy="4261246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0" y="5373216"/>
            <a:ext cx="9144000" cy="1368152"/>
          </a:xfrm>
        </p:spPr>
        <p:txBody>
          <a:bodyPr>
            <a:noAutofit/>
          </a:bodyPr>
          <a:lstStyle/>
          <a:p>
            <a:pPr indent="85725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1702 году Г.Н. Озеров получил разрешение построить в селе Воскресенскую церковь с приделом во имя Святителя Николая Чудотворца. Её освятили в 1703 году. Храм стоит в лесном массиве вдали от поселения. До храма организуются походы воскресной школы Никольского собора, и совершаются богослужения.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16632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Воскресенская церковь</a:t>
            </a:r>
            <a:endParaRPr lang="ru-RU" sz="5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68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192405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72453" y="1124114"/>
            <a:ext cx="65588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Можайск – один из древнейших городов Подмосковья – первые упоминания были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Никоновской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летописи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1231, как удела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Черниговского, а затем Смоленского княжества.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36000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1303 Можайск вошёл в состав Московского княжества как крепость на его западных стратегических рубежах.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41253" y="73179"/>
            <a:ext cx="5998244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Исторический очерк</a:t>
            </a:r>
            <a:endParaRPr lang="ru-RU" sz="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479874"/>
            <a:ext cx="4865782" cy="3117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865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6568" y="548680"/>
            <a:ext cx="7560840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2000" b="1" spc="50" dirty="0" smtClean="0">
                <a:ln w="11430"/>
                <a:solidFill>
                  <a:srgbClr val="4F81B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Места боевой славы</a:t>
            </a:r>
            <a:endParaRPr lang="ru-RU" sz="12000" b="1" spc="50" dirty="0">
              <a:ln w="11430"/>
              <a:solidFill>
                <a:srgbClr val="4F81BD">
                  <a:lumMod val="50000"/>
                </a:srgb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1185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16632"/>
            <a:ext cx="864096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Мемориал Великой Отечественной войны</a:t>
            </a:r>
            <a:endParaRPr lang="ru-RU" sz="5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218" name="Picture 2" descr="C:\Users\Шведовы\все папки\Desktop\Проект Казенновой К\момериал победы\13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97163"/>
            <a:ext cx="3456384" cy="460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Шведовы\все папки\Desktop\Проект Казенновой К\момериал победы\14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76959"/>
            <a:ext cx="3456384" cy="460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2677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Шведовы\все папки\Desktop\Проект Казенновой К\момериал победы\17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882" y="620688"/>
            <a:ext cx="6984776" cy="536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852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3"/>
            <a:ext cx="4032448" cy="6052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29574" y="221118"/>
            <a:ext cx="43204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Можайцы</a:t>
            </a:r>
            <a:r>
              <a:rPr lang="ru-RU" sz="4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Герои Советского Союза </a:t>
            </a:r>
            <a:endParaRPr lang="ru-RU" sz="4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06476" y="1700808"/>
            <a:ext cx="41726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АЛЕКСЕЕВ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Константин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Степанович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ВЕРБИЦКИЙ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Михаил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Константинович ГОРЯЧЕВ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Павел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Иванович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ГРАЧЁВ Анатолий Александрович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ГРИГОРЬЕВ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Георгий Степанович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ДЕНИСОВ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Константин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Дмитриевич КИРИЛЛОВ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Михаил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Михайлович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ЛЯМИН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Степан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Васильевич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МАЙОРОВ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Алексей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Дмитриевич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МАСЛОВ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Иван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Васильевич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МИРЕНКОВ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Иван Степанович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ОРЛОВ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Павел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Иванович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ПАВЛОВ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Тимофей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Иванович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ПУШКИН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Анатолий Иванович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СИТЦЕВ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Васильевич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ШОРНИКОВ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Василий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Петрович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67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738" y="1747848"/>
            <a:ext cx="4860540" cy="3240360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316507" y="5013176"/>
            <a:ext cx="8640960" cy="1700808"/>
          </a:xfrm>
        </p:spPr>
        <p:txBody>
          <a:bodyPr>
            <a:noAutofit/>
          </a:bodyPr>
          <a:lstStyle/>
          <a:p>
            <a:pPr indent="180975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141 км шоссе Москва – Минск в 1967 году был сооружён мемориальный комплекс «Их было  десять тысяч», посвящённый героям боёв в Долине Славы в 1942 – 1943 годах. В 10 км к югу от него, в направлении к с. Семёновское, непосредственно  на месте, где шли тяжёлые бои с  гитлеровскими захватчиками, возвышается курган с памятным знаком.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16632"/>
            <a:ext cx="864096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Мемориальный комплекс «Их было десять тысяч»</a:t>
            </a:r>
            <a:endParaRPr lang="ru-RU" sz="5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504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2000"/>
    </mc:Choice>
    <mc:Fallback xmlns="">
      <p:transition advClick="0" advTm="12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75757"/>
            <a:ext cx="3327343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1344183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Давно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отгремели последние залпы Великой Отечественной. Но память о войне минувшей жива. О нем напоминают танки, пушки и самолеты на гранитных постаментах, неизбывная скорбь в глазах матерей... Есть напоминания о войне минувшей и в Можайске. Одно из них — памятник советским воинам на Никольском холме. На нем надписи: «Вечная память героям, павшим в борьбе за свободу и независимость нашей Родины! 1941—1945 гг.». «Здесь похоронены 1109 сержантов и солдат, погибших в 1941—1942 гг. на подступах к Москве и при освобождении г. Можайска».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16632"/>
            <a:ext cx="8640960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Памятник воинам</a:t>
            </a:r>
            <a:endParaRPr lang="ru-RU" sz="5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108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2000"/>
    </mc:Choice>
    <mc:Fallback xmlns="">
      <p:transition advClick="0" advTm="12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4" y="1124744"/>
            <a:ext cx="5726147" cy="3746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5085184"/>
            <a:ext cx="864095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  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 Монумент в честь славных защитников московского неба установлен на 96-м километре Минского шоссе, на рубеже, где советские истребители встречали рвавшиеся к Москве фашистские самолеты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Авторы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памятника — Лебеденко и Андрианов.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16632"/>
            <a:ext cx="8640960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Защитникам неба столицы</a:t>
            </a:r>
            <a:endParaRPr lang="ru-RU" sz="5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716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1196752"/>
            <a:ext cx="756084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2000" b="1" spc="50" dirty="0" smtClean="0">
                <a:ln w="11430"/>
                <a:solidFill>
                  <a:srgbClr val="4F81B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Музеи и усадьбы</a:t>
            </a:r>
            <a:endParaRPr lang="ru-RU" sz="12000" b="1" spc="50" dirty="0">
              <a:ln w="11430"/>
              <a:solidFill>
                <a:srgbClr val="4F81BD">
                  <a:lumMod val="50000"/>
                </a:srgb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496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28" y="4909037"/>
            <a:ext cx="8441575" cy="168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617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7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Музей-заповедник «Бородинское поле»</a:t>
            </a:r>
            <a:endParaRPr lang="ru-RU" sz="37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5564" y="661720"/>
            <a:ext cx="861814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Бородинское поле - всемирно известный памятник военной истории. Здесь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августа (7 сентября) 1812 года в грандиозном генеральном сражении сошлись армии Наполеона и Кутузова. Судьбы России и Европы решались тогда на знаменитых исторических полях и холмах.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3600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Ныне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Бородинское поле - Государственный военно-исторический музей-заповедник, старейший в мире (с 1839 г.) музей на полях сражений. Под охраной государства находятся сам исторический ландшафт, полевые укрепления, воинские захоронения двух Отечественных войн, обелиски, колонны, часовни в честь героев Бородина. В центре поля - основное здание музея, в котором находятся богатые коллекции обмундирования и вооружения эпохи 1812 года, личные вещи участников тех событий и многое другое. Рядом воздвигнут главный монумент на батарее Раевского, у подножия которого похоронен знаменитый генерал П.И. Багратион.</a:t>
            </a:r>
          </a:p>
        </p:txBody>
      </p:sp>
    </p:spTree>
    <p:extLst>
      <p:ext uri="{BB962C8B-B14F-4D97-AF65-F5344CB8AC3E}">
        <p14:creationId xmlns:p14="http://schemas.microsoft.com/office/powerpoint/2010/main" val="163889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Краеведческий музей</a:t>
            </a:r>
            <a:endParaRPr lang="ru-RU" sz="5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8840"/>
            <a:ext cx="3563229" cy="2672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6022" y="3861048"/>
            <a:ext cx="828041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Краеведческий музей является филиалом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Государственного Бородинского военно-исторического музея-заповедника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Объектами показа являются:</a:t>
            </a:r>
          </a:p>
          <a:p>
            <a:pPr indent="360000"/>
            <a:r>
              <a:rPr lang="ru-RU" dirty="0">
                <a:latin typeface="Times New Roman" pitchFamily="18" charset="0"/>
                <a:cs typeface="Times New Roman" pitchFamily="18" charset="0"/>
              </a:rPr>
              <a:t>• Можайский кремль, земляные валы и въездные ворота XIV-XVII вв.,</a:t>
            </a:r>
          </a:p>
          <a:p>
            <a:pPr indent="360000"/>
            <a:r>
              <a:rPr lang="ru-RU" dirty="0">
                <a:latin typeface="Times New Roman" pitchFamily="18" charset="0"/>
                <a:cs typeface="Times New Roman" pitchFamily="18" charset="0"/>
              </a:rPr>
              <a:t>• Ново-Никольский собор (1684-1812),</a:t>
            </a:r>
          </a:p>
          <a:p>
            <a:pPr indent="360000"/>
            <a:r>
              <a:rPr lang="ru-RU" dirty="0">
                <a:latin typeface="Times New Roman" pitchFamily="18" charset="0"/>
                <a:cs typeface="Times New Roman" pitchFamily="18" charset="0"/>
              </a:rPr>
              <a:t>• Церковь Петра и Павла (1848),</a:t>
            </a:r>
          </a:p>
          <a:p>
            <a:pPr indent="360000"/>
            <a:r>
              <a:rPr lang="ru-RU" dirty="0">
                <a:latin typeface="Times New Roman" pitchFamily="18" charset="0"/>
                <a:cs typeface="Times New Roman" pitchFamily="18" charset="0"/>
              </a:rPr>
              <a:t>• Дом-музей художника С.В. Герасимова,</a:t>
            </a:r>
          </a:p>
          <a:p>
            <a:pPr indent="360000"/>
            <a:r>
              <a:rPr lang="ru-RU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Лужецкий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Ферапонтов монастырь (мужской).</a:t>
            </a:r>
          </a:p>
          <a:p>
            <a:pPr indent="3600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фондах музея:</a:t>
            </a:r>
          </a:p>
          <a:p>
            <a:pPr indent="360000"/>
            <a:r>
              <a:rPr lang="ru-RU" dirty="0">
                <a:latin typeface="Times New Roman" pitchFamily="18" charset="0"/>
                <a:cs typeface="Times New Roman" pitchFamily="18" charset="0"/>
              </a:rPr>
              <a:t>Коллекция живописи местных художников, историко–бытовые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предметы,археологические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находки, документы и фотографии.</a:t>
            </a:r>
          </a:p>
        </p:txBody>
      </p:sp>
      <p:pic>
        <p:nvPicPr>
          <p:cNvPr id="2051" name="Picture 3" descr="C:\Users\Шведовы\все папки\Desktop\Проект Казенновой К\muzey-kra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651" y="1080614"/>
            <a:ext cx="4066433" cy="2713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029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8000"/>
    </mc:Choice>
    <mc:Fallback xmlns="">
      <p:transition advClick="0" advTm="1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1331640" y="332656"/>
            <a:ext cx="7632848" cy="324036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1389 году был отдан в удел князю Андрею, сыну Дмитрия Донского. При нём чеканилась в Можайске своя монета, строились каменные храмы, основывались монастыри.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XVI веке Можайск - один из крупнейших городов Московии насчитывал 75 церквей, 16 монастырей, 40 улиц, 15 слобод, большой торг (400 лавок). Город был резиденцией великих московских князей, в нём размещались государев двор,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царицыны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палаты, двор патриарха. Здесь бывали Василий III, Иван Грозный, Борис Годунов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594" y="3309311"/>
            <a:ext cx="1932037" cy="3366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03848" y="3717032"/>
            <a:ext cx="290684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Можайск являлся одним из религиозных центров Московской Руси благодаря особо почитаемой иконе св. Николая Можайского.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586351"/>
            <a:ext cx="1584176" cy="3057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929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Дом-музей художника С.В. Герасимова</a:t>
            </a:r>
            <a:endParaRPr lang="ru-RU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2" y="1366647"/>
            <a:ext cx="4650215" cy="348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20285" y="1063764"/>
            <a:ext cx="394420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соседству с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Лужецким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монастырем дом-музей известного художника, академика С.В. Герасимова (1885-1964 гг.), долгие годы возглавлявшего Союз художников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СССР. Дом-музей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художника Сергея Васильевича Герасимова </a:t>
            </a:r>
          </a:p>
          <a:p>
            <a:pPr indent="3600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маленьком парке, где стоит бюст художника, расположен небольшой двухэтажный деревянный домик, служивший мастерской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0007" y="5128235"/>
            <a:ext cx="86122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Здесь собраны личные вещи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выда-ющегося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мастера, более 150 живописных и 300 графических работ, многие из которых посвящены родной можайской земле. Посмертно за цикл можайских пейзажей художник был удостоен высшей награды страны - Ленинской премии.</a:t>
            </a:r>
          </a:p>
        </p:txBody>
      </p:sp>
    </p:spTree>
    <p:extLst>
      <p:ext uri="{BB962C8B-B14F-4D97-AF65-F5344CB8AC3E}">
        <p14:creationId xmlns:p14="http://schemas.microsoft.com/office/powerpoint/2010/main" val="3030655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7000"/>
    </mc:Choice>
    <mc:Fallback>
      <p:transition advClick="0" advTm="1700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724" y="978406"/>
            <a:ext cx="5091661" cy="3818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116632"/>
            <a:ext cx="8640960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«Живой музей» - </a:t>
            </a:r>
            <a:r>
              <a:rPr lang="ru-RU" sz="50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Доронино</a:t>
            </a:r>
            <a:endParaRPr lang="ru-RU" sz="5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4797152"/>
            <a:ext cx="8784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Военно-историческое поселение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Доронино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 - это живой музей крестьянского и военного быта, расположенный на территории Государственного Бородинского военно-исторического музея-заповедника. Главной особенностью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Доронино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 является то обстоятельство, что все постройки, детали интерьера, предметы и вещи не являются молчаливыми экспонатами и доступны в ежедневном обиходе. </a:t>
            </a:r>
          </a:p>
        </p:txBody>
      </p:sp>
    </p:spTree>
    <p:extLst>
      <p:ext uri="{BB962C8B-B14F-4D97-AF65-F5344CB8AC3E}">
        <p14:creationId xmlns:p14="http://schemas.microsoft.com/office/powerpoint/2010/main" val="78544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64096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5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Народный музей – село Поречье</a:t>
            </a:r>
            <a:endParaRPr lang="ru-RU" sz="45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960614"/>
            <a:ext cx="5616624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1552" y="4869160"/>
            <a:ext cx="86227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dirty="0">
                <a:latin typeface="Times New Roman" pitchFamily="18" charset="0"/>
                <a:cs typeface="Times New Roman" pitchFamily="18" charset="0"/>
              </a:rPr>
              <a:t>В Доме культуры села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Поречье уже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несколько лет существует народный музей традиционной культуры, созданный руками энтузиастов. В его коллекции хранятся изделия из дерева, металла, старинные ткани, народный костюм и другие предметы из прошлого, дающие возможность представить давний быт наших предков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60000"/>
            <a:r>
              <a:rPr lang="ru-RU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узей, много лет радует любителей старины редким собранием подлинных предметов материальной культуры русской деревни можайского уезда.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10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422" y="7450"/>
            <a:ext cx="8640960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5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Художественная галерея </a:t>
            </a:r>
          </a:p>
          <a:p>
            <a:pPr algn="ctr"/>
            <a:r>
              <a:rPr lang="ru-RU" sz="45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ЗАО «Бородино»</a:t>
            </a:r>
            <a:endParaRPr lang="ru-RU" sz="45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382" y="1519773"/>
            <a:ext cx="4831039" cy="362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2417" y="5229200"/>
            <a:ext cx="87129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dirty="0">
                <a:latin typeface="Times New Roman" pitchFamily="18" charset="0"/>
                <a:cs typeface="Times New Roman" pitchFamily="18" charset="0"/>
              </a:rPr>
              <a:t>Художественная галерея – это подарок жителям Можайска к юбилею города от ЗАО «Бородино». Художественная галерея располагается в реконструированных Торговых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рядах.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Новое светлое двухэтажное помещение вмещает в себя зал персональных выставок, художественно-прикладного творчества и залы постоянных экспозиций.</a:t>
            </a:r>
          </a:p>
        </p:txBody>
      </p:sp>
    </p:spTree>
    <p:extLst>
      <p:ext uri="{BB962C8B-B14F-4D97-AF65-F5344CB8AC3E}">
        <p14:creationId xmlns:p14="http://schemas.microsoft.com/office/powerpoint/2010/main" val="1070304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0"/>
    </mc:Choice>
    <mc:Fallback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196752"/>
            <a:ext cx="5328592" cy="4000350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323528" y="5373216"/>
            <a:ext cx="8640960" cy="1152128"/>
          </a:xfrm>
        </p:spPr>
        <p:txBody>
          <a:bodyPr>
            <a:normAutofit/>
          </a:bodyPr>
          <a:lstStyle/>
          <a:p>
            <a:pPr indent="180975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нескольких км западнее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Красновидова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расположена  ещё одна старинная можайская усадьба –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Горетово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принадлежавшая в своё время Мусиным – Пушкиным, Бестужеву – Рюмину, Волконским.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16632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Усадьба </a:t>
            </a:r>
            <a:r>
              <a:rPr lang="ru-RU" sz="54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Горетово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Сын земли Можайской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8" y="40050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09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988840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>
              <a:solidFill>
                <a:prstClr val="black"/>
              </a:solidFill>
            </a:endParaRPr>
          </a:p>
          <a:p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16632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Усадьба Поречье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677" y="3298054"/>
            <a:ext cx="4500662" cy="3375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980728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Усадьба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1742 года принадлежала семейству Разумовских, а с 1824 года - графам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Уваровым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360000"/>
            <a:r>
              <a:rPr lang="ru-RU" dirty="0">
                <a:latin typeface="Times New Roman" pitchFamily="18" charset="0"/>
                <a:cs typeface="Times New Roman" pitchFamily="18" charset="0"/>
              </a:rPr>
              <a:t>От усадьбы сохранились основные постройки - дворец со службами, сооружённый в 1830-е годы по проекту Д. Жилярди и перестроенный в 1860-1870-е годы, церковь начала XIX века, огромный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Порецкий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парк на берегу реки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Иночи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расположенный на живописных холмах и оврагах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Некогда в парке стоял домик, построенный для известного поэта В.А. Жуковского по проекту А.П. Брюллова, а позднее в 1853 году появился чугунный памятник поэту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52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188640"/>
            <a:ext cx="439248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dirty="0">
                <a:latin typeface="Times New Roman" pitchFamily="18" charset="0"/>
                <a:cs typeface="Times New Roman" pitchFamily="18" charset="0"/>
              </a:rPr>
              <a:t>На противоположном берегу водохранилища усадьба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Красновидово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В конце XIX века она принадлежало В.К. Фон-Мекк, владельцу многих железных дорог в России. Здесь в 1878 году он устроил Красный двор, соорудил церковь Александра Невского (разобранную в связи со строительством водохранилища). Затем в конце XIX века в усадьбе, а вскоре и уже в специально для этого построенном посёлке, находился Инвалидный Дом для железнодорожных служащих, имени императора Александра II. В посёлке сохранились ещё деревянные и каменные строения того времени, водонапорная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башня.</a:t>
            </a:r>
          </a:p>
          <a:p>
            <a:pPr indent="3600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послереволюционные годы в усадьбе находился детский дом испанских детей, а в 1941 году штаб Западного фронта, где работал Г.К. Жуков, о чем напоминает мемориальная доска. Ныне здесь - дом отдыха Московского государственного университета.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687" y="0"/>
            <a:ext cx="43204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Усадьба </a:t>
            </a:r>
            <a:r>
              <a:rPr lang="ru-RU" sz="40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Красновидово</a:t>
            </a:r>
            <a:endParaRPr lang="ru-RU" sz="4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87" y="1323439"/>
            <a:ext cx="3429213" cy="2571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05" y="4053411"/>
            <a:ext cx="3464716" cy="259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932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3000"/>
    </mc:Choice>
    <mc:Fallback xmlns="">
      <p:transition advClick="0" advTm="2300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836712"/>
            <a:ext cx="4896544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686" y="0"/>
            <a:ext cx="884580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Усадьба Хлебникова-</a:t>
            </a:r>
            <a:r>
              <a:rPr lang="ru-RU" sz="40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Релле</a:t>
            </a:r>
            <a:endParaRPr lang="ru-RU" sz="4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19" y="4581128"/>
            <a:ext cx="871296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dirty="0">
                <a:latin typeface="Times New Roman" pitchFamily="18" charset="0"/>
                <a:cs typeface="Times New Roman" pitchFamily="18" charset="0"/>
              </a:rPr>
              <a:t>Усадьба Ролле расположена в одном из центральных кварталов города Можайска. От нее уцелел главный дом со служебным флигелем и небольшой сад, опоясанный металлической оградой. Кирпичные оштукатуренные стены здания несут в себе элементы модерна и эклектики.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3600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Сейчас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особняк находится в плачевном состоянии, наружный вид заброшенного дома сильно пострадал – значительно разрушена кирпичная кладка террасы и фигурных парапетов. Узорчатые решетки частично выломаны. </a:t>
            </a:r>
          </a:p>
        </p:txBody>
      </p:sp>
    </p:spTree>
    <p:extLst>
      <p:ext uri="{BB962C8B-B14F-4D97-AF65-F5344CB8AC3E}">
        <p14:creationId xmlns:p14="http://schemas.microsoft.com/office/powerpoint/2010/main" val="209662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0448" y="1835721"/>
            <a:ext cx="825944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>
                <a:ln w="11430"/>
                <a:solidFill>
                  <a:srgbClr val="4F81B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r>
              <a:rPr lang="ru-RU" sz="5000" b="1" spc="50" dirty="0" smtClean="0">
                <a:ln w="11430"/>
                <a:solidFill>
                  <a:srgbClr val="4F81B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ругие</a:t>
            </a:r>
          </a:p>
          <a:p>
            <a:pPr algn="ctr"/>
            <a:r>
              <a:rPr lang="ru-RU" sz="5000" b="1" spc="50" dirty="0" smtClean="0">
                <a:ln w="11430"/>
                <a:solidFill>
                  <a:srgbClr val="4F81B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достопримечательности</a:t>
            </a:r>
            <a:endParaRPr lang="ru-RU" sz="5000" b="1" spc="50" dirty="0">
              <a:ln w="11430"/>
              <a:solidFill>
                <a:srgbClr val="4F81BD">
                  <a:lumMod val="50000"/>
                </a:srgb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388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132856"/>
            <a:ext cx="5568620" cy="4176464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324631" y="2132856"/>
            <a:ext cx="2736304" cy="4464496"/>
          </a:xfrm>
        </p:spPr>
        <p:txBody>
          <a:bodyPr>
            <a:noAutofit/>
          </a:bodyPr>
          <a:lstStyle/>
          <a:p>
            <a:pPr indent="180975"/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в одном километре на север от указателя 141 км шоссе Москва – Минск  у деревни с характерным названием  Шапкино находится  самая высокая точка Московской области – высота 310 м.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16632"/>
            <a:ext cx="86409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Самая высокая точка Московской области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209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96234" y="199859"/>
            <a:ext cx="75608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1624-1626 годах в городе был выстроен каменный кремль. Он простоял до конца XVIII века, был разобран, и память о нём сохранилась в городском гербе, данном Можайску в 1781 году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204" y="1556792"/>
            <a:ext cx="7128793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150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91697"/>
            <a:ext cx="6912768" cy="4529303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296750" y="5661248"/>
            <a:ext cx="8424936" cy="1008112"/>
          </a:xfrm>
        </p:spPr>
        <p:txBody>
          <a:bodyPr>
            <a:noAutofit/>
          </a:bodyPr>
          <a:lstStyle/>
          <a:p>
            <a:pPr indent="180975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1960 году Москве – реке у села Марфин Брод была возведена плотина, образовавшая Можайское водохранилище, которое протянулось более чем на 30 км.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16632"/>
            <a:ext cx="8640960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Можайское водохранилище</a:t>
            </a:r>
            <a:endParaRPr lang="ru-RU" sz="5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584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36712"/>
            <a:ext cx="8671507" cy="5112568"/>
          </a:xfrm>
        </p:spPr>
      </p:pic>
    </p:spTree>
    <p:extLst>
      <p:ext uri="{BB962C8B-B14F-4D97-AF65-F5344CB8AC3E}">
        <p14:creationId xmlns:p14="http://schemas.microsoft.com/office/powerpoint/2010/main" val="1381135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08" y="723275"/>
            <a:ext cx="6095274" cy="42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7232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1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Конно-туристическая база «Аванпост»</a:t>
            </a:r>
            <a:endParaRPr lang="ru-RU" sz="41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4955494"/>
            <a:ext cx="90364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"Аванпост" расположен на берегу Москва-реки, на южной окраине подмосковного города Можайск. В нескольких метрах от конюшни - действующий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Лужецкий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монастырь. А всего в нескольких километрах от базы располагаются поля Бородинского музея-заповедника и Спасо-Бородинский монастырь.</a:t>
            </a:r>
          </a:p>
        </p:txBody>
      </p:sp>
    </p:spTree>
    <p:extLst>
      <p:ext uri="{BB962C8B-B14F-4D97-AF65-F5344CB8AC3E}">
        <p14:creationId xmlns:p14="http://schemas.microsoft.com/office/powerpoint/2010/main" val="467127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4000"/>
    </mc:Choice>
    <mc:Fallback>
      <p:transition advClick="0" advTm="14000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04" y="260646"/>
            <a:ext cx="7128792" cy="5030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756" y="5301208"/>
            <a:ext cx="89644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Недалеко от базы - "Можайское море", так называют здесь Можайское водохранилище. Нескончаемые поля и перелески просто созданы для прогулок верхом! Каждый, кто хоть раз проехал верхом по можайской земле, знает - красивее природы в Подмосковье не найти! </a:t>
            </a:r>
          </a:p>
        </p:txBody>
      </p:sp>
    </p:spTree>
    <p:extLst>
      <p:ext uri="{BB962C8B-B14F-4D97-AF65-F5344CB8AC3E}">
        <p14:creationId xmlns:p14="http://schemas.microsoft.com/office/powerpoint/2010/main" val="2599981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2000"/>
    </mc:Choice>
    <mc:Fallback>
      <p:transition advClick="0" advTm="12000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7"/>
            <a:ext cx="7308170" cy="548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Мини-зоопарк в </a:t>
            </a:r>
            <a:r>
              <a:rPr lang="ru-RU" sz="50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Красновидово</a:t>
            </a:r>
            <a:endParaRPr lang="ru-RU" sz="5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9645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237714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1568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07" y="548680"/>
            <a:ext cx="8244982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7319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ведовы\все папки\Desktop\Проект Казенновой К\открытка ко дню города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37662"/>
            <a:ext cx="7599443" cy="264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3524">
            <a:off x="735148" y="4048904"/>
            <a:ext cx="1710087" cy="261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6020">
            <a:off x="262858" y="353947"/>
            <a:ext cx="2908055" cy="2186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0490">
            <a:off x="5822763" y="364245"/>
            <a:ext cx="3119411" cy="1746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2582">
            <a:off x="6546113" y="3733635"/>
            <a:ext cx="2029956" cy="2713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715554"/>
            <a:ext cx="1585640" cy="1956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991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Используемые источники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68760" y="1397675"/>
            <a:ext cx="7551712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500" u="sng" dirty="0">
                <a:latin typeface="Times New Roman" pitchFamily="18" charset="0"/>
                <a:cs typeface="Times New Roman" pitchFamily="18" charset="0"/>
                <a:hlinkClick r:id="rId2"/>
              </a:rPr>
              <a:t>http://www.etoretro.ru/pic55059.htm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500" u="sng" dirty="0">
                <a:latin typeface="Times New Roman" pitchFamily="18" charset="0"/>
                <a:cs typeface="Times New Roman" pitchFamily="18" charset="0"/>
                <a:hlinkClick r:id="rId3"/>
              </a:rPr>
              <a:t>http://www.mozhaysk.su/?tp=01_0dostopr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500" u="sng" dirty="0">
                <a:latin typeface="Times New Roman" pitchFamily="18" charset="0"/>
                <a:cs typeface="Times New Roman" pitchFamily="18" charset="0"/>
                <a:hlinkClick r:id="rId4"/>
              </a:rPr>
              <a:t>http://culttourism.ru/moscow_region/mozhaysk/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500" u="sng" dirty="0">
                <a:latin typeface="Times New Roman" pitchFamily="18" charset="0"/>
                <a:cs typeface="Times New Roman" pitchFamily="18" charset="0"/>
                <a:hlinkClick r:id="rId5"/>
              </a:rPr>
              <a:t>http://wikimapia.org/9281081/ru/Конн-туристическая-база-Аванпост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500" u="sng" dirty="0">
                <a:latin typeface="Times New Roman" pitchFamily="18" charset="0"/>
                <a:cs typeface="Times New Roman" pitchFamily="18" charset="0"/>
                <a:hlinkClick r:id="rId6"/>
              </a:rPr>
              <a:t>http://</a:t>
            </a:r>
            <a:r>
              <a:rPr lang="ru-RU" sz="25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goretovo.ucoz.ru/index/0-33</a:t>
            </a:r>
            <a:endParaRPr lang="ru-RU" sz="25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6. Московская область. Можайский муниципальный район. Справочник.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Издание администрации Можайского муниципального района.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16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37" y="4005064"/>
            <a:ext cx="8542767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1537" y="620688"/>
            <a:ext cx="851052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Можайск тесно связан с событиями Великой Отечественной войны 1941-1945 годов. В июле–октябре 1941 года тут велось строительство Можайской линии обороны протяженностью 220 км. С 12 по 18 октября 1941 года под Можайском шли упорные бои с фашистскими войсками. В период оккупации, (Можайск был захвачен немецко-фашистскими войсками - 18 октября 1941 г.) в районе действовали партизанские отряды. 20 января 1942 года Можайск был освобожден войсками 5-ой армии. Ныне в центре города - мемориальный комплекс героям Великой Отечественной войны, где горит вечный огонь. В 1985 году к 40-летию Победы Можайск был награжден орденом Отечественной войны 1 степени.</a:t>
            </a:r>
          </a:p>
        </p:txBody>
      </p:sp>
      <p:pic>
        <p:nvPicPr>
          <p:cNvPr id="3" name="Сын земли Можайской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600" y="58010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75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3000"/>
    </mc:Choice>
    <mc:Fallback xmlns="">
      <p:transition advClick="0" advTm="2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31640" y="332656"/>
            <a:ext cx="74168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мая 2012 года президент РФ Владимир Путин присвоил звания городов воинской славы Можайску в Московской области и Малоярославцу в Калужской области.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97378"/>
            <a:ext cx="7166337" cy="5071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2323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5532" y="1340768"/>
            <a:ext cx="756084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2000" b="1" cap="none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святым местам</a:t>
            </a:r>
            <a:endParaRPr lang="ru-RU" sz="12000" b="1" cap="none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8528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000"/>
    </mc:Choice>
    <mc:Fallback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4499992" y="1328870"/>
            <a:ext cx="4320480" cy="4908442"/>
          </a:xfrm>
        </p:spPr>
        <p:txBody>
          <a:bodyPr>
            <a:normAutofit/>
          </a:bodyPr>
          <a:lstStyle/>
          <a:p>
            <a:pPr indent="180975"/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Можайском начинает свою жизнь река Москва. Она вытекает из </a:t>
            </a:r>
            <a:r>
              <a:rPr lang="ru-RU" sz="2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Старьковского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болота, на 148–м километре шоссе Москва - Минск. </a:t>
            </a:r>
          </a:p>
          <a:p>
            <a:pPr indent="180975"/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этом месте в 24 июня 2004 году состоялось открытие часовни в честь иконы Божией Матери «Живоносный источник» по проекту можайского архитектора Н.Б. Васнецова.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16632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Исток Москвы-реки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196752"/>
            <a:ext cx="3647773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740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2080</TotalTime>
  <Words>2174</Words>
  <Application>Microsoft Office PowerPoint</Application>
  <PresentationFormat>Экран (4:3)</PresentationFormat>
  <Paragraphs>128</Paragraphs>
  <Slides>58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Древнерусский город Можайск</dc:title>
  <dc:creator>ГОУ НПО ПУ № 25</dc:creator>
  <cp:lastModifiedBy>Шведовы</cp:lastModifiedBy>
  <cp:revision>166</cp:revision>
  <dcterms:created xsi:type="dcterms:W3CDTF">2013-09-11T08:26:26Z</dcterms:created>
  <dcterms:modified xsi:type="dcterms:W3CDTF">2014-01-30T12:13:50Z</dcterms:modified>
</cp:coreProperties>
</file>