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14"/>
  </p:notesMasterIdLst>
  <p:sldIdLst>
    <p:sldId id="258" r:id="rId3"/>
    <p:sldId id="260" r:id="rId4"/>
    <p:sldId id="259" r:id="rId5"/>
    <p:sldId id="261" r:id="rId6"/>
    <p:sldId id="268" r:id="rId7"/>
    <p:sldId id="265" r:id="rId8"/>
    <p:sldId id="274" r:id="rId9"/>
    <p:sldId id="267" r:id="rId10"/>
    <p:sldId id="262" r:id="rId11"/>
    <p:sldId id="273" r:id="rId12"/>
    <p:sldId id="271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96" y="-63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B60A4C-33CF-45C6-83E4-48CEDB4D310C}" type="datetimeFigureOut">
              <a:rPr lang="ru-RU" smtClean="0"/>
              <a:t>24.11.2013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100EBB-16AB-48C8-B737-C0E5673CE4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66791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742F181-E0F1-4B73-A2F4-3256722FFBF1}" type="slidenum">
              <a:rPr lang="ru-RU">
                <a:solidFill>
                  <a:prstClr val="black"/>
                </a:solidFill>
              </a:rPr>
              <a:pPr eaLnBrk="1" hangingPunct="1"/>
              <a:t>9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EAB1B-623B-4BEC-AF1B-8FF5CF7453E5}" type="datetimeFigureOut">
              <a:rPr lang="ru-RU" smtClean="0">
                <a:solidFill>
                  <a:srgbClr val="FEFAC9"/>
                </a:solidFill>
              </a:rPr>
              <a:pPr/>
              <a:t>24.11.2013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9C12B8-BB1C-486B-BB2A-4BF9D65320D7}" type="slidenum">
              <a:rPr lang="ru-RU" smtClean="0">
                <a:solidFill>
                  <a:srgbClr val="FEFAC9"/>
                </a:solidFill>
              </a:rPr>
              <a:pPr/>
              <a:t>‹#›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FEFA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5332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EAB1B-623B-4BEC-AF1B-8FF5CF7453E5}" type="datetimeFigureOut">
              <a:rPr lang="ru-RU" smtClean="0">
                <a:solidFill>
                  <a:srgbClr val="FEFAC9"/>
                </a:solidFill>
              </a:rPr>
              <a:pPr/>
              <a:t>24.11.2013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C12B8-BB1C-486B-BB2A-4BF9D65320D7}" type="slidenum">
              <a:rPr lang="ru-RU" smtClean="0">
                <a:solidFill>
                  <a:srgbClr val="FEFAC9"/>
                </a:solidFill>
              </a:rPr>
              <a:pPr/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66619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EAB1B-623B-4BEC-AF1B-8FF5CF7453E5}" type="datetimeFigureOut">
              <a:rPr lang="ru-RU" smtClean="0">
                <a:solidFill>
                  <a:srgbClr val="FEFAC9"/>
                </a:solidFill>
              </a:rPr>
              <a:pPr/>
              <a:t>24.11.2013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C12B8-BB1C-486B-BB2A-4BF9D65320D7}" type="slidenum">
              <a:rPr lang="ru-RU" smtClean="0">
                <a:solidFill>
                  <a:srgbClr val="FEFAC9"/>
                </a:solidFill>
              </a:rPr>
              <a:pPr/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78318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2741C4-0D9A-430F-82ED-6A639B18422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143128"/>
      </p:ext>
    </p:extLst>
  </p:cSld>
  <p:clrMapOvr>
    <a:masterClrMapping/>
  </p:clrMapOvr>
  <p:transition>
    <p:wipe dir="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3DE99D-F387-4DFB-934F-003CFE89134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9267876"/>
      </p:ext>
    </p:extLst>
  </p:cSld>
  <p:clrMapOvr>
    <a:masterClrMapping/>
  </p:clrMapOvr>
  <p:transition>
    <p:wipe dir="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5A0F74-335C-4768-8F68-3237056E678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1175906"/>
      </p:ext>
    </p:extLst>
  </p:cSld>
  <p:clrMapOvr>
    <a:masterClrMapping/>
  </p:clrMapOvr>
  <p:transition>
    <p:wipe dir="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284419-CB27-4C9A-BC07-F87485B4B81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070802"/>
      </p:ext>
    </p:extLst>
  </p:cSld>
  <p:clrMapOvr>
    <a:masterClrMapping/>
  </p:clrMapOvr>
  <p:transition>
    <p:wipe dir="d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8E8933-2B6B-443D-BD9A-6DD6B06FAD5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582332"/>
      </p:ext>
    </p:extLst>
  </p:cSld>
  <p:clrMapOvr>
    <a:masterClrMapping/>
  </p:clrMapOvr>
  <p:transition>
    <p:wipe dir="d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7E7D9F-61F0-4669-B731-B33C5342F79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9158333"/>
      </p:ext>
    </p:extLst>
  </p:cSld>
  <p:clrMapOvr>
    <a:masterClrMapping/>
  </p:clrMapOvr>
  <p:transition>
    <p:wipe dir="d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46658A-4729-430B-9CD2-CBAB009F666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6158646"/>
      </p:ext>
    </p:extLst>
  </p:cSld>
  <p:clrMapOvr>
    <a:masterClrMapping/>
  </p:clrMapOvr>
  <p:transition>
    <p:wipe dir="d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4675C8-D747-4029-A783-61242B4CA39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4484412"/>
      </p:ext>
    </p:extLst>
  </p:cSld>
  <p:clrMapOvr>
    <a:masterClrMapping/>
  </p:clrMapOvr>
  <p:transition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792EAB1B-623B-4BEC-AF1B-8FF5CF7453E5}" type="datetimeFigureOut">
              <a:rPr lang="ru-RU" smtClean="0">
                <a:solidFill>
                  <a:srgbClr val="FEFAC9"/>
                </a:solidFill>
              </a:rPr>
              <a:pPr/>
              <a:t>24.11.2013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419C12B8-BB1C-486B-BB2A-4BF9D65320D7}" type="slidenum">
              <a:rPr lang="ru-RU" smtClean="0">
                <a:solidFill>
                  <a:srgbClr val="FEFAC9"/>
                </a:solidFill>
              </a:rPr>
              <a:pPr/>
              <a:t>‹#›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>
              <a:solidFill>
                <a:srgbClr val="FEFAC9"/>
              </a:solidFill>
            </a:endParaRPr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62505863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A9F063-F4E3-4678-A1A7-C1EF17B235D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0935170"/>
      </p:ext>
    </p:extLst>
  </p:cSld>
  <p:clrMapOvr>
    <a:masterClrMapping/>
  </p:clrMapOvr>
  <p:transition>
    <p:wipe dir="d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0B1AA7-42CB-41F5-945E-76B443108452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5898237"/>
      </p:ext>
    </p:extLst>
  </p:cSld>
  <p:clrMapOvr>
    <a:masterClrMapping/>
  </p:clrMapOvr>
  <p:transition>
    <p:wipe dir="d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4B7DB7-7BDD-4982-B3DA-0ECC96D3585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5655380"/>
      </p:ext>
    </p:extLst>
  </p:cSld>
  <p:clrMapOvr>
    <a:masterClrMapping/>
  </p:clrMapOvr>
  <p:transition>
    <p:wipe dir="d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30607A-69FB-445A-8CDE-A16C56779C22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564807"/>
      </p:ext>
    </p:extLst>
  </p:cSld>
  <p:clrMapOvr>
    <a:masterClrMapping/>
  </p:clrMapOvr>
  <p:transition>
    <p:wipe dir="d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Заголовок, клип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Клип 2"/>
          <p:cNvSpPr>
            <a:spLocks noGrp="1"/>
          </p:cNvSpPr>
          <p:nvPr>
            <p:ph type="clipArt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0D7295-64C4-4DD9-ACB2-316C86002A5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7388629"/>
      </p:ext>
    </p:extLst>
  </p:cSld>
  <p:clrMapOvr>
    <a:masterClrMapping/>
  </p:clrMapOvr>
  <p:transition>
    <p:wipe dir="d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406D1F-18F0-43D4-801C-82B9A6DF06A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2711247"/>
      </p:ext>
    </p:extLst>
  </p:cSld>
  <p:clrMapOvr>
    <a:masterClrMapping/>
  </p:clrMapOvr>
  <p:transition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EAB1B-623B-4BEC-AF1B-8FF5CF7453E5}" type="datetimeFigureOut">
              <a:rPr lang="ru-RU" smtClean="0">
                <a:solidFill>
                  <a:srgbClr val="FEFAC9"/>
                </a:solidFill>
              </a:rPr>
              <a:pPr/>
              <a:t>24.11.2013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C12B8-BB1C-486B-BB2A-4BF9D65320D7}" type="slidenum">
              <a:rPr lang="ru-RU" smtClean="0">
                <a:solidFill>
                  <a:srgbClr val="FEFAC9"/>
                </a:solidFill>
              </a:rPr>
              <a:pPr/>
              <a:t>‹#›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36140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EAB1B-623B-4BEC-AF1B-8FF5CF7453E5}" type="datetimeFigureOut">
              <a:rPr lang="ru-RU" smtClean="0">
                <a:solidFill>
                  <a:srgbClr val="FEFAC9"/>
                </a:solidFill>
              </a:rPr>
              <a:pPr/>
              <a:t>24.11.2013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EFAC9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C12B8-BB1C-486B-BB2A-4BF9D65320D7}" type="slidenum">
              <a:rPr lang="ru-RU" smtClean="0">
                <a:solidFill>
                  <a:srgbClr val="FEFAC9"/>
                </a:solidFill>
              </a:rPr>
              <a:pPr/>
              <a:t>‹#›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098955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C12B8-BB1C-486B-BB2A-4BF9D65320D7}" type="slidenum">
              <a:rPr lang="ru-RU" smtClean="0">
                <a:solidFill>
                  <a:srgbClr val="FEFAC9"/>
                </a:solidFill>
              </a:rPr>
              <a:pPr/>
              <a:t>‹#›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EFAC9"/>
              </a:solidFill>
            </a:endParaRP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EAB1B-623B-4BEC-AF1B-8FF5CF7453E5}" type="datetimeFigureOut">
              <a:rPr lang="ru-RU" smtClean="0">
                <a:solidFill>
                  <a:srgbClr val="FEFAC9"/>
                </a:solidFill>
              </a:rPr>
              <a:pPr/>
              <a:t>24.11.2013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85424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EAB1B-623B-4BEC-AF1B-8FF5CF7453E5}" type="datetimeFigureOut">
              <a:rPr lang="ru-RU" smtClean="0">
                <a:solidFill>
                  <a:srgbClr val="FEFAC9"/>
                </a:solidFill>
              </a:rPr>
              <a:pPr/>
              <a:t>24.11.2013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EFAC9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C12B8-BB1C-486B-BB2A-4BF9D65320D7}" type="slidenum">
              <a:rPr lang="ru-RU" smtClean="0">
                <a:solidFill>
                  <a:srgbClr val="FEFAC9"/>
                </a:solidFill>
              </a:rPr>
              <a:pPr/>
              <a:t>‹#›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5391574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EAB1B-623B-4BEC-AF1B-8FF5CF7453E5}" type="datetimeFigureOut">
              <a:rPr lang="ru-RU" smtClean="0">
                <a:solidFill>
                  <a:srgbClr val="FEFAC9"/>
                </a:solidFill>
              </a:rPr>
              <a:pPr/>
              <a:t>24.11.2013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EFAC9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C12B8-BB1C-486B-BB2A-4BF9D65320D7}" type="slidenum">
              <a:rPr lang="ru-RU" smtClean="0">
                <a:solidFill>
                  <a:srgbClr val="FEFAC9"/>
                </a:solidFill>
              </a:rPr>
              <a:pPr/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16815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792EAB1B-623B-4BEC-AF1B-8FF5CF7453E5}" type="datetimeFigureOut">
              <a:rPr lang="ru-RU" smtClean="0">
                <a:solidFill>
                  <a:srgbClr val="FEFAC9"/>
                </a:solidFill>
              </a:rPr>
              <a:pPr/>
              <a:t>24.11.2013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419C12B8-BB1C-486B-BB2A-4BF9D65320D7}" type="slidenum">
              <a:rPr lang="ru-RU" smtClean="0">
                <a:solidFill>
                  <a:srgbClr val="FEFAC9"/>
                </a:solidFill>
              </a:rPr>
              <a:pPr/>
              <a:t>‹#›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>
              <a:solidFill>
                <a:srgbClr val="FEFA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48585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EAB1B-623B-4BEC-AF1B-8FF5CF7453E5}" type="datetimeFigureOut">
              <a:rPr lang="ru-RU" smtClean="0">
                <a:solidFill>
                  <a:srgbClr val="FEFAC9"/>
                </a:solidFill>
              </a:rPr>
              <a:pPr/>
              <a:t>24.11.2013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9C12B8-BB1C-486B-BB2A-4BF9D65320D7}" type="slidenum">
              <a:rPr lang="ru-RU" smtClean="0">
                <a:solidFill>
                  <a:srgbClr val="FEFAC9"/>
                </a:solidFill>
              </a:rPr>
              <a:pPr/>
              <a:t>‹#›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FEFA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88719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92EAB1B-623B-4BEC-AF1B-8FF5CF7453E5}" type="datetimeFigureOut">
              <a:rPr lang="ru-RU" smtClean="0">
                <a:solidFill>
                  <a:srgbClr val="FEFAC9"/>
                </a:solidFill>
              </a:rPr>
              <a:pPr/>
              <a:t>24.11.2013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FEFAC9"/>
              </a:solidFill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419C12B8-BB1C-486B-BB2A-4BF9D65320D7}" type="slidenum">
              <a:rPr lang="ru-RU" smtClean="0">
                <a:solidFill>
                  <a:srgbClr val="FEFAC9"/>
                </a:solidFill>
              </a:rPr>
              <a:pPr/>
              <a:t>‹#›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69402469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9A423EC-D051-4758-91EE-8C5E7FB72F31}" type="slidenum">
              <a:rPr 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463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</p:sldLayoutIdLst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98" decel="100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98" decel="1000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98" decel="1000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98" decel="1000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98" decel="1000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98" decel="1000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/>
      <p:bldP spid="1027" grpId="0" build="p">
        <p:tmplLst>
          <p:tmpl lvl="1">
            <p:tnLst>
              <p:par>
                <p:cTn presetID="37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027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027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027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027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027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gif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5437" y="3501008"/>
            <a:ext cx="8305800" cy="881324"/>
          </a:xfrm>
        </p:spPr>
        <p:txBody>
          <a:bodyPr/>
          <a:lstStyle/>
          <a:p>
            <a:r>
              <a:rPr lang="ru-RU" sz="4800" dirty="0" smtClean="0"/>
              <a:t>«Древний мир динозавров»</a:t>
            </a:r>
            <a:endParaRPr lang="ru-RU" sz="480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5603" y="2060847"/>
            <a:ext cx="8305800" cy="1353127"/>
          </a:xfrm>
        </p:spPr>
        <p:txBody>
          <a:bodyPr/>
          <a:lstStyle/>
          <a:p>
            <a:r>
              <a:rPr lang="ru-RU" sz="3600" b="1" dirty="0" smtClean="0"/>
              <a:t>Презентация проекта </a:t>
            </a:r>
            <a:r>
              <a:rPr lang="ru-RU" sz="3600" b="1" dirty="0" smtClean="0"/>
              <a:t>на </a:t>
            </a:r>
            <a:r>
              <a:rPr lang="ru-RU" sz="3600" b="1" dirty="0" smtClean="0"/>
              <a:t>тему:</a:t>
            </a:r>
            <a:endParaRPr lang="ru-RU" sz="3600" b="1" dirty="0"/>
          </a:p>
        </p:txBody>
      </p:sp>
      <p:sp>
        <p:nvSpPr>
          <p:cNvPr id="4" name="TextBox 5"/>
          <p:cNvSpPr txBox="1"/>
          <p:nvPr/>
        </p:nvSpPr>
        <p:spPr>
          <a:xfrm>
            <a:off x="5284688" y="4797152"/>
            <a:ext cx="357186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b="1" dirty="0" smtClean="0">
                <a:solidFill>
                  <a:schemeClr val="bg1"/>
                </a:solidFill>
              </a:rPr>
              <a:t>Выполнил:</a:t>
            </a:r>
          </a:p>
          <a:p>
            <a:pPr algn="r"/>
            <a:r>
              <a:rPr lang="ru-RU" dirty="0" smtClean="0">
                <a:solidFill>
                  <a:schemeClr val="bg1"/>
                </a:solidFill>
              </a:rPr>
              <a:t>ученик 2-б класса ГРК</a:t>
            </a:r>
          </a:p>
          <a:p>
            <a:pPr algn="r"/>
            <a:r>
              <a:rPr lang="ru-RU" dirty="0" smtClean="0">
                <a:solidFill>
                  <a:schemeClr val="bg1"/>
                </a:solidFill>
              </a:rPr>
              <a:t>Спицын Иван</a:t>
            </a:r>
          </a:p>
          <a:p>
            <a:pPr algn="r"/>
            <a:r>
              <a:rPr lang="ru-RU" b="1" dirty="0" smtClean="0">
                <a:solidFill>
                  <a:schemeClr val="bg1"/>
                </a:solidFill>
              </a:rPr>
              <a:t>Проверила: </a:t>
            </a:r>
          </a:p>
          <a:p>
            <a:pPr algn="r"/>
            <a:r>
              <a:rPr lang="ru-RU" dirty="0" smtClean="0">
                <a:solidFill>
                  <a:schemeClr val="bg1"/>
                </a:solidFill>
              </a:rPr>
              <a:t>учитель начальных классов</a:t>
            </a:r>
          </a:p>
          <a:p>
            <a:pPr algn="r"/>
            <a:r>
              <a:rPr lang="ru-RU" dirty="0" err="1" smtClean="0">
                <a:solidFill>
                  <a:schemeClr val="bg1"/>
                </a:solidFill>
              </a:rPr>
              <a:t>Паздерина</a:t>
            </a:r>
            <a:r>
              <a:rPr lang="ru-RU" dirty="0" smtClean="0">
                <a:solidFill>
                  <a:schemeClr val="bg1"/>
                </a:solidFill>
              </a:rPr>
              <a:t> Л. Ю.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67744" y="4437112"/>
            <a:ext cx="3194874" cy="20646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9552" y="548680"/>
            <a:ext cx="2128544" cy="159543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652120" y="579514"/>
            <a:ext cx="2269446" cy="170208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761245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28328"/>
          </a:xfrm>
        </p:spPr>
        <p:txBody>
          <a:bodyPr/>
          <a:lstStyle/>
          <a:p>
            <a:pPr algn="ctr"/>
            <a:r>
              <a:rPr lang="ru-RU" b="1" dirty="0" smtClean="0"/>
              <a:t>Этапы работы</a:t>
            </a:r>
            <a:endParaRPr lang="ru-RU" b="1" dirty="0"/>
          </a:p>
        </p:txBody>
      </p:sp>
      <p:pic>
        <p:nvPicPr>
          <p:cNvPr id="3" name="Picture 14" descr="DSC_080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1341438"/>
            <a:ext cx="3384550" cy="212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15" descr="DSC_08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825" y="1341438"/>
            <a:ext cx="3168650" cy="212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6" descr="DSC_090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050" y="4005263"/>
            <a:ext cx="3341688" cy="228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7" descr="DSC_090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825" y="4005263"/>
            <a:ext cx="3157538" cy="228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65125" y="1160463"/>
            <a:ext cx="576263" cy="468312"/>
          </a:xfrm>
          <a:prstGeom prst="rect">
            <a:avLst/>
          </a:prstGeom>
          <a:solidFill>
            <a:srgbClr val="BBE0E3"/>
          </a:solidFill>
          <a:ln w="25400" cap="flat" cmpd="sng" algn="ctr">
            <a:solidFill>
              <a:srgbClr val="BBE0E3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</a:rPr>
              <a:t>1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932363" y="1160463"/>
            <a:ext cx="576262" cy="468312"/>
          </a:xfrm>
          <a:prstGeom prst="rect">
            <a:avLst/>
          </a:prstGeom>
          <a:solidFill>
            <a:srgbClr val="BBE0E3"/>
          </a:solidFill>
          <a:ln w="25400" cap="flat" cmpd="sng" algn="ctr">
            <a:solidFill>
              <a:srgbClr val="BBE0E3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</a:rPr>
              <a:t>2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65125" y="3860800"/>
            <a:ext cx="576263" cy="468313"/>
          </a:xfrm>
          <a:prstGeom prst="rect">
            <a:avLst/>
          </a:prstGeom>
          <a:solidFill>
            <a:srgbClr val="BBE0E3"/>
          </a:solidFill>
          <a:ln w="25400" cap="flat" cmpd="sng" algn="ctr">
            <a:solidFill>
              <a:srgbClr val="BBE0E3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</a:rPr>
              <a:t>3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932363" y="3871913"/>
            <a:ext cx="576262" cy="469900"/>
          </a:xfrm>
          <a:prstGeom prst="rect">
            <a:avLst/>
          </a:prstGeom>
          <a:solidFill>
            <a:srgbClr val="BBE0E3"/>
          </a:solidFill>
          <a:ln w="25400" cap="flat" cmpd="sng" algn="ctr">
            <a:solidFill>
              <a:srgbClr val="BBE0E3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417457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i="1" dirty="0" smtClean="0"/>
              <a:t>СПАСИБО ЗА ВНИМАНИЕ</a:t>
            </a:r>
            <a:endParaRPr lang="ru-RU" sz="4800" b="1" i="1" dirty="0"/>
          </a:p>
        </p:txBody>
      </p:sp>
      <p:pic>
        <p:nvPicPr>
          <p:cNvPr id="901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412776"/>
            <a:ext cx="6810995" cy="48469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14523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0_13e52_baf96bd3_X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77671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620688"/>
            <a:ext cx="8280920" cy="5832648"/>
          </a:xfrm>
        </p:spPr>
        <p:txBody>
          <a:bodyPr>
            <a:normAutofit/>
          </a:bodyPr>
          <a:lstStyle/>
          <a:p>
            <a:pPr marL="0" lvl="0" indent="0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  <a:defRPr/>
            </a:pPr>
            <a:r>
              <a:rPr lang="ru-RU" sz="2800" b="1" i="1" u="sng" dirty="0">
                <a:solidFill>
                  <a:srgbClr val="000000"/>
                </a:solidFill>
                <a:latin typeface="Arial" charset="0"/>
                <a:cs typeface="Arial" charset="0"/>
              </a:rPr>
              <a:t>Цель: </a:t>
            </a: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  <a:defRPr/>
            </a:pPr>
            <a:r>
              <a:rPr lang="ru-RU" sz="2800" b="1" i="1" dirty="0">
                <a:solidFill>
                  <a:srgbClr val="000000"/>
                </a:solidFill>
                <a:latin typeface="Arial" charset="0"/>
                <a:cs typeface="Arial" charset="0"/>
              </a:rPr>
              <a:t>создать макет «Древний мир динозавров»</a:t>
            </a: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  <a:defRPr/>
            </a:pPr>
            <a:r>
              <a:rPr lang="ru-RU" sz="2800" b="1" i="1" u="sng" dirty="0">
                <a:solidFill>
                  <a:srgbClr val="000000"/>
                </a:solidFill>
                <a:latin typeface="Arial" charset="0"/>
                <a:cs typeface="Arial" charset="0"/>
              </a:rPr>
              <a:t>Задачи: </a:t>
            </a:r>
          </a:p>
          <a:p>
            <a:pPr marL="457200" lvl="0" indent="-457200" fontAlgn="base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/>
            </a:pPr>
            <a:r>
              <a:rPr lang="ru-RU" sz="2800" b="1" i="1" dirty="0">
                <a:solidFill>
                  <a:srgbClr val="000000"/>
                </a:solidFill>
                <a:latin typeface="Arial" charset="0"/>
                <a:cs typeface="Arial" charset="0"/>
              </a:rPr>
              <a:t>проанализировать справочную литературу и материалы по теме проекта;</a:t>
            </a:r>
          </a:p>
          <a:p>
            <a:pPr marL="457200" lvl="0" indent="-457200" fontAlgn="base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/>
            </a:pPr>
            <a:r>
              <a:rPr lang="ru-RU" sz="2800" b="1" i="1" dirty="0">
                <a:solidFill>
                  <a:srgbClr val="000000"/>
                </a:solidFill>
                <a:latin typeface="Arial" charset="0"/>
                <a:cs typeface="Arial" charset="0"/>
              </a:rPr>
              <a:t>разработать дизайн макета;</a:t>
            </a:r>
          </a:p>
          <a:p>
            <a:pPr marL="457200" lvl="0" indent="-457200" fontAlgn="base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/>
            </a:pPr>
            <a:r>
              <a:rPr lang="ru-RU" sz="2800" b="1" i="1" dirty="0">
                <a:solidFill>
                  <a:srgbClr val="000000"/>
                </a:solidFill>
                <a:latin typeface="Arial" charset="0"/>
                <a:cs typeface="Arial" charset="0"/>
              </a:rPr>
              <a:t>подобрать материалы и инструменты для изготовления макета;</a:t>
            </a:r>
          </a:p>
          <a:p>
            <a:pPr marL="457200" lvl="0" indent="-457200" fontAlgn="base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/>
            </a:pPr>
            <a:r>
              <a:rPr lang="ru-RU" sz="2800" b="1" i="1" dirty="0">
                <a:solidFill>
                  <a:srgbClr val="000000"/>
                </a:solidFill>
                <a:latin typeface="Arial" charset="0"/>
                <a:cs typeface="Arial" charset="0"/>
              </a:rPr>
              <a:t>познакомить одноклассников с миром динозавров</a:t>
            </a:r>
          </a:p>
        </p:txBody>
      </p:sp>
    </p:spTree>
    <p:extLst>
      <p:ext uri="{BB962C8B-B14F-4D97-AF65-F5344CB8AC3E}">
        <p14:creationId xmlns:p14="http://schemas.microsoft.com/office/powerpoint/2010/main" val="95649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0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95592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268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56992"/>
            <a:ext cx="3960440" cy="296627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д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36903"/>
            <a:ext cx="4317746" cy="268625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644008" y="3523814"/>
            <a:ext cx="4353356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400" b="1" i="1" dirty="0">
                <a:solidFill>
                  <a:srgbClr val="FFFF00"/>
                </a:solidFill>
                <a:latin typeface="Arial"/>
                <a:cs typeface="Arial"/>
              </a:rPr>
              <a:t>250 миллионов лет назад</a:t>
            </a:r>
            <a:endParaRPr lang="en-US" sz="3400" b="1" i="1" dirty="0">
              <a:solidFill>
                <a:srgbClr val="FFFF00"/>
              </a:solidFill>
              <a:latin typeface="Arial"/>
              <a:cs typeface="Arial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400" b="1" i="1" dirty="0">
                <a:solidFill>
                  <a:srgbClr val="FFFF00"/>
                </a:solidFill>
                <a:latin typeface="Arial"/>
                <a:cs typeface="Arial"/>
              </a:rPr>
              <a:t>на Земле жили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400" b="1" i="1" dirty="0">
                <a:solidFill>
                  <a:srgbClr val="FFFF00"/>
                </a:solidFill>
                <a:latin typeface="Arial"/>
                <a:cs typeface="Arial"/>
              </a:rPr>
              <a:t>  динозавры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77304" y="336903"/>
            <a:ext cx="4466704" cy="2708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4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cs typeface="Arial"/>
              </a:rPr>
              <a:t>Слово </a:t>
            </a:r>
            <a:r>
              <a:rPr lang="ru-RU" sz="3400" b="1" i="1" dirty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eorgia" pitchFamily="18" charset="0"/>
                <a:cs typeface="Arial"/>
              </a:rPr>
              <a:t>"динозавр"</a:t>
            </a:r>
            <a:r>
              <a:rPr lang="ru-RU" sz="3400" b="1" i="1" dirty="0">
                <a:solidFill>
                  <a:srgbClr val="80808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cs typeface="Arial"/>
              </a:rPr>
              <a:t> </a:t>
            </a:r>
            <a:r>
              <a:rPr lang="ru-RU" sz="34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cs typeface="Arial"/>
              </a:rPr>
              <a:t>происходит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4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cs typeface="Arial"/>
              </a:rPr>
              <a:t>от греческого сочетания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400" b="1" i="1" dirty="0">
                <a:solidFill>
                  <a:srgbClr val="00FF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cs typeface="Arial"/>
              </a:rPr>
              <a:t>"ужасный ящер"</a:t>
            </a:r>
            <a:endParaRPr lang="en-US" sz="3400" b="1" i="1" dirty="0">
              <a:solidFill>
                <a:srgbClr val="00FFCC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98567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folHlink"/>
            </a:gs>
            <a:gs pos="100000">
              <a:schemeClr val="accent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548680"/>
            <a:ext cx="8229600" cy="822920"/>
          </a:xfrm>
        </p:spPr>
        <p:txBody>
          <a:bodyPr/>
          <a:lstStyle/>
          <a:p>
            <a:pPr algn="ctr" eaLnBrk="1" hangingPunct="1"/>
            <a:r>
              <a:rPr lang="ru-RU" b="1" dirty="0" smtClean="0">
                <a:solidFill>
                  <a:schemeClr val="tx1"/>
                </a:solidFill>
              </a:rPr>
              <a:t>Следы динозавров</a:t>
            </a: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533400" y="1600200"/>
            <a:ext cx="8077200" cy="4495800"/>
            <a:chOff x="1882" y="255"/>
            <a:chExt cx="2887" cy="1206"/>
          </a:xfrm>
        </p:grpSpPr>
        <p:pic>
          <p:nvPicPr>
            <p:cNvPr id="7174" name="Picture 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82" y="255"/>
              <a:ext cx="1500" cy="1206"/>
            </a:xfrm>
            <a:prstGeom prst="rect">
              <a:avLst/>
            </a:prstGeom>
            <a:noFill/>
            <a:ln w="28575">
              <a:solidFill>
                <a:srgbClr val="008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175" name="Picture 7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15" y="255"/>
              <a:ext cx="1254" cy="1206"/>
            </a:xfrm>
            <a:prstGeom prst="rect">
              <a:avLst/>
            </a:prstGeom>
            <a:noFill/>
            <a:ln w="28575">
              <a:solidFill>
                <a:srgbClr val="008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626329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</a:rPr>
              <a:t>Гибель динозавров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674" y="1628800"/>
            <a:ext cx="4048125" cy="433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506562"/>
            <a:ext cx="4243387" cy="457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38039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861048"/>
            <a:ext cx="3792106" cy="223224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835" y="2837401"/>
            <a:ext cx="4238749" cy="164064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31" name="Picture 7" descr="http://nobby007.files.wordpress.com/2009/04/argentinosaurus.jpg?w=500&amp;h=27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32656"/>
            <a:ext cx="4059956" cy="222485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http://paleontologia.narod.ru/images/Kompsognat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823" y="4773847"/>
            <a:ext cx="3810000" cy="168592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http://cdandcd.narod.ru/images/gallimim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8371" y="836712"/>
            <a:ext cx="2645483" cy="248364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вал 1"/>
          <p:cNvSpPr/>
          <p:nvPr/>
        </p:nvSpPr>
        <p:spPr>
          <a:xfrm>
            <a:off x="4860032" y="116632"/>
            <a:ext cx="4104456" cy="648072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САМЫЕ-САМЫЕ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4232282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275856" y="10923"/>
            <a:ext cx="5868144" cy="5074261"/>
          </a:xfrm>
        </p:spPr>
        <p:txBody>
          <a:bodyPr/>
          <a:lstStyle/>
          <a:p>
            <a:pPr eaLnBrk="1" hangingPunct="1"/>
            <a:r>
              <a:rPr lang="ru-RU" sz="2800" b="1" dirty="0" smtClean="0">
                <a:solidFill>
                  <a:schemeClr val="tx1"/>
                </a:solidFill>
              </a:rPr>
              <a:t>МАКЕТ </a:t>
            </a:r>
            <a:br>
              <a:rPr lang="ru-RU" sz="2800" b="1" dirty="0" smtClean="0">
                <a:solidFill>
                  <a:schemeClr val="tx1"/>
                </a:solidFill>
              </a:rPr>
            </a:br>
            <a:r>
              <a:rPr lang="ru-RU" sz="2800" b="1" dirty="0" smtClean="0">
                <a:solidFill>
                  <a:schemeClr val="tx1"/>
                </a:solidFill>
              </a:rPr>
              <a:t>«ДРЕВНИЙ МИР ДИНОЗАВРОВ»</a:t>
            </a:r>
            <a:br>
              <a:rPr lang="ru-RU" sz="2800" b="1" dirty="0" smtClean="0">
                <a:solidFill>
                  <a:schemeClr val="tx1"/>
                </a:solidFill>
              </a:rPr>
            </a:br>
            <a:r>
              <a:rPr lang="ru-RU" sz="2800" b="1" dirty="0" smtClean="0">
                <a:solidFill>
                  <a:schemeClr val="tx1"/>
                </a:solidFill>
              </a:rPr>
              <a:t/>
            </a:r>
            <a:br>
              <a:rPr lang="ru-RU" sz="2800" b="1" dirty="0" smtClean="0">
                <a:solidFill>
                  <a:schemeClr val="tx1"/>
                </a:solidFill>
              </a:rPr>
            </a:br>
            <a:r>
              <a:rPr lang="ru-RU" sz="2800" b="1" u="sng" dirty="0" smtClean="0">
                <a:solidFill>
                  <a:schemeClr val="tx1"/>
                </a:solidFill>
              </a:rPr>
              <a:t>Материалы:</a:t>
            </a:r>
            <a:r>
              <a:rPr lang="ru-RU" sz="2800" b="1" dirty="0" smtClean="0">
                <a:solidFill>
                  <a:schemeClr val="tx1"/>
                </a:solidFill>
              </a:rPr>
              <a:t/>
            </a:r>
            <a:br>
              <a:rPr lang="ru-RU" sz="2800" b="1" dirty="0" smtClean="0">
                <a:solidFill>
                  <a:schemeClr val="tx1"/>
                </a:solidFill>
              </a:rPr>
            </a:br>
            <a:r>
              <a:rPr lang="ru-RU" sz="2800" b="1" dirty="0" smtClean="0">
                <a:solidFill>
                  <a:schemeClr val="tx1"/>
                </a:solidFill>
              </a:rPr>
              <a:t>чемодан, картонная коробка, монтажная пена, </a:t>
            </a:r>
            <a:r>
              <a:rPr lang="ru-RU" sz="2800" b="1" dirty="0" err="1" smtClean="0">
                <a:solidFill>
                  <a:schemeClr val="tx1"/>
                </a:solidFill>
              </a:rPr>
              <a:t>ковролин</a:t>
            </a:r>
            <a:r>
              <a:rPr lang="ru-RU" sz="2800" b="1" dirty="0" smtClean="0">
                <a:solidFill>
                  <a:schemeClr val="tx1"/>
                </a:solidFill>
              </a:rPr>
              <a:t>, краски, суперклей, искусственные камешки и цветы </a:t>
            </a:r>
          </a:p>
        </p:txBody>
      </p:sp>
    </p:spTree>
    <p:extLst>
      <p:ext uri="{BB962C8B-B14F-4D97-AF65-F5344CB8AC3E}">
        <p14:creationId xmlns:p14="http://schemas.microsoft.com/office/powerpoint/2010/main" val="757021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102</Words>
  <Application>Microsoft Office PowerPoint</Application>
  <PresentationFormat>Экран (4:3)</PresentationFormat>
  <Paragraphs>32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11</vt:i4>
      </vt:variant>
    </vt:vector>
  </HeadingPairs>
  <TitlesOfParts>
    <vt:vector size="13" baseType="lpstr">
      <vt:lpstr>Бумажная</vt:lpstr>
      <vt:lpstr>Оформление по умолчанию</vt:lpstr>
      <vt:lpstr>Презентация проекта на тему:</vt:lpstr>
      <vt:lpstr>Презентация PowerPoint</vt:lpstr>
      <vt:lpstr>Презентация PowerPoint</vt:lpstr>
      <vt:lpstr>Презентация PowerPoint</vt:lpstr>
      <vt:lpstr>Презентация PowerPoint</vt:lpstr>
      <vt:lpstr>Следы динозавров</vt:lpstr>
      <vt:lpstr>Гибель динозавров</vt:lpstr>
      <vt:lpstr>Презентация PowerPoint</vt:lpstr>
      <vt:lpstr>МАКЕТ  «ДРЕВНИЙ МИР ДИНОЗАВРОВ»  Материалы: чемодан, картонная коробка, монтажная пена, ковролин, краски, суперклей, искусственные камешки и цветы </vt:lpstr>
      <vt:lpstr>Этапы работы</vt:lpstr>
      <vt:lpstr>СПАСИБО ЗА ВНИМАНИЕ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7</cp:revision>
  <dcterms:created xsi:type="dcterms:W3CDTF">2013-04-24T11:37:36Z</dcterms:created>
  <dcterms:modified xsi:type="dcterms:W3CDTF">2013-11-24T04:11:04Z</dcterms:modified>
</cp:coreProperties>
</file>