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3" r:id="rId4"/>
    <p:sldId id="262" r:id="rId5"/>
    <p:sldId id="261" r:id="rId6"/>
    <p:sldId id="260" r:id="rId7"/>
    <p:sldId id="259" r:id="rId8"/>
    <p:sldId id="258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8497" autoAdjust="0"/>
  </p:normalViewPr>
  <p:slideViewPr>
    <p:cSldViewPr>
      <p:cViewPr varScale="1">
        <p:scale>
          <a:sx n="78" d="100"/>
          <a:sy n="78" d="100"/>
        </p:scale>
        <p:origin x="-43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B09F2-E26E-41AC-9B15-EBC06F108088}" type="datetimeFigureOut">
              <a:rPr lang="ru-RU" smtClean="0"/>
              <a:t>30.01.2014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25AD5-2DF7-4F94-9B9E-C7B95A6267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B09F2-E26E-41AC-9B15-EBC06F108088}" type="datetimeFigureOut">
              <a:rPr lang="ru-RU" smtClean="0"/>
              <a:t>30.01.2014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25AD5-2DF7-4F94-9B9E-C7B95A6267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B09F2-E26E-41AC-9B15-EBC06F108088}" type="datetimeFigureOut">
              <a:rPr lang="ru-RU" smtClean="0"/>
              <a:t>30.01.2014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25AD5-2DF7-4F94-9B9E-C7B95A6267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B09F2-E26E-41AC-9B15-EBC06F108088}" type="datetimeFigureOut">
              <a:rPr lang="ru-RU" smtClean="0"/>
              <a:t>30.01.2014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25AD5-2DF7-4F94-9B9E-C7B95A6267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B09F2-E26E-41AC-9B15-EBC06F108088}" type="datetimeFigureOut">
              <a:rPr lang="ru-RU" smtClean="0"/>
              <a:t>30.01.2014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25AD5-2DF7-4F94-9B9E-C7B95A6267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B09F2-E26E-41AC-9B15-EBC06F108088}" type="datetimeFigureOut">
              <a:rPr lang="ru-RU" smtClean="0"/>
              <a:t>30.01.2014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25AD5-2DF7-4F94-9B9E-C7B95A6267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B09F2-E26E-41AC-9B15-EBC06F108088}" type="datetimeFigureOut">
              <a:rPr lang="ru-RU" smtClean="0"/>
              <a:t>30.01.2014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25AD5-2DF7-4F94-9B9E-C7B95A6267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B09F2-E26E-41AC-9B15-EBC06F108088}" type="datetimeFigureOut">
              <a:rPr lang="ru-RU" smtClean="0"/>
              <a:t>30.01.2014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25AD5-2DF7-4F94-9B9E-C7B95A6267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B09F2-E26E-41AC-9B15-EBC06F108088}" type="datetimeFigureOut">
              <a:rPr lang="ru-RU" smtClean="0"/>
              <a:t>30.01.2014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25AD5-2DF7-4F94-9B9E-C7B95A6267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B09F2-E26E-41AC-9B15-EBC06F108088}" type="datetimeFigureOut">
              <a:rPr lang="ru-RU" smtClean="0"/>
              <a:t>30.01.2014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25AD5-2DF7-4F94-9B9E-C7B95A6267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B09F2-E26E-41AC-9B15-EBC06F108088}" type="datetimeFigureOut">
              <a:rPr lang="ru-RU" smtClean="0"/>
              <a:t>30.01.2014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25AD5-2DF7-4F94-9B9E-C7B95A6267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1B09F2-E26E-41AC-9B15-EBC06F108088}" type="datetimeFigureOut">
              <a:rPr lang="ru-RU" smtClean="0"/>
              <a:t>30.01.2014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D25AD5-2DF7-4F94-9B9E-C7B95A62674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728" y="642918"/>
            <a:ext cx="6765058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Муниципальное бюджетное образовательное учреждение </a:t>
            </a:r>
          </a:p>
          <a:p>
            <a:pPr algn="ctr"/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Средняя общеобразовательная школа № 210 г. Новосибирска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1785926"/>
            <a:ext cx="8286808" cy="212365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Иллюстрации к книге «</a:t>
            </a:r>
            <a:r>
              <a:rPr lang="ru-RU" sz="4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Домовенок</a:t>
            </a:r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Кузька и волшебные вещи»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929190" y="4000504"/>
            <a:ext cx="3853996" cy="147732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r"/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Выполнила: 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Докучаева Софья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,</a:t>
            </a:r>
            <a:endParaRPr lang="ru-RU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r"/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ученица 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 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класса</a:t>
            </a:r>
          </a:p>
          <a:p>
            <a:pPr algn="r"/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Руководитель: </a:t>
            </a:r>
            <a:r>
              <a:rPr lang="ru-RU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Майборода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Е.В.,</a:t>
            </a:r>
          </a:p>
          <a:p>
            <a:pPr algn="r"/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учитель ИЗО</a:t>
            </a:r>
          </a:p>
          <a:p>
            <a:pPr algn="r"/>
            <a:r>
              <a:rPr 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квалификационной категории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868" y="6143644"/>
            <a:ext cx="2190023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Новосибирск, 2014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Documents and Settings\йа ноут\Рабочий стол\ИЗО (МОЁ)\с камеры\Изображение 03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714356"/>
            <a:ext cx="3714776" cy="5214974"/>
          </a:xfrm>
          <a:prstGeom prst="rect">
            <a:avLst/>
          </a:prstGeom>
          <a:noFill/>
          <a:ln w="15875">
            <a:solidFill>
              <a:schemeClr val="tx2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4143372" y="978646"/>
            <a:ext cx="4643471" cy="449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i="0" u="none" strike="noStrike" normalizeH="0" baseline="0" dirty="0" smtClean="0">
                <a:ln w="18415" cmpd="sng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Меня зовут Докучаева Софья.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i="0" u="none" strike="noStrike" normalizeH="0" baseline="0" dirty="0" smtClean="0">
                <a:ln w="18415" cmpd="sng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Мне 10 лет.</a:t>
            </a:r>
            <a:endParaRPr kumimoji="0" lang="ru-RU" sz="2200" i="0" u="none" strike="noStrike" normalizeH="0" baseline="0" dirty="0" smtClean="0">
              <a:ln w="18415" cmpd="sng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i="0" u="none" strike="noStrike" normalizeH="0" baseline="0" dirty="0" smtClean="0">
                <a:ln w="18415" cmpd="sng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 учусь в 3 классе.</a:t>
            </a:r>
            <a:endParaRPr kumimoji="0" lang="ru-RU" sz="2200" i="0" u="none" strike="noStrike" normalizeH="0" baseline="0" dirty="0" smtClean="0">
              <a:ln w="18415" cmpd="sng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i="0" u="none" strike="noStrike" normalizeH="0" baseline="0" dirty="0" smtClean="0">
                <a:ln w="18415" cmpd="sng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 люблю рисовать красками, а еще мне нравится рисовать людей.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i="0" u="none" strike="noStrike" normalizeH="0" baseline="0" dirty="0" smtClean="0">
                <a:ln w="18415" cmpd="sng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Мои любимые книги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i="0" u="none" strike="noStrike" normalizeH="0" baseline="0" dirty="0" smtClean="0">
                <a:ln w="18415" cmpd="sng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2200" i="0" u="none" strike="noStrike" normalizeH="0" baseline="0" dirty="0" smtClean="0">
                <a:ln w="18415" cmpd="sng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Алиса в стране чудес</a:t>
            </a:r>
            <a:r>
              <a:rPr kumimoji="0" lang="ru-RU" sz="2200" i="0" u="none" strike="noStrike" normalizeH="0" baseline="0" dirty="0" smtClean="0">
                <a:ln w="18415" cmpd="sng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sz="2200" i="0" u="none" strike="noStrike" normalizeH="0" baseline="0" dirty="0" smtClean="0">
                <a:ln w="18415" cmpd="sng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i="0" u="none" strike="noStrike" normalizeH="0" baseline="0" dirty="0" smtClean="0">
                <a:ln w="18415" cmpd="sng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</a:t>
            </a:r>
            <a:r>
              <a:rPr kumimoji="0" lang="ru-RU" sz="2200" i="0" u="none" strike="noStrike" normalizeH="0" baseline="0" dirty="0" smtClean="0">
                <a:ln w="18415" cmpd="sng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2200" i="0" u="none" strike="noStrike" normalizeH="0" baseline="0" dirty="0" smtClean="0">
                <a:ln w="18415" cmpd="sng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Приключения </a:t>
            </a:r>
            <a:r>
              <a:rPr kumimoji="0" lang="ru-RU" sz="2200" i="0" u="none" strike="noStrike" normalizeH="0" baseline="0" dirty="0" err="1" smtClean="0">
                <a:ln w="18415" cmpd="sng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домовенка</a:t>
            </a:r>
            <a:r>
              <a:rPr kumimoji="0" lang="ru-RU" sz="2200" i="0" u="none" strike="noStrike" normalizeH="0" baseline="0" dirty="0" smtClean="0">
                <a:ln w="18415" cmpd="sng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Кузи</a:t>
            </a:r>
            <a:r>
              <a:rPr kumimoji="0" lang="ru-RU" sz="2200" i="0" u="none" strike="noStrike" normalizeH="0" baseline="0" dirty="0" smtClean="0">
                <a:ln w="18415" cmpd="sng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sz="2200" i="0" u="none" strike="noStrike" normalizeH="0" baseline="0" dirty="0" smtClean="0">
                <a:ln w="18415" cmpd="sng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200" i="0" u="none" strike="noStrike" normalizeH="0" baseline="0" dirty="0" smtClean="0">
              <a:ln w="18415" cmpd="sng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i="0" u="none" strike="noStrike" normalizeH="0" baseline="0" dirty="0" smtClean="0">
                <a:ln w="18415" cmpd="sng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 еще я люблю танцевать.</a:t>
            </a:r>
            <a:endParaRPr kumimoji="0" lang="ru-RU" sz="2200" i="0" u="none" strike="noStrike" normalizeH="0" baseline="0" dirty="0" smtClean="0">
              <a:ln w="18415" cmpd="sng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i="0" u="none" strike="noStrike" normalizeH="0" baseline="0" dirty="0" smtClean="0">
                <a:ln w="18415" cmpd="sng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уроке ИЗО мы иллюстрировали любимые сказки и книги.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i="0" u="none" strike="noStrike" normalizeH="0" baseline="0" dirty="0" smtClean="0">
                <a:ln w="18415" cmpd="sng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 выбрала </a:t>
            </a:r>
            <a:r>
              <a:rPr kumimoji="0" lang="ru-RU" sz="2200" i="0" u="none" strike="noStrike" normalizeH="0" baseline="0" dirty="0" smtClean="0">
                <a:ln w="18415" cmpd="sng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2200" i="0" u="none" strike="noStrike" normalizeH="0" baseline="0" dirty="0" err="1" smtClean="0">
                <a:ln w="18415" cmpd="sng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Домовенок</a:t>
            </a:r>
            <a:r>
              <a:rPr kumimoji="0" lang="ru-RU" sz="2200" i="0" u="none" strike="noStrike" normalizeH="0" baseline="0" dirty="0" smtClean="0">
                <a:ln w="18415" cmpd="sng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Кузька и волшебные вещи</a:t>
            </a:r>
            <a:r>
              <a:rPr kumimoji="0" lang="ru-RU" sz="2200" i="0" u="none" strike="noStrike" normalizeH="0" baseline="0" dirty="0" smtClean="0">
                <a:ln w="18415" cmpd="sng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endParaRPr kumimoji="0" lang="ru-RU" sz="2200" i="0" u="none" strike="noStrike" normalizeH="0" baseline="0" dirty="0" smtClean="0">
              <a:ln w="18415" cmpd="sng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2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857884" y="142852"/>
            <a:ext cx="297748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Играют гусли </a:t>
            </a:r>
            <a:r>
              <a:rPr lang="ru-RU" sz="2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самогуды</a:t>
            </a:r>
            <a:endParaRPr lang="ru-RU" sz="2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44" y="142852"/>
            <a:ext cx="3091103" cy="43088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Блюдечко с яблочком.</a:t>
            </a:r>
            <a:endParaRPr lang="ru-RU" sz="2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215074" y="6215082"/>
            <a:ext cx="26654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Побег от Бабы- Яги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44" y="142852"/>
            <a:ext cx="5083123" cy="43088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2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Домовята</a:t>
            </a:r>
            <a:r>
              <a:rPr lang="ru-RU" sz="2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ищут дорогу к волшебнику.</a:t>
            </a:r>
            <a:endParaRPr lang="ru-RU" sz="2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00364" y="5929330"/>
            <a:ext cx="6005427" cy="76944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Волшебник оставил кашу. </a:t>
            </a:r>
          </a:p>
          <a:p>
            <a:pPr algn="ctr"/>
            <a:r>
              <a:rPr lang="ru-RU" sz="2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Кузя подглядывает за происходящим в окно.</a:t>
            </a:r>
            <a:endParaRPr lang="ru-RU" sz="2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1785926"/>
            <a:ext cx="8286808" cy="212365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СПАСИБО</a:t>
            </a:r>
          </a:p>
          <a:p>
            <a:pPr lvl="0"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</a:t>
            </a:r>
          </a:p>
          <a:p>
            <a:pPr lvl="0"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ВНИМАНИЕ!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142</Words>
  <Application>Microsoft Office PowerPoint</Application>
  <PresentationFormat>Экран (4:3)</PresentationFormat>
  <Paragraphs>28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Company>школа 210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йа Ноут</dc:creator>
  <cp:lastModifiedBy>йа Ноут</cp:lastModifiedBy>
  <cp:revision>2</cp:revision>
  <dcterms:created xsi:type="dcterms:W3CDTF">2014-01-30T07:26:47Z</dcterms:created>
  <dcterms:modified xsi:type="dcterms:W3CDTF">2014-01-30T07:43:53Z</dcterms:modified>
</cp:coreProperties>
</file>