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9" r:id="rId3"/>
    <p:sldId id="257" r:id="rId4"/>
    <p:sldId id="258" r:id="rId5"/>
    <p:sldId id="259" r:id="rId6"/>
    <p:sldId id="270" r:id="rId7"/>
    <p:sldId id="260" r:id="rId8"/>
    <p:sldId id="261" r:id="rId9"/>
    <p:sldId id="271" r:id="rId10"/>
    <p:sldId id="262" r:id="rId11"/>
    <p:sldId id="263" r:id="rId12"/>
    <p:sldId id="264" r:id="rId13"/>
    <p:sldId id="265" r:id="rId14"/>
    <p:sldId id="266" r:id="rId15"/>
    <p:sldId id="267" r:id="rId16"/>
    <p:sldId id="274" r:id="rId17"/>
    <p:sldId id="268" r:id="rId18"/>
    <p:sldId id="276" r:id="rId19"/>
    <p:sldId id="269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1368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" TargetMode="External"/><Relationship Id="rId2" Type="http://schemas.openxmlformats.org/officeDocument/2006/relationships/hyperlink" Target="https://wikipedia.org/wiki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Globalisation</a:t>
            </a:r>
            <a:r>
              <a:rPr lang="en-US" dirty="0" smtClean="0"/>
              <a:t> trends in the economy of Russia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5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«GLOBALISATION INFLUENCES THE ECONOMIC PROCESS IN OUR COUNTRY»</a:t>
            </a:r>
            <a:br>
              <a:rPr lang="en-US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Russia </a:t>
            </a:r>
            <a:r>
              <a:rPr lang="en-US" dirty="0"/>
              <a:t>is integrating into the global economy.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3143248"/>
            <a:ext cx="4786346" cy="157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646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Its impact on the economy of our region</a:t>
            </a:r>
            <a:r>
              <a:rPr lang="ru-RU" dirty="0"/>
              <a:t>: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800" dirty="0" smtClean="0"/>
              <a:t>It supplies local customers with necessary goods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 smtClean="0"/>
              <a:t>It increases competition among other companies in the region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800" dirty="0" smtClean="0"/>
              <a:t>It provides jobs to local people</a:t>
            </a:r>
          </a:p>
        </p:txBody>
      </p:sp>
    </p:spTree>
    <p:extLst>
      <p:ext uri="{BB962C8B-B14F-4D97-AF65-F5344CB8AC3E}">
        <p14:creationId xmlns:p14="http://schemas.microsoft.com/office/powerpoint/2010/main" val="146636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«GLOBALISATION INFLUENCES THE ECONOMIC PROCESS IN OUR COUNTRY»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Advantages and disadvantages of </a:t>
            </a:r>
            <a:r>
              <a:rPr lang="en-US" dirty="0" smtClean="0"/>
              <a:t>globalization </a:t>
            </a:r>
            <a:r>
              <a:rPr lang="en-US" dirty="0"/>
              <a:t>for the economy of our country.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87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Advantages and disadvantages of globalization in Russia’s economy.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+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Globalization increases competition among companies.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Globalization can create new jobs and increase employment.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People can buy food, cosmetics, electronics and all their favorite brands anywhere.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Unemployment in industrialized countries.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national economy becomes dependent on other countries.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Globalization can ruin local companies.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18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Does globalization influence the economy of Russia</a:t>
            </a:r>
            <a:r>
              <a:rPr lang="ru-RU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Should people try to stop globalization trends in the Russian economy</a:t>
            </a:r>
            <a:r>
              <a:rPr lang="ru-RU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is the main advantage of globalization for the Russian economy</a:t>
            </a:r>
            <a:r>
              <a:rPr lang="ru-RU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is the main disadvantage of globalization for the Russian economy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13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715200" cy="90872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179819"/>
              </p:ext>
            </p:extLst>
          </p:nvPr>
        </p:nvGraphicFramePr>
        <p:xfrm>
          <a:off x="179513" y="87899"/>
          <a:ext cx="8784976" cy="7596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798"/>
                <a:gridCol w="1785798"/>
                <a:gridCol w="1785798"/>
                <a:gridCol w="1785798"/>
                <a:gridCol w="1641784"/>
              </a:tblGrid>
              <a:tr h="3740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/>
                        <a:t>1</a:t>
                      </a:r>
                      <a:r>
                        <a:rPr lang="en-US" sz="1200" b="0" dirty="0" smtClean="0"/>
                        <a:t> Does globalization influence the economy of Russia</a:t>
                      </a:r>
                      <a:r>
                        <a:rPr lang="ru-RU" sz="1200" b="0" dirty="0" smtClean="0"/>
                        <a:t>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/>
                        <a:t>2 </a:t>
                      </a:r>
                      <a:r>
                        <a:rPr lang="en-US" sz="1200" b="0" dirty="0" smtClean="0"/>
                        <a:t>Should people try to stop globalization trends in the Russian economy</a:t>
                      </a:r>
                      <a:r>
                        <a:rPr lang="ru-RU" sz="1200" b="0" dirty="0" smtClean="0"/>
                        <a:t>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/>
                        <a:t>3 </a:t>
                      </a:r>
                      <a:r>
                        <a:rPr lang="en-US" sz="1200" b="0" dirty="0" smtClean="0"/>
                        <a:t>What is the main advantage of globalization for the Russian economy</a:t>
                      </a:r>
                      <a:r>
                        <a:rPr lang="ru-RU" sz="1200" b="0" dirty="0" smtClean="0"/>
                        <a:t>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/>
                        <a:t>4 </a:t>
                      </a:r>
                      <a:r>
                        <a:rPr lang="en-US" sz="1200" b="0" dirty="0" smtClean="0"/>
                        <a:t>What is the main disadvantage of globalization for the Russian economy</a:t>
                      </a:r>
                      <a:r>
                        <a:rPr lang="ru-RU" sz="1200" b="0" dirty="0" smtClean="0"/>
                        <a:t>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198875">
                <a:tc>
                  <a:txBody>
                    <a:bodyPr/>
                    <a:lstStyle/>
                    <a:p>
                      <a:r>
                        <a:rPr lang="en-US" dirty="0" smtClean="0"/>
                        <a:t>Maxim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sz="1600" baseline="0" dirty="0" smtClean="0"/>
                        <a:t>(a student)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Increasing of competition between companies.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Independence of foreign companies in Russia</a:t>
                      </a:r>
                      <a:endParaRPr lang="ru-RU" dirty="0"/>
                    </a:p>
                  </a:txBody>
                  <a:tcPr/>
                </a:tc>
              </a:tr>
              <a:tr h="1475536">
                <a:tc>
                  <a:txBody>
                    <a:bodyPr/>
                    <a:lstStyle/>
                    <a:p>
                      <a:r>
                        <a:rPr lang="en-US" dirty="0" smtClean="0"/>
                        <a:t>Tatiana</a:t>
                      </a:r>
                    </a:p>
                    <a:p>
                      <a:r>
                        <a:rPr lang="en-US" dirty="0" smtClean="0"/>
                        <a:t>(a  doctor)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Buying goods of my favorite brands in Russia.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Russia depends on the economic situation in the world</a:t>
                      </a:r>
                      <a:endParaRPr lang="ru-RU" dirty="0"/>
                    </a:p>
                  </a:txBody>
                  <a:tcPr/>
                </a:tc>
              </a:tr>
              <a:tr h="1081763">
                <a:tc>
                  <a:txBody>
                    <a:bodyPr/>
                    <a:lstStyle/>
                    <a:p>
                      <a:r>
                        <a:rPr lang="en-US" dirty="0" smtClean="0"/>
                        <a:t>Olga</a:t>
                      </a:r>
                    </a:p>
                    <a:p>
                      <a:r>
                        <a:rPr lang="en-US" dirty="0" smtClean="0"/>
                        <a:t>( a housewife)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Does</a:t>
                      </a:r>
                      <a:r>
                        <a:rPr lang="en-US" baseline="0" dirty="0" smtClean="0"/>
                        <a:t> not know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Shops of well-known brands in Russia.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Unemployment</a:t>
                      </a:r>
                      <a:endParaRPr lang="ru-RU" sz="1600" dirty="0"/>
                    </a:p>
                  </a:txBody>
                  <a:tcPr/>
                </a:tc>
              </a:tr>
              <a:tr h="1182421">
                <a:tc>
                  <a:txBody>
                    <a:bodyPr/>
                    <a:lstStyle/>
                    <a:p>
                      <a:r>
                        <a:rPr lang="en-US" dirty="0" smtClean="0"/>
                        <a:t>Alexey</a:t>
                      </a:r>
                    </a:p>
                    <a:p>
                      <a:r>
                        <a:rPr lang="en-US" dirty="0" smtClean="0"/>
                        <a:t>(a manager)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Cheap products from foreign countries.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Economy depends on the countries</a:t>
                      </a:r>
                      <a:endParaRPr lang="ru-RU" dirty="0"/>
                    </a:p>
                  </a:txBody>
                  <a:tcPr/>
                </a:tc>
              </a:tr>
              <a:tr h="891966">
                <a:tc>
                  <a:txBody>
                    <a:bodyPr/>
                    <a:lstStyle/>
                    <a:p>
                      <a:r>
                        <a:rPr lang="en-US" b="0" dirty="0" smtClean="0"/>
                        <a:t>Sergey ( a driver)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No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Does not know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New jobs.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It can ruin other companies</a:t>
                      </a:r>
                      <a:endParaRPr lang="ru-RU" b="0" dirty="0"/>
                    </a:p>
                  </a:txBody>
                  <a:tcPr/>
                </a:tc>
              </a:tr>
              <a:tr h="374007">
                <a:tc>
                  <a:txBody>
                    <a:bodyPr/>
                    <a:lstStyle/>
                    <a:p>
                      <a:r>
                        <a:rPr lang="en-US" b="0" dirty="0" smtClean="0"/>
                        <a:t>Julia ( a teacher)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Yes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No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Shopping.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Unemployment.</a:t>
                      </a:r>
                      <a:endParaRPr lang="ru-RU" sz="14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863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the survey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According to our survey most of the people we’ve asked think </a:t>
            </a:r>
            <a:r>
              <a:rPr lang="en-US" dirty="0" smtClean="0"/>
              <a:t>that the main advantages of </a:t>
            </a:r>
            <a:r>
              <a:rPr lang="en-US" dirty="0" err="1" smtClean="0"/>
              <a:t>globalisation</a:t>
            </a:r>
            <a:r>
              <a:rPr lang="en-US" dirty="0" smtClean="0"/>
              <a:t> are associated with trade.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main </a:t>
            </a:r>
            <a:r>
              <a:rPr lang="en-US" dirty="0" smtClean="0"/>
              <a:t>disadvantage </a:t>
            </a:r>
            <a:r>
              <a:rPr lang="en-US" dirty="0" smtClean="0"/>
              <a:t>in their view </a:t>
            </a:r>
            <a:r>
              <a:rPr lang="en-US" dirty="0" smtClean="0"/>
              <a:t>is unemployment.</a:t>
            </a:r>
          </a:p>
          <a:p>
            <a:pPr marL="0" indent="0">
              <a:buNone/>
            </a:pPr>
            <a:r>
              <a:rPr lang="en-US" dirty="0" smtClean="0"/>
              <a:t>Also, one of biggest </a:t>
            </a:r>
            <a:r>
              <a:rPr lang="en-US" dirty="0" smtClean="0"/>
              <a:t> disadvantages is depending on the economic situation in the world.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9287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«GLOBALISATION INFLUENCES THE ECONOMIC PROCESS IN OUR COUNTRY»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future of </a:t>
            </a:r>
            <a:r>
              <a:rPr lang="en-US" dirty="0" smtClean="0"/>
              <a:t>globalization </a:t>
            </a:r>
            <a:r>
              <a:rPr lang="en-US" dirty="0"/>
              <a:t>trends in the Russian economy.</a:t>
            </a:r>
          </a:p>
        </p:txBody>
      </p:sp>
    </p:spTree>
    <p:extLst>
      <p:ext uri="{BB962C8B-B14F-4D97-AF65-F5344CB8AC3E}">
        <p14:creationId xmlns:p14="http://schemas.microsoft.com/office/powerpoint/2010/main" val="293020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 , we can say: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will be more global companies in Russia</a:t>
            </a:r>
          </a:p>
          <a:p>
            <a:r>
              <a:rPr lang="en-US" dirty="0" smtClean="0"/>
              <a:t>We are going to see rapid improvements and serious problems caused by globalization.</a:t>
            </a:r>
          </a:p>
          <a:p>
            <a:r>
              <a:rPr lang="en-US" dirty="0" smtClean="0"/>
              <a:t>The process of globalization is going to speed up.</a:t>
            </a:r>
          </a:p>
          <a:p>
            <a:r>
              <a:rPr lang="en-US" dirty="0" smtClean="0"/>
              <a:t>We should be able to defend national economy.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</a:t>
            </a:r>
            <a:r>
              <a:rPr lang="en-US" i="1" dirty="0" smtClean="0">
                <a:solidFill>
                  <a:srgbClr val="FF0000"/>
                </a:solidFill>
              </a:rPr>
              <a:t>Thank you for your attention.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609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6632"/>
            <a:ext cx="762000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3456384" cy="269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394" y="4770618"/>
            <a:ext cx="3095644" cy="20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796083" cy="1796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409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85184"/>
          </a:xfrm>
        </p:spPr>
        <p:txBody>
          <a:bodyPr>
            <a:normAutofit/>
          </a:bodyPr>
          <a:lstStyle/>
          <a:p>
            <a:r>
              <a:rPr lang="en-US" dirty="0"/>
              <a:t>Economic </a:t>
            </a:r>
            <a:r>
              <a:rPr lang="en-US" dirty="0" err="1"/>
              <a:t>globalisation</a:t>
            </a:r>
            <a:r>
              <a:rPr lang="en-US" dirty="0"/>
              <a:t> is a world trend and it inevitably influences economies of all countries. 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3832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Resources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4"/>
            <a:ext cx="82296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https://wikipedia.org/wiki/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yandex.ru/images/</a:t>
            </a:r>
            <a:endParaRPr lang="en-US" dirty="0" smtClean="0"/>
          </a:p>
          <a:p>
            <a:r>
              <a:rPr lang="en-US" smtClean="0"/>
              <a:t>Enjoy English 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622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21088"/>
          </a:xfrm>
        </p:spPr>
        <p:txBody>
          <a:bodyPr/>
          <a:lstStyle/>
          <a:p>
            <a:r>
              <a:rPr lang="en-US" dirty="0" smtClean="0"/>
              <a:t>Globalization. What </a:t>
            </a:r>
            <a:r>
              <a:rPr lang="en-US" dirty="0"/>
              <a:t>is it?</a:t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51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620688"/>
            <a:ext cx="8310696" cy="5505792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Globalization </a:t>
            </a:r>
            <a:r>
              <a:rPr lang="en-US" dirty="0"/>
              <a:t>is the process of international integration arising from the interchange of world views, products, ideas and other aspects of culture.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612237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42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 algn="ctr">
              <a:buNone/>
            </a:pPr>
            <a:r>
              <a:rPr lang="ru-RU" sz="2800" b="1" dirty="0" smtClean="0"/>
              <a:t>«</a:t>
            </a:r>
            <a:r>
              <a:rPr lang="en-US" sz="2800" b="1" dirty="0" smtClean="0"/>
              <a:t>GLOBALISATION INFLUENCES THE ECONOMIC                      PROCESS IN OUR COUNTRY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3473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globalization of the economy is a world trend.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Russia is integrating into the global economy.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Advantages and disadvantages of globalization for the economy of our country.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future of globalization trends in the Russian economy.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«GLOBALISATION INFLUENCES THE ECONOMIC PROCESS IN OUR COUNTRY»</a:t>
            </a:r>
            <a:br>
              <a:rPr lang="en-US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globalization </a:t>
            </a:r>
            <a:r>
              <a:rPr lang="en-US" dirty="0"/>
              <a:t>of the economy is a world trend.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14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1268760"/>
            <a:ext cx="2274668" cy="9232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Buying materials</a:t>
            </a:r>
          </a:p>
          <a:p>
            <a:pPr algn="ctr"/>
            <a:r>
              <a:rPr lang="en-US" dirty="0" smtClean="0"/>
              <a:t>And employing people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711825" cy="895350"/>
          </a:xfrm>
        </p:spPr>
        <p:txBody>
          <a:bodyPr/>
          <a:lstStyle/>
          <a:p>
            <a:r>
              <a:rPr lang="en-US" sz="4800" dirty="0" smtClean="0"/>
              <a:t>The business cycle</a:t>
            </a:r>
            <a:endParaRPr lang="ru-RU" sz="48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3318276" y="1730398"/>
            <a:ext cx="2016224" cy="2936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280850" y="2564904"/>
            <a:ext cx="892307" cy="1634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3203848" y="2452150"/>
            <a:ext cx="2664296" cy="22729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11560" y="2348880"/>
            <a:ext cx="936104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843808" y="4653136"/>
            <a:ext cx="3024336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323528" y="4242792"/>
            <a:ext cx="2448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Borrowing money from an investor</a:t>
            </a:r>
            <a:endParaRPr lang="ru-RU" dirty="0"/>
          </a:p>
        </p:txBody>
      </p:sp>
      <p:sp>
        <p:nvSpPr>
          <p:cNvPr id="2048" name="Прямоугольник 2047"/>
          <p:cNvSpPr/>
          <p:nvPr/>
        </p:nvSpPr>
        <p:spPr>
          <a:xfrm>
            <a:off x="5508104" y="1164453"/>
            <a:ext cx="2808312" cy="1027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Production of goods</a:t>
            </a:r>
            <a:endParaRPr lang="ru-RU" dirty="0"/>
          </a:p>
        </p:txBody>
      </p:sp>
      <p:sp>
        <p:nvSpPr>
          <p:cNvPr id="2049" name="Прямоугольник 2048"/>
          <p:cNvSpPr/>
          <p:nvPr/>
        </p:nvSpPr>
        <p:spPr>
          <a:xfrm>
            <a:off x="6084168" y="4555976"/>
            <a:ext cx="23466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Selling the goods to a customer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214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local to global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Companies go global to get closer to distant customers and to the suppliers, the company sets up new companies in other countries and produces the same goods together.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170</TotalTime>
  <Words>653</Words>
  <Application>Microsoft Office PowerPoint</Application>
  <PresentationFormat>Экран (4:3)</PresentationFormat>
  <Paragraphs>108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Исполнительная</vt:lpstr>
      <vt:lpstr>Globalisation trends in the economy of Russia</vt:lpstr>
      <vt:lpstr>Economic globalisation is a world trend and it inevitably influences economies of all countries.  </vt:lpstr>
      <vt:lpstr>Globalization. What is it? </vt:lpstr>
      <vt:lpstr>Презентация PowerPoint</vt:lpstr>
      <vt:lpstr>Hypothesis</vt:lpstr>
      <vt:lpstr>Steps</vt:lpstr>
      <vt:lpstr>«GLOBALISATION INFLUENCES THE ECONOMIC PROCESS IN OUR COUNTRY» </vt:lpstr>
      <vt:lpstr>The business cycle</vt:lpstr>
      <vt:lpstr>From local to global</vt:lpstr>
      <vt:lpstr>«GLOBALISATION INFLUENCES THE ECONOMIC PROCESS IN OUR COUNTRY» </vt:lpstr>
      <vt:lpstr>Its impact on the economy of our region:</vt:lpstr>
      <vt:lpstr>«GLOBALISATION INFLUENCES THE ECONOMIC PROCESS IN OUR COUNTRY»</vt:lpstr>
      <vt:lpstr>Advantages and disadvantages of globalization in Russia’s economy.</vt:lpstr>
      <vt:lpstr>Questions</vt:lpstr>
      <vt:lpstr>Презентация PowerPoint</vt:lpstr>
      <vt:lpstr>Results of the survey</vt:lpstr>
      <vt:lpstr>«GLOBALISATION INFLUENCES THE ECONOMIC PROCESS IN OUR COUNTRY»</vt:lpstr>
      <vt:lpstr>In conclusion , we can say:</vt:lpstr>
      <vt:lpstr>Презентация PowerPoint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Globalisation trends in the economy of Russia</dc:title>
  <dc:creator>User</dc:creator>
  <cp:lastModifiedBy>User</cp:lastModifiedBy>
  <cp:revision>20</cp:revision>
  <dcterms:created xsi:type="dcterms:W3CDTF">2015-01-27T19:46:15Z</dcterms:created>
  <dcterms:modified xsi:type="dcterms:W3CDTF">2015-01-28T19:40:50Z</dcterms:modified>
</cp:coreProperties>
</file>