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117" d="100"/>
          <a:sy n="117" d="100"/>
        </p:scale>
        <p:origin x="-145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EF3160-3FBE-4F83-AF4D-D868C0572BC5}" type="datetimeFigureOut">
              <a:rPr lang="ru-RU" smtClean="0"/>
              <a:t>09.02.2015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B91C2C-116E-4DCD-88DA-BC354A90A9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71312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1D8A9-7D9C-41B2-9057-5B56D63F173C}" type="datetimeFigureOut">
              <a:rPr lang="ru-RU" smtClean="0"/>
              <a:pPr/>
              <a:t>09.02.2015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489BB-52C5-49CC-A482-1FED32A998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1D8A9-7D9C-41B2-9057-5B56D63F173C}" type="datetimeFigureOut">
              <a:rPr lang="ru-RU" smtClean="0"/>
              <a:pPr/>
              <a:t>09.02.2015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489BB-52C5-49CC-A482-1FED32A998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1D8A9-7D9C-41B2-9057-5B56D63F173C}" type="datetimeFigureOut">
              <a:rPr lang="ru-RU" smtClean="0"/>
              <a:pPr/>
              <a:t>09.02.2015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489BB-52C5-49CC-A482-1FED32A998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1D8A9-7D9C-41B2-9057-5B56D63F173C}" type="datetimeFigureOut">
              <a:rPr lang="ru-RU" smtClean="0"/>
              <a:pPr/>
              <a:t>09.02.2015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489BB-52C5-49CC-A482-1FED32A998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1D8A9-7D9C-41B2-9057-5B56D63F173C}" type="datetimeFigureOut">
              <a:rPr lang="ru-RU" smtClean="0"/>
              <a:pPr/>
              <a:t>09.02.2015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489BB-52C5-49CC-A482-1FED32A998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1D8A9-7D9C-41B2-9057-5B56D63F173C}" type="datetimeFigureOut">
              <a:rPr lang="ru-RU" smtClean="0"/>
              <a:pPr/>
              <a:t>09.02.2015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489BB-52C5-49CC-A482-1FED32A998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1D8A9-7D9C-41B2-9057-5B56D63F173C}" type="datetimeFigureOut">
              <a:rPr lang="ru-RU" smtClean="0"/>
              <a:pPr/>
              <a:t>09.02.2015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489BB-52C5-49CC-A482-1FED32A998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1D8A9-7D9C-41B2-9057-5B56D63F173C}" type="datetimeFigureOut">
              <a:rPr lang="ru-RU" smtClean="0"/>
              <a:pPr/>
              <a:t>09.02.2015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489BB-52C5-49CC-A482-1FED32A998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1D8A9-7D9C-41B2-9057-5B56D63F173C}" type="datetimeFigureOut">
              <a:rPr lang="ru-RU" smtClean="0"/>
              <a:pPr/>
              <a:t>09.02.2015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489BB-52C5-49CC-A482-1FED32A998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1D8A9-7D9C-41B2-9057-5B56D63F173C}" type="datetimeFigureOut">
              <a:rPr lang="ru-RU" smtClean="0"/>
              <a:pPr/>
              <a:t>09.02.2015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489BB-52C5-49CC-A482-1FED32A998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1D8A9-7D9C-41B2-9057-5B56D63F173C}" type="datetimeFigureOut">
              <a:rPr lang="ru-RU" smtClean="0"/>
              <a:pPr/>
              <a:t>09.02.2015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40489BB-52C5-49CC-A482-1FED32A998B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BC1D8A9-7D9C-41B2-9057-5B56D63F173C}" type="datetimeFigureOut">
              <a:rPr lang="ru-RU" smtClean="0"/>
              <a:pPr/>
              <a:t>09.02.2015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40489BB-52C5-49CC-A482-1FED32A998B3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7" Type="http://schemas.openxmlformats.org/officeDocument/2006/relationships/image" Target="../media/image25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9512" y="116632"/>
            <a:ext cx="8856984" cy="5139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1200"/>
              </a:spcBef>
            </a:pPr>
            <a:r>
              <a:rPr lang="ru-RU" sz="2400" b="1" dirty="0">
                <a:latin typeface="Century Schoolbook" panose="02040604050505020304" pitchFamily="18" charset="0"/>
              </a:rPr>
              <a:t>Фестиваль «Портфолио ученика</a:t>
            </a:r>
            <a:r>
              <a:rPr lang="ru-RU" sz="2400" b="1" dirty="0" smtClean="0">
                <a:latin typeface="Century Schoolbook" panose="02040604050505020304" pitchFamily="18" charset="0"/>
              </a:rPr>
              <a:t>»</a:t>
            </a:r>
          </a:p>
          <a:p>
            <a:pPr algn="ctr">
              <a:spcBef>
                <a:spcPts val="1200"/>
              </a:spcBef>
            </a:pPr>
            <a:r>
              <a:rPr lang="ru-RU" sz="2400" b="1" dirty="0">
                <a:latin typeface="Century Schoolbook" panose="02040604050505020304" pitchFamily="18" charset="0"/>
              </a:rPr>
              <a:t> 2014/15 учебный год</a:t>
            </a:r>
          </a:p>
          <a:p>
            <a:pPr algn="ctr">
              <a:spcBef>
                <a:spcPts val="1200"/>
              </a:spcBef>
              <a:spcAft>
                <a:spcPts val="0"/>
              </a:spcAft>
            </a:pPr>
            <a:endParaRPr lang="ru-RU" sz="2400" b="1" dirty="0" smtClean="0">
              <a:latin typeface="Century Schoolbook" panose="02040604050505020304" pitchFamily="18" charset="0"/>
              <a:ea typeface="Calibri"/>
              <a:cs typeface="Times New Roman"/>
            </a:endParaRPr>
          </a:p>
          <a:p>
            <a:pPr algn="ctr">
              <a:spcBef>
                <a:spcPts val="1200"/>
              </a:spcBef>
              <a:spcAft>
                <a:spcPts val="0"/>
              </a:spcAft>
            </a:pPr>
            <a:r>
              <a:rPr lang="ru-RU" sz="4000" b="1" dirty="0" smtClean="0">
                <a:latin typeface="Times New Roman"/>
                <a:ea typeface="Calibri"/>
                <a:cs typeface="Times New Roman"/>
              </a:rPr>
              <a:t>«</a:t>
            </a:r>
            <a:r>
              <a:rPr lang="ru-RU" sz="4000" b="1" dirty="0">
                <a:latin typeface="Times New Roman"/>
                <a:ea typeface="Calibri"/>
                <a:cs typeface="Times New Roman"/>
              </a:rPr>
              <a:t>Хорошим людям – хорошие глаза»</a:t>
            </a:r>
            <a:endParaRPr lang="ru-RU" sz="1200" b="1" dirty="0">
              <a:latin typeface="Calibri"/>
              <a:ea typeface="Calibri"/>
              <a:cs typeface="Times New Roman"/>
            </a:endParaRPr>
          </a:p>
          <a:p>
            <a:pPr algn="ctr">
              <a:spcBef>
                <a:spcPts val="1200"/>
              </a:spcBef>
              <a:spcAft>
                <a:spcPts val="0"/>
              </a:spcAft>
            </a:pPr>
            <a:r>
              <a:rPr lang="ru-RU" sz="3600" b="1" i="1" dirty="0">
                <a:latin typeface="Times New Roman"/>
                <a:ea typeface="Calibri"/>
                <a:cs typeface="Times New Roman"/>
              </a:rPr>
              <a:t>Святослав Николаевич Федоров</a:t>
            </a:r>
            <a:endParaRPr lang="ru-RU" sz="1400" b="1" dirty="0">
              <a:latin typeface="Calibri"/>
              <a:ea typeface="Calibri"/>
              <a:cs typeface="Times New Roman"/>
            </a:endParaRPr>
          </a:p>
          <a:p>
            <a:pPr indent="3780790">
              <a:spcBef>
                <a:spcPts val="1200"/>
              </a:spcBef>
              <a:spcAft>
                <a:spcPts val="0"/>
              </a:spcAft>
            </a:pPr>
            <a:r>
              <a:rPr lang="ru-RU" b="1" dirty="0" smtClean="0">
                <a:latin typeface="Times New Roman"/>
                <a:ea typeface="Calibri"/>
                <a:cs typeface="Times New Roman"/>
              </a:rPr>
              <a:t>		     </a:t>
            </a:r>
            <a:r>
              <a:rPr lang="ru-RU" b="1" dirty="0" err="1" smtClean="0">
                <a:latin typeface="Times New Roman"/>
                <a:ea typeface="Calibri"/>
                <a:cs typeface="Times New Roman"/>
              </a:rPr>
              <a:t>Шкробот</a:t>
            </a:r>
            <a:r>
              <a:rPr lang="ru-RU" b="1" dirty="0" smtClean="0">
                <a:latin typeface="Times New Roman"/>
                <a:ea typeface="Calibri"/>
                <a:cs typeface="Times New Roman"/>
              </a:rPr>
              <a:t> </a:t>
            </a:r>
            <a:r>
              <a:rPr lang="ru-RU" b="1" dirty="0">
                <a:latin typeface="Times New Roman"/>
                <a:ea typeface="Calibri"/>
                <a:cs typeface="Times New Roman"/>
              </a:rPr>
              <a:t>Виктория</a:t>
            </a:r>
            <a:endParaRPr lang="ru-RU" sz="1400" b="1" dirty="0">
              <a:latin typeface="Calibri"/>
              <a:ea typeface="Calibri"/>
              <a:cs typeface="Times New Roman"/>
            </a:endParaRPr>
          </a:p>
          <a:p>
            <a:pPr algn="r">
              <a:spcBef>
                <a:spcPts val="1200"/>
              </a:spcBef>
              <a:spcAft>
                <a:spcPts val="0"/>
              </a:spcAft>
            </a:pPr>
            <a:r>
              <a:rPr lang="ru-RU" b="1" dirty="0">
                <a:latin typeface="Times New Roman"/>
                <a:ea typeface="Calibri"/>
                <a:cs typeface="Times New Roman"/>
              </a:rPr>
              <a:t>МБОУ СОШ № 23 10  класс</a:t>
            </a:r>
            <a:endParaRPr lang="ru-RU" sz="1400" b="1" dirty="0">
              <a:latin typeface="Calibri"/>
              <a:ea typeface="Calibri"/>
              <a:cs typeface="Times New Roman"/>
            </a:endParaRPr>
          </a:p>
          <a:p>
            <a:pPr marL="2697480" indent="449580" algn="just">
              <a:spcBef>
                <a:spcPts val="1200"/>
              </a:spcBef>
              <a:spcAft>
                <a:spcPts val="0"/>
              </a:spcAft>
            </a:pPr>
            <a:r>
              <a:rPr lang="ru-RU" b="1" dirty="0" smtClean="0">
                <a:latin typeface="Times New Roman"/>
                <a:ea typeface="Calibri"/>
                <a:cs typeface="Times New Roman"/>
              </a:rPr>
              <a:t>			     Руководитель</a:t>
            </a:r>
            <a:r>
              <a:rPr lang="ru-RU" b="1" dirty="0">
                <a:latin typeface="Times New Roman"/>
                <a:ea typeface="Calibri"/>
                <a:cs typeface="Times New Roman"/>
              </a:rPr>
              <a:t>: </a:t>
            </a:r>
            <a:endParaRPr lang="ru-RU" sz="1400" b="1" dirty="0">
              <a:latin typeface="Calibri"/>
              <a:ea typeface="Calibri"/>
              <a:cs typeface="Times New Roman"/>
            </a:endParaRPr>
          </a:p>
          <a:p>
            <a:pPr marL="3870960">
              <a:spcBef>
                <a:spcPts val="1200"/>
              </a:spcBef>
              <a:spcAft>
                <a:spcPts val="0"/>
              </a:spcAft>
            </a:pPr>
            <a:r>
              <a:rPr lang="ru-RU" b="1" dirty="0" smtClean="0">
                <a:latin typeface="Times New Roman"/>
                <a:ea typeface="Calibri"/>
                <a:cs typeface="Times New Roman"/>
              </a:rPr>
              <a:t>		     Учитель физики  </a:t>
            </a:r>
          </a:p>
          <a:p>
            <a:pPr marL="3870960">
              <a:spcBef>
                <a:spcPts val="1200"/>
              </a:spcBef>
              <a:spcAft>
                <a:spcPts val="0"/>
              </a:spcAft>
            </a:pPr>
            <a:r>
              <a:rPr lang="ru-RU" b="1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b="1" dirty="0" smtClean="0">
                <a:latin typeface="Times New Roman"/>
                <a:ea typeface="Calibri"/>
                <a:cs typeface="Times New Roman"/>
              </a:rPr>
              <a:t>                                Марковская Н.И.   </a:t>
            </a:r>
            <a:endParaRPr lang="ru-RU" sz="1400" b="1" dirty="0">
              <a:effectLst/>
              <a:latin typeface="Calibri"/>
              <a:ea typeface="Calibri"/>
              <a:cs typeface="Times New Roman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Святослав Николаевич и Валерий Захаров 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создали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линзу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Федорова-Захарова 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«Спутник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один из лучших жёстких искусственных хрусталиков в мире.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федоров и захаров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904825" y="1935163"/>
            <a:ext cx="3334349" cy="4389437"/>
          </a:xfrm>
        </p:spPr>
      </p:pic>
    </p:spTree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1071546"/>
            <a:ext cx="7358114" cy="1143000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 1963 году Федоров начинает имплантировать искусственные линзы.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Содержимое 5" descr="Безымянный3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85984" y="2857496"/>
            <a:ext cx="4429125" cy="3105150"/>
          </a:xfrm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071546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 1980 году Фёдоров стал главой Московского исследовательского института микрохирургии глаза (центр Фёдорова).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открытие микрохирургия глаза 28 октября 2987 года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28850" y="2534444"/>
            <a:ext cx="4686300" cy="3190875"/>
          </a:xfrm>
        </p:spPr>
      </p:pic>
    </p:spTree>
  </p:cSld>
  <p:clrMapOvr>
    <a:masterClrMapping/>
  </p:clrMapOvr>
  <p:transition>
    <p:cover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1928802"/>
            <a:ext cx="3829048" cy="3429024"/>
          </a:xfrm>
        </p:spPr>
        <p:txBody>
          <a:bodyPr>
            <a:noAutofit/>
          </a:bodyPr>
          <a:lstStyle/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 1989 году был избран народным депутатом СССР.</a:t>
            </a:r>
            <a:r>
              <a:rPr lang="ru-RU" sz="2800" dirty="0" smtClean="0"/>
              <a:t> 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июне 1996 года баллотировался на пост Президента РФ.</a:t>
            </a:r>
            <a:r>
              <a:rPr lang="ru-RU" sz="2800" dirty="0" smtClean="0"/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Но президентом России так и не стал.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Fedorov_Svyatoslav_Nikolayevich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072066" y="1500174"/>
            <a:ext cx="3123816" cy="4389437"/>
          </a:xfrm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0" y="2285992"/>
            <a:ext cx="4114800" cy="2643206"/>
          </a:xfrm>
        </p:spPr>
        <p:txBody>
          <a:bodyPr>
            <a:normAutofit/>
          </a:bodyPr>
          <a:lstStyle/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 Фёдорова выросли четыре дочери :  Ирина – от первого брака , Ольга – от второго брака ,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Элина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и Юлия – дочери третьей жены.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idx="1"/>
          </p:nvPr>
        </p:nvSpPr>
        <p:spPr>
          <a:xfrm>
            <a:off x="285720" y="5786454"/>
            <a:ext cx="4040188" cy="659352"/>
          </a:xfrm>
        </p:spPr>
        <p:txBody>
          <a:bodyPr/>
          <a:lstStyle/>
          <a:p>
            <a:pPr algn="ctr"/>
            <a:r>
              <a:rPr lang="ru-RU" sz="2000" b="0" dirty="0" smtClean="0">
                <a:latin typeface="Times New Roman" pitchFamily="18" charset="0"/>
                <a:cs typeface="Times New Roman" pitchFamily="18" charset="0"/>
              </a:rPr>
              <a:t>Святослав Николаевич и </a:t>
            </a:r>
            <a:r>
              <a:rPr lang="ru-RU" sz="2000" b="0" dirty="0" err="1" smtClean="0">
                <a:latin typeface="Times New Roman" pitchFamily="18" charset="0"/>
                <a:cs typeface="Times New Roman" pitchFamily="18" charset="0"/>
              </a:rPr>
              <a:t>Ирэн</a:t>
            </a:r>
            <a:r>
              <a:rPr lang="ru-RU" sz="2000" b="0" dirty="0" smtClean="0">
                <a:latin typeface="Times New Roman" pitchFamily="18" charset="0"/>
                <a:cs typeface="Times New Roman" pitchFamily="18" charset="0"/>
              </a:rPr>
              <a:t> Ефимовна (третья жена)</a:t>
            </a:r>
            <a:endParaRPr lang="ru-RU" sz="2000" b="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Текст 7"/>
          <p:cNvSpPr>
            <a:spLocks noGrp="1"/>
          </p:cNvSpPr>
          <p:nvPr>
            <p:ph type="body" sz="half" idx="3"/>
          </p:nvPr>
        </p:nvSpPr>
        <p:spPr>
          <a:xfrm>
            <a:off x="357158" y="2500306"/>
            <a:ext cx="4041775" cy="654843"/>
          </a:xfrm>
        </p:spPr>
        <p:txBody>
          <a:bodyPr>
            <a:normAutofit/>
          </a:bodyPr>
          <a:lstStyle/>
          <a:p>
            <a:pPr algn="ctr"/>
            <a:r>
              <a:rPr lang="ru-RU" sz="2000" b="0" dirty="0" smtClean="0">
                <a:latin typeface="Times New Roman" pitchFamily="18" charset="0"/>
                <a:cs typeface="Times New Roman" pitchFamily="18" charset="0"/>
              </a:rPr>
              <a:t>Ольга , </a:t>
            </a:r>
            <a:r>
              <a:rPr lang="ru-RU" sz="2000" b="0" dirty="0" err="1" smtClean="0">
                <a:latin typeface="Times New Roman" pitchFamily="18" charset="0"/>
                <a:cs typeface="Times New Roman" pitchFamily="18" charset="0"/>
              </a:rPr>
              <a:t>Элина</a:t>
            </a:r>
            <a:r>
              <a:rPr lang="ru-RU" sz="2000" b="0" dirty="0" smtClean="0">
                <a:latin typeface="Times New Roman" pitchFamily="18" charset="0"/>
                <a:cs typeface="Times New Roman" pitchFamily="18" charset="0"/>
              </a:rPr>
              <a:t> , Ирина и Юлия (слева направо)</a:t>
            </a:r>
            <a:endParaRPr lang="ru-RU" sz="2000" b="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Сестры Федоровы» (слева направо) Ольга, Элина, Ирина и Юлия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500034" y="428604"/>
            <a:ext cx="3744040" cy="2071702"/>
          </a:xfrm>
        </p:spPr>
      </p:pic>
      <p:pic>
        <p:nvPicPr>
          <p:cNvPr id="6" name="Содержимое 5" descr="s79230853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28596" y="3357562"/>
            <a:ext cx="3810000" cy="2352675"/>
          </a:xfrm>
        </p:spPr>
      </p:pic>
    </p:spTree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5852" y="214290"/>
            <a:ext cx="7115196" cy="1143000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Погиб 2 июня 2000 года в авиакатастрофе.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Содержимое 7" descr="200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43042" y="1857364"/>
            <a:ext cx="5556249" cy="4389437"/>
          </a:xfrm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57686" y="571480"/>
            <a:ext cx="4329114" cy="1224714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 месте гибели Фёдорова поставлена часовня.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Часовня на месте гибели Федорова С.Н.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42844" y="642918"/>
            <a:ext cx="4038600" cy="2662111"/>
          </a:xfrm>
        </p:spPr>
      </p:pic>
      <p:pic>
        <p:nvPicPr>
          <p:cNvPr id="6" name="Содержимое 5" descr="Могила на кладбище в селе Рождествено Мытищинского района Московской области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572000" y="2143116"/>
            <a:ext cx="4038600" cy="4302662"/>
          </a:xfrm>
        </p:spPr>
      </p:pic>
      <p:sp>
        <p:nvSpPr>
          <p:cNvPr id="7" name="Прямоугольник 6"/>
          <p:cNvSpPr/>
          <p:nvPr/>
        </p:nvSpPr>
        <p:spPr>
          <a:xfrm>
            <a:off x="571472" y="4071942"/>
            <a:ext cx="350043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Похоронен на сельском кладбище деревни </a:t>
            </a:r>
            <a:r>
              <a:rPr lang="ru-RU" sz="2400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Рождественно-Суворово</a:t>
            </a:r>
            <a:r>
              <a:rPr lang="ru-RU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Мытищинского</a:t>
            </a:r>
            <a:r>
              <a:rPr lang="ru-RU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района.</a:t>
            </a:r>
            <a:endParaRPr lang="ru-RU" sz="24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FyodorovSvyatoslavNikolaevich_pamiatnik_Moskva_1Памятник в Северном округе Москвы в парке имени С.Н.Фёдорова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285720" y="142852"/>
            <a:ext cx="2631440" cy="3048000"/>
          </a:xfrm>
        </p:spPr>
      </p:pic>
      <p:pic>
        <p:nvPicPr>
          <p:cNvPr id="6" name="Содержимое 5" descr="Мемориальная доска в Москве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929322" y="214290"/>
            <a:ext cx="2925536" cy="3429000"/>
          </a:xfrm>
        </p:spPr>
      </p:pic>
      <p:pic>
        <p:nvPicPr>
          <p:cNvPr id="2050" name="Picture 2" descr="G:\Федоров\МНТК «Микрохирургия глаза»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282" y="3429000"/>
            <a:ext cx="3068478" cy="2286016"/>
          </a:xfrm>
          <a:prstGeom prst="rect">
            <a:avLst/>
          </a:prstGeom>
          <a:noFill/>
        </p:spPr>
      </p:pic>
      <p:pic>
        <p:nvPicPr>
          <p:cNvPr id="2051" name="Picture 3" descr="G:\Федоров\Памятник в Санкт-Петербурге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86116" y="142852"/>
            <a:ext cx="2205053" cy="2857520"/>
          </a:xfrm>
          <a:prstGeom prst="rect">
            <a:avLst/>
          </a:prstGeom>
          <a:noFill/>
        </p:spPr>
      </p:pic>
      <p:pic>
        <p:nvPicPr>
          <p:cNvPr id="2052" name="Picture 4" descr="G:\Федоров\Памятник в Чебоксарах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357554" y="3214686"/>
            <a:ext cx="2456143" cy="3500442"/>
          </a:xfrm>
          <a:prstGeom prst="rect">
            <a:avLst/>
          </a:prstGeom>
          <a:noFill/>
        </p:spPr>
      </p:pic>
      <p:pic>
        <p:nvPicPr>
          <p:cNvPr id="2053" name="Picture 5" descr="C:\Documents and Settings\Саша\Рабочий стол\Федоров\Безымянный.bmp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000760" y="3786190"/>
            <a:ext cx="3048000" cy="26098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500"/>
                            </p:stCondLst>
                            <p:childTnLst>
                              <p:par>
                                <p:cTn id="22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500"/>
                            </p:stCondLst>
                            <p:childTnLst>
                              <p:par>
                                <p:cTn id="28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800" decel="100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800" decel="100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800" decel="100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800" decel="100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500"/>
                            </p:stCondLst>
                            <p:childTnLst>
                              <p:par>
                                <p:cTn id="37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1" dur="1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48" y="2357430"/>
            <a:ext cx="4400552" cy="1571636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Святослав Николаевич Фёдоров —  советский и российский офтальмолог.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Содержимое 5" descr="fedorov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42910" y="1357298"/>
            <a:ext cx="3112656" cy="4357718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450057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Он родился 8 августа 1927 года в городе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Проскуров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(ныне Хмельницкий) на Украине.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1 год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000364" y="785794"/>
            <a:ext cx="3071834" cy="3093543"/>
          </a:xfr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1357298"/>
            <a:ext cx="8229600" cy="221457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Его отец, Николай Фёдорович, был военным, командовал дивизией, но в 1937 году был объявлен «врагом народа» и репрессирован. 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Мать 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Святослава — пополам белоруска и полька, Александра Даниловна.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родители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000364" y="3000372"/>
            <a:ext cx="2705100" cy="3076575"/>
          </a:xfrm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71934" y="2285992"/>
            <a:ext cx="4471990" cy="2357454"/>
          </a:xfrm>
        </p:spPr>
        <p:txBody>
          <a:bodyPr>
            <a:noAutofit/>
          </a:bodyPr>
          <a:lstStyle/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После окончания школы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Святослав Фёдоров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поступил в Ереванское подготовительное авиационное училище , но учебу не закончил.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курсант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57224" y="1714488"/>
            <a:ext cx="2857520" cy="3604716"/>
          </a:xfrm>
        </p:spPr>
      </p:pic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928802"/>
            <a:ext cx="4357718" cy="2643206"/>
          </a:xfrm>
        </p:spPr>
        <p:txBody>
          <a:bodyPr>
            <a:normAutofit/>
          </a:bodyPr>
          <a:lstStyle/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Поступил на лечебный факультет Ростовского медицинского института. Первую операцию сделал в интернатуре, 8 марта 1951 года.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Содержимое 5" descr="Безымянный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572132" y="1071546"/>
            <a:ext cx="2778125" cy="4389437"/>
          </a:xfrm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3042" y="4572008"/>
            <a:ext cx="5643602" cy="714380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 первой женой Лилией Федоровой.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С первой женой Лилией Федоровной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14546" y="928670"/>
            <a:ext cx="4071966" cy="2870736"/>
          </a:xfrm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214554"/>
            <a:ext cx="3614734" cy="2357454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 1960 году, работая в Чебоксарах,  впервые в СССР Фёдоров провёл операцию по замене хрусталика глаза.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Безымянный2.bmp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643438" y="3786190"/>
            <a:ext cx="4038600" cy="2452591"/>
          </a:xfrm>
        </p:spPr>
      </p:pic>
      <p:pic>
        <p:nvPicPr>
          <p:cNvPr id="6" name="Содержимое 5" descr="f3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643438" y="928670"/>
            <a:ext cx="4038600" cy="2221515"/>
          </a:xfrm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57620" y="2500306"/>
            <a:ext cx="4757742" cy="1857388"/>
          </a:xfrm>
        </p:spPr>
        <p:txBody>
          <a:bodyPr>
            <a:normAutofit/>
          </a:bodyPr>
          <a:lstStyle/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1961 г. С. Н. Фёдоров возглавил кафедру глазных болезней Архангельского медицинского института.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Безымянный4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71472" y="1357298"/>
            <a:ext cx="2788259" cy="4389437"/>
          </a:xfrm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531</TotalTime>
  <Words>256</Words>
  <Application>Microsoft Office PowerPoint</Application>
  <PresentationFormat>Экран (4:3)</PresentationFormat>
  <Paragraphs>28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Поток</vt:lpstr>
      <vt:lpstr>Презентация PowerPoint</vt:lpstr>
      <vt:lpstr>Святослав Николаевич Фёдоров —  советский и российский офтальмолог.</vt:lpstr>
      <vt:lpstr>Он родился 8 августа 1927 года в городе Проскуров (ныне Хмельницкий) на Украине.</vt:lpstr>
      <vt:lpstr>Его отец, Николай Фёдорович, был военным, командовал дивизией, но в 1937 году был объявлен «врагом народа» и репрессирован.  Мать Святослава — пополам белоруска и полька, Александра Даниловна. </vt:lpstr>
      <vt:lpstr>После окончания школы Святослав Фёдоров поступил в Ереванское подготовительное авиационное училище , но учебу не закончил. </vt:lpstr>
      <vt:lpstr>Поступил на лечебный факультет Ростовского медицинского института. Первую операцию сделал в интернатуре, 8 марта 1951 года.</vt:lpstr>
      <vt:lpstr>С первой женой Лилией Федоровой.</vt:lpstr>
      <vt:lpstr>В 1960 году, работая в Чебоксарах,  впервые в СССР Фёдоров провёл операцию по замене хрусталика глаза.</vt:lpstr>
      <vt:lpstr>В 1961 г. С. Н. Фёдоров возглавил кафедру глазных болезней Архангельского медицинского института. </vt:lpstr>
      <vt:lpstr>Святослав Николаевич и Валерий Захаров создали линзу Федорова-Захарова «Спутник», один из лучших жёстких искусственных хрусталиков в мире.</vt:lpstr>
      <vt:lpstr>В 1963 году Федоров начинает имплантировать искусственные линзы.</vt:lpstr>
      <vt:lpstr>В 1980 году Фёдоров стал главой Московского исследовательского института микрохирургии глаза (центр Фёдорова).</vt:lpstr>
      <vt:lpstr>В 1989 году был избран народным депутатом СССР.  В июне 1996 года баллотировался на пост Президента РФ. Но президентом России так и не стал.</vt:lpstr>
      <vt:lpstr>У Фёдорова выросли четыре дочери :  Ирина – от первого брака , Ольга – от второго брака , Элина и Юлия – дочери третьей жены.</vt:lpstr>
      <vt:lpstr>Погиб 2 июня 2000 года в авиакатастрофе.</vt:lpstr>
      <vt:lpstr>На месте гибели Фёдорова поставлена часовня. </vt:lpstr>
      <vt:lpstr>Презентация PowerPoint</vt:lpstr>
    </vt:vector>
  </TitlesOfParts>
  <Company>Krokoz™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Саша</dc:creator>
  <cp:lastModifiedBy>Prepod</cp:lastModifiedBy>
  <cp:revision>48</cp:revision>
  <dcterms:created xsi:type="dcterms:W3CDTF">2015-01-25T08:54:11Z</dcterms:created>
  <dcterms:modified xsi:type="dcterms:W3CDTF">2015-02-09T14:24:50Z</dcterms:modified>
</cp:coreProperties>
</file>