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</p:sldMasterIdLst>
  <p:notesMasterIdLst>
    <p:notesMasterId r:id="rId25"/>
  </p:notesMasterIdLst>
  <p:sldIdLst>
    <p:sldId id="262" r:id="rId5"/>
    <p:sldId id="256" r:id="rId6"/>
    <p:sldId id="260" r:id="rId7"/>
    <p:sldId id="264" r:id="rId8"/>
    <p:sldId id="257" r:id="rId9"/>
    <p:sldId id="261" r:id="rId10"/>
    <p:sldId id="263" r:id="rId11"/>
    <p:sldId id="265" r:id="rId12"/>
    <p:sldId id="275" r:id="rId13"/>
    <p:sldId id="266" r:id="rId14"/>
    <p:sldId id="267" r:id="rId15"/>
    <p:sldId id="268" r:id="rId16"/>
    <p:sldId id="270" r:id="rId17"/>
    <p:sldId id="269" r:id="rId18"/>
    <p:sldId id="276" r:id="rId19"/>
    <p:sldId id="271" r:id="rId20"/>
    <p:sldId id="272" r:id="rId21"/>
    <p:sldId id="273" r:id="rId22"/>
    <p:sldId id="274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-3144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Ученым следует трудиться над созданием «разумного» робота</c:v>
                </c:pt>
                <c:pt idx="1">
                  <c:v>Ученым НЕ следует трудиться над созданием «разумного» робота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</c:v>
                </c:pt>
                <c:pt idx="1">
                  <c:v>2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ayout/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perspective val="30"/>
    </c:view3D>
    <c:sideWall>
      <c:spPr>
        <a:effectLst/>
      </c:spPr>
    </c:sideWall>
    <c:backWall>
      <c:spPr>
        <a:effectLst/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робот должен быть сильный и умный, всегда приходить на помощь </c:v>
                </c:pt>
                <c:pt idx="1">
                  <c:v>что бы о нем можно было заботиться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робот должен быть сильный и умный, всегда приходить на помощь </c:v>
                </c:pt>
                <c:pt idx="1">
                  <c:v>что бы о нем можно было заботиться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</c:v>
                </c:pt>
                <c:pt idx="1">
                  <c:v>0</c:v>
                </c:pt>
              </c:numCache>
            </c:numRef>
          </c:val>
        </c:ser>
        <c:shape val="cylinder"/>
        <c:axId val="149291008"/>
        <c:axId val="149292544"/>
        <c:axId val="0"/>
      </c:bar3DChart>
      <c:catAx>
        <c:axId val="149291008"/>
        <c:scaling>
          <c:orientation val="minMax"/>
        </c:scaling>
        <c:axPos val="b"/>
        <c:numFmt formatCode="General" sourceLinked="1"/>
        <c:tickLblPos val="nextTo"/>
        <c:crossAx val="149292544"/>
        <c:crosses val="autoZero"/>
        <c:auto val="1"/>
        <c:lblAlgn val="ctr"/>
        <c:lblOffset val="100"/>
      </c:catAx>
      <c:valAx>
        <c:axId val="149292544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crossAx val="149291008"/>
        <c:crosses val="autoZero"/>
        <c:crossBetween val="between"/>
      </c:valAx>
    </c:plotArea>
    <c:legend>
      <c:legendPos val="b"/>
      <c:layout/>
    </c:legend>
    <c:plotVisOnly val="1"/>
  </c:chart>
  <c:spPr>
    <a:ln>
      <a:noFill/>
    </a:ln>
  </c:spPr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</c:ser>
        <c:overlap val="100"/>
        <c:axId val="150092416"/>
        <c:axId val="150110592"/>
      </c:barChart>
      <c:catAx>
        <c:axId val="150092416"/>
        <c:scaling>
          <c:orientation val="minMax"/>
        </c:scaling>
        <c:axPos val="b"/>
        <c:tickLblPos val="nextTo"/>
        <c:txPr>
          <a:bodyPr/>
          <a:lstStyle/>
          <a:p>
            <a:pPr>
              <a:defRPr b="0" i="1" baseline="0">
                <a:latin typeface="Times New Roman" pitchFamily="18" charset="0"/>
                <a:ea typeface="Tahoma" pitchFamily="34" charset="0"/>
                <a:cs typeface="Times New Roman" pitchFamily="18" charset="0"/>
              </a:defRPr>
            </a:pPr>
            <a:endParaRPr lang="ru-RU"/>
          </a:p>
        </c:txPr>
        <c:crossAx val="150110592"/>
        <c:crosses val="autoZero"/>
        <c:auto val="1"/>
        <c:lblAlgn val="ctr"/>
        <c:lblOffset val="100"/>
      </c:catAx>
      <c:valAx>
        <c:axId val="1501105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i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009241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ln>
      <a:noFill/>
    </a:ln>
  </c:spPr>
  <c:txPr>
    <a:bodyPr/>
    <a:lstStyle/>
    <a:p>
      <a:pPr>
        <a:defRPr sz="1400" baseline="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040095-C165-4963-B9A1-265548B15094}" type="doc">
      <dgm:prSet loTypeId="urn:microsoft.com/office/officeart/2005/8/layout/pyramid2" loCatId="list" qsTypeId="urn:microsoft.com/office/officeart/2005/8/quickstyle/simple1" qsCatId="simple" csTypeId="urn:microsoft.com/office/officeart/2005/8/colors/colorful1#2" csCatId="colorful" phldr="1"/>
      <dgm:spPr/>
    </dgm:pt>
    <dgm:pt modelId="{AB34ED58-57BC-4978-9588-251AB10AADC9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Графическое оформление интерфейса программы в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Microsoft Power Point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Paint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232FC1D0-D9E8-4F98-8360-FB26AFFAE3CC}" type="parTrans" cxnId="{6C2FF20A-91A0-4EA2-8D6C-E076DE772AC7}">
      <dgm:prSet/>
      <dgm:spPr/>
      <dgm:t>
        <a:bodyPr/>
        <a:lstStyle/>
        <a:p>
          <a:endParaRPr lang="ru-RU"/>
        </a:p>
      </dgm:t>
    </dgm:pt>
    <dgm:pt modelId="{18B1E565-0DBA-41B3-8A28-B3262501D8C3}" type="sibTrans" cxnId="{6C2FF20A-91A0-4EA2-8D6C-E076DE772AC7}">
      <dgm:prSet/>
      <dgm:spPr/>
      <dgm:t>
        <a:bodyPr/>
        <a:lstStyle/>
        <a:p>
          <a:endParaRPr lang="ru-RU"/>
        </a:p>
      </dgm:t>
    </dgm:pt>
    <dgm:pt modelId="{F2463D66-A706-41E3-B3C3-3CFE3AAD1B46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4. Создание тела программы в учебной среде программирования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Pascal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ABC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BCC18B-1B46-4A08-B1D5-9AAC73CB14A6}" type="parTrans" cxnId="{AE38FDB6-DFA7-405A-BC8E-BF5F4A72AC68}">
      <dgm:prSet/>
      <dgm:spPr/>
      <dgm:t>
        <a:bodyPr/>
        <a:lstStyle/>
        <a:p>
          <a:endParaRPr lang="ru-RU"/>
        </a:p>
      </dgm:t>
    </dgm:pt>
    <dgm:pt modelId="{B298B525-9380-450C-9161-2A7F0C64534B}" type="sibTrans" cxnId="{AE38FDB6-DFA7-405A-BC8E-BF5F4A72AC68}">
      <dgm:prSet/>
      <dgm:spPr/>
      <dgm:t>
        <a:bodyPr/>
        <a:lstStyle/>
        <a:p>
          <a:endParaRPr lang="ru-RU"/>
        </a:p>
      </dgm:t>
    </dgm:pt>
    <dgm:pt modelId="{4E1DB118-1124-4289-8E40-C9C838DC52BD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Тестирование 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программы и исправление возникших ошибок.</a:t>
          </a:r>
        </a:p>
      </dgm:t>
    </dgm:pt>
    <dgm:pt modelId="{6D0DBCEB-6B88-403B-BE9E-D81C27DE30A7}" type="parTrans" cxnId="{B5D5B654-9046-4FB4-94F8-6C292386555D}">
      <dgm:prSet/>
      <dgm:spPr/>
      <dgm:t>
        <a:bodyPr/>
        <a:lstStyle/>
        <a:p>
          <a:endParaRPr lang="ru-RU"/>
        </a:p>
      </dgm:t>
    </dgm:pt>
    <dgm:pt modelId="{609746C6-4805-4D06-AFFF-1AEF4AD05E76}" type="sibTrans" cxnId="{B5D5B654-9046-4FB4-94F8-6C292386555D}">
      <dgm:prSet/>
      <dgm:spPr/>
      <dgm:t>
        <a:bodyPr/>
        <a:lstStyle/>
        <a:p>
          <a:endParaRPr lang="ru-RU"/>
        </a:p>
      </dgm:t>
    </dgm:pt>
    <dgm:pt modelId="{1DB2B3B5-7CE8-42D4-9B1B-E2A1C845F343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1. Построение алгоритма жизнедеятельности и поведения крысы, основанном на личных наблюдениях за животным.  </a:t>
          </a:r>
        </a:p>
      </dgm:t>
    </dgm:pt>
    <dgm:pt modelId="{9D40B48C-78B8-49F9-88D4-342CF0ADF01F}" type="parTrans" cxnId="{9BC06E60-75A1-4870-B23C-DDC771F7ADA1}">
      <dgm:prSet/>
      <dgm:spPr/>
      <dgm:t>
        <a:bodyPr/>
        <a:lstStyle/>
        <a:p>
          <a:endParaRPr lang="ru-RU"/>
        </a:p>
      </dgm:t>
    </dgm:pt>
    <dgm:pt modelId="{3D75855D-74B0-4A0D-81CC-28BB2943394E}" type="sibTrans" cxnId="{9BC06E60-75A1-4870-B23C-DDC771F7ADA1}">
      <dgm:prSet/>
      <dgm:spPr/>
      <dgm:t>
        <a:bodyPr/>
        <a:lstStyle/>
        <a:p>
          <a:endParaRPr lang="ru-RU"/>
        </a:p>
      </dgm:t>
    </dgm:pt>
    <dgm:pt modelId="{67EE5C0C-6EFB-4093-9C66-C1F83E716485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2. Алгоритмизация программы в виде блок-схемы с учетом особенностей, отмеченных при первом этапе разработки.</a:t>
          </a:r>
        </a:p>
      </dgm:t>
    </dgm:pt>
    <dgm:pt modelId="{BFA35835-A58E-41F4-9A3F-7561F94AB7A2}" type="parTrans" cxnId="{08954489-91C4-4513-BB4F-0D815812DFFF}">
      <dgm:prSet/>
      <dgm:spPr/>
      <dgm:t>
        <a:bodyPr/>
        <a:lstStyle/>
        <a:p>
          <a:endParaRPr lang="ru-RU"/>
        </a:p>
      </dgm:t>
    </dgm:pt>
    <dgm:pt modelId="{528B976A-D2B0-48C9-B86C-C8F53AD29719}" type="sibTrans" cxnId="{08954489-91C4-4513-BB4F-0D815812DFFF}">
      <dgm:prSet/>
      <dgm:spPr/>
      <dgm:t>
        <a:bodyPr/>
        <a:lstStyle/>
        <a:p>
          <a:endParaRPr lang="ru-RU"/>
        </a:p>
      </dgm:t>
    </dgm:pt>
    <dgm:pt modelId="{17F0BE16-2FF6-46F9-A3F8-57CA4DB1738C}" type="pres">
      <dgm:prSet presAssocID="{59040095-C165-4963-B9A1-265548B15094}" presName="compositeShape" presStyleCnt="0">
        <dgm:presLayoutVars>
          <dgm:dir/>
          <dgm:resizeHandles/>
        </dgm:presLayoutVars>
      </dgm:prSet>
      <dgm:spPr/>
    </dgm:pt>
    <dgm:pt modelId="{DD322EF6-211B-4CF6-89B3-007E1D98C513}" type="pres">
      <dgm:prSet presAssocID="{59040095-C165-4963-B9A1-265548B15094}" presName="pyramid" presStyleLbl="node1" presStyleIdx="0" presStyleCnt="1"/>
      <dgm:spPr/>
    </dgm:pt>
    <dgm:pt modelId="{2683FC43-D7AC-4A3C-AADC-8AB2C4B74005}" type="pres">
      <dgm:prSet presAssocID="{59040095-C165-4963-B9A1-265548B15094}" presName="theList" presStyleCnt="0"/>
      <dgm:spPr/>
    </dgm:pt>
    <dgm:pt modelId="{EB4306BE-E959-4D2C-98A2-1EA869002717}" type="pres">
      <dgm:prSet presAssocID="{1DB2B3B5-7CE8-42D4-9B1B-E2A1C845F343}" presName="aNode" presStyleLbl="fgAcc1" presStyleIdx="0" presStyleCnt="5" custScaleX="245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9FA5C-1556-4106-95FC-7D8357F298DF}" type="pres">
      <dgm:prSet presAssocID="{1DB2B3B5-7CE8-42D4-9B1B-E2A1C845F343}" presName="aSpace" presStyleCnt="0"/>
      <dgm:spPr/>
    </dgm:pt>
    <dgm:pt modelId="{42FA79B8-BE03-40AA-814D-A6FD81FDAC9B}" type="pres">
      <dgm:prSet presAssocID="{67EE5C0C-6EFB-4093-9C66-C1F83E716485}" presName="aNode" presStyleLbl="fgAcc1" presStyleIdx="1" presStyleCnt="5" custScaleX="244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BE5AD-D7E9-4704-8445-82BF6D72F8B4}" type="pres">
      <dgm:prSet presAssocID="{67EE5C0C-6EFB-4093-9C66-C1F83E716485}" presName="aSpace" presStyleCnt="0"/>
      <dgm:spPr/>
    </dgm:pt>
    <dgm:pt modelId="{9D2B6428-A9C5-4FC1-B9E1-774E2A8B5EBC}" type="pres">
      <dgm:prSet presAssocID="{AB34ED58-57BC-4978-9588-251AB10AADC9}" presName="aNode" presStyleLbl="fgAcc1" presStyleIdx="2" presStyleCnt="5" custScaleX="244658" custLinFactNeighborX="-1832" custLinFactNeighborY="-13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9AFEE-BB14-4562-8001-CD837D320FC2}" type="pres">
      <dgm:prSet presAssocID="{AB34ED58-57BC-4978-9588-251AB10AADC9}" presName="aSpace" presStyleCnt="0"/>
      <dgm:spPr/>
    </dgm:pt>
    <dgm:pt modelId="{6FF52359-F7F7-41EF-A0ED-CF2B47B8B325}" type="pres">
      <dgm:prSet presAssocID="{F2463D66-A706-41E3-B3C3-3CFE3AAD1B46}" presName="aNode" presStyleLbl="fgAcc1" presStyleIdx="3" presStyleCnt="5" custScaleX="2435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3FCE3-5886-42D1-938E-929EB1A825C4}" type="pres">
      <dgm:prSet presAssocID="{F2463D66-A706-41E3-B3C3-3CFE3AAD1B46}" presName="aSpace" presStyleCnt="0"/>
      <dgm:spPr/>
    </dgm:pt>
    <dgm:pt modelId="{2AB0A5BA-CCAD-4BC0-A646-57708CB80691}" type="pres">
      <dgm:prSet presAssocID="{4E1DB118-1124-4289-8E40-C9C838DC52BD}" presName="aNode" presStyleLbl="fgAcc1" presStyleIdx="4" presStyleCnt="5" custScaleX="246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BF1A7-E5DE-416C-AD5A-44822DE603BE}" type="pres">
      <dgm:prSet presAssocID="{4E1DB118-1124-4289-8E40-C9C838DC52BD}" presName="aSpace" presStyleCnt="0"/>
      <dgm:spPr/>
    </dgm:pt>
  </dgm:ptLst>
  <dgm:cxnLst>
    <dgm:cxn modelId="{534CF53D-31B1-4EC1-9943-E9BB1DB44221}" type="presOf" srcId="{67EE5C0C-6EFB-4093-9C66-C1F83E716485}" destId="{42FA79B8-BE03-40AA-814D-A6FD81FDAC9B}" srcOrd="0" destOrd="0" presId="urn:microsoft.com/office/officeart/2005/8/layout/pyramid2"/>
    <dgm:cxn modelId="{D1EA6E4E-B8B2-43F4-8BF9-62D4C394F421}" type="presOf" srcId="{F2463D66-A706-41E3-B3C3-3CFE3AAD1B46}" destId="{6FF52359-F7F7-41EF-A0ED-CF2B47B8B325}" srcOrd="0" destOrd="0" presId="urn:microsoft.com/office/officeart/2005/8/layout/pyramid2"/>
    <dgm:cxn modelId="{6C2FF20A-91A0-4EA2-8D6C-E076DE772AC7}" srcId="{59040095-C165-4963-B9A1-265548B15094}" destId="{AB34ED58-57BC-4978-9588-251AB10AADC9}" srcOrd="2" destOrd="0" parTransId="{232FC1D0-D9E8-4F98-8360-FB26AFFAE3CC}" sibTransId="{18B1E565-0DBA-41B3-8A28-B3262501D8C3}"/>
    <dgm:cxn modelId="{08954489-91C4-4513-BB4F-0D815812DFFF}" srcId="{59040095-C165-4963-B9A1-265548B15094}" destId="{67EE5C0C-6EFB-4093-9C66-C1F83E716485}" srcOrd="1" destOrd="0" parTransId="{BFA35835-A58E-41F4-9A3F-7561F94AB7A2}" sibTransId="{528B976A-D2B0-48C9-B86C-C8F53AD29719}"/>
    <dgm:cxn modelId="{B5D5B654-9046-4FB4-94F8-6C292386555D}" srcId="{59040095-C165-4963-B9A1-265548B15094}" destId="{4E1DB118-1124-4289-8E40-C9C838DC52BD}" srcOrd="4" destOrd="0" parTransId="{6D0DBCEB-6B88-403B-BE9E-D81C27DE30A7}" sibTransId="{609746C6-4805-4D06-AFFF-1AEF4AD05E76}"/>
    <dgm:cxn modelId="{AE38FDB6-DFA7-405A-BC8E-BF5F4A72AC68}" srcId="{59040095-C165-4963-B9A1-265548B15094}" destId="{F2463D66-A706-41E3-B3C3-3CFE3AAD1B46}" srcOrd="3" destOrd="0" parTransId="{32BCC18B-1B46-4A08-B1D5-9AAC73CB14A6}" sibTransId="{B298B525-9380-450C-9161-2A7F0C64534B}"/>
    <dgm:cxn modelId="{C92DFE15-FD0E-4A54-9CD8-E568F11F64B6}" type="presOf" srcId="{1DB2B3B5-7CE8-42D4-9B1B-E2A1C845F343}" destId="{EB4306BE-E959-4D2C-98A2-1EA869002717}" srcOrd="0" destOrd="0" presId="urn:microsoft.com/office/officeart/2005/8/layout/pyramid2"/>
    <dgm:cxn modelId="{F9016045-4C90-42C2-BC87-2BDE8EDB00E4}" type="presOf" srcId="{4E1DB118-1124-4289-8E40-C9C838DC52BD}" destId="{2AB0A5BA-CCAD-4BC0-A646-57708CB80691}" srcOrd="0" destOrd="0" presId="urn:microsoft.com/office/officeart/2005/8/layout/pyramid2"/>
    <dgm:cxn modelId="{6E7AF01E-CDC8-4719-9C2D-B5C011649173}" type="presOf" srcId="{59040095-C165-4963-B9A1-265548B15094}" destId="{17F0BE16-2FF6-46F9-A3F8-57CA4DB1738C}" srcOrd="0" destOrd="0" presId="urn:microsoft.com/office/officeart/2005/8/layout/pyramid2"/>
    <dgm:cxn modelId="{9BC06E60-75A1-4870-B23C-DDC771F7ADA1}" srcId="{59040095-C165-4963-B9A1-265548B15094}" destId="{1DB2B3B5-7CE8-42D4-9B1B-E2A1C845F343}" srcOrd="0" destOrd="0" parTransId="{9D40B48C-78B8-49F9-88D4-342CF0ADF01F}" sibTransId="{3D75855D-74B0-4A0D-81CC-28BB2943394E}"/>
    <dgm:cxn modelId="{92335123-C835-43A5-9683-844989209C93}" type="presOf" srcId="{AB34ED58-57BC-4978-9588-251AB10AADC9}" destId="{9D2B6428-A9C5-4FC1-B9E1-774E2A8B5EBC}" srcOrd="0" destOrd="0" presId="urn:microsoft.com/office/officeart/2005/8/layout/pyramid2"/>
    <dgm:cxn modelId="{6169A15F-1DAE-4253-96FD-47152EAB76F2}" type="presParOf" srcId="{17F0BE16-2FF6-46F9-A3F8-57CA4DB1738C}" destId="{DD322EF6-211B-4CF6-89B3-007E1D98C513}" srcOrd="0" destOrd="0" presId="urn:microsoft.com/office/officeart/2005/8/layout/pyramid2"/>
    <dgm:cxn modelId="{1822E7DA-AFA9-47AF-998E-D4ED2FD21B53}" type="presParOf" srcId="{17F0BE16-2FF6-46F9-A3F8-57CA4DB1738C}" destId="{2683FC43-D7AC-4A3C-AADC-8AB2C4B74005}" srcOrd="1" destOrd="0" presId="urn:microsoft.com/office/officeart/2005/8/layout/pyramid2"/>
    <dgm:cxn modelId="{C7061721-9CB1-44EA-B9FA-4CEFA7421492}" type="presParOf" srcId="{2683FC43-D7AC-4A3C-AADC-8AB2C4B74005}" destId="{EB4306BE-E959-4D2C-98A2-1EA869002717}" srcOrd="0" destOrd="0" presId="urn:microsoft.com/office/officeart/2005/8/layout/pyramid2"/>
    <dgm:cxn modelId="{8F1E798F-280D-436F-9832-30A3D5A81BD4}" type="presParOf" srcId="{2683FC43-D7AC-4A3C-AADC-8AB2C4B74005}" destId="{3989FA5C-1556-4106-95FC-7D8357F298DF}" srcOrd="1" destOrd="0" presId="urn:microsoft.com/office/officeart/2005/8/layout/pyramid2"/>
    <dgm:cxn modelId="{C034FD00-BCB5-41E4-9426-A0FF9A110830}" type="presParOf" srcId="{2683FC43-D7AC-4A3C-AADC-8AB2C4B74005}" destId="{42FA79B8-BE03-40AA-814D-A6FD81FDAC9B}" srcOrd="2" destOrd="0" presId="urn:microsoft.com/office/officeart/2005/8/layout/pyramid2"/>
    <dgm:cxn modelId="{3C36F5E0-3AB1-41F0-BA2E-E127C17377CD}" type="presParOf" srcId="{2683FC43-D7AC-4A3C-AADC-8AB2C4B74005}" destId="{554BE5AD-D7E9-4704-8445-82BF6D72F8B4}" srcOrd="3" destOrd="0" presId="urn:microsoft.com/office/officeart/2005/8/layout/pyramid2"/>
    <dgm:cxn modelId="{B0316705-135E-4D69-8EE3-7B59DF5966ED}" type="presParOf" srcId="{2683FC43-D7AC-4A3C-AADC-8AB2C4B74005}" destId="{9D2B6428-A9C5-4FC1-B9E1-774E2A8B5EBC}" srcOrd="4" destOrd="0" presId="urn:microsoft.com/office/officeart/2005/8/layout/pyramid2"/>
    <dgm:cxn modelId="{61AB8730-F54C-4769-B7F8-989D0AD3554B}" type="presParOf" srcId="{2683FC43-D7AC-4A3C-AADC-8AB2C4B74005}" destId="{DCB9AFEE-BB14-4562-8001-CD837D320FC2}" srcOrd="5" destOrd="0" presId="urn:microsoft.com/office/officeart/2005/8/layout/pyramid2"/>
    <dgm:cxn modelId="{4551327D-E2E1-40B4-9471-2B30CFF18E03}" type="presParOf" srcId="{2683FC43-D7AC-4A3C-AADC-8AB2C4B74005}" destId="{6FF52359-F7F7-41EF-A0ED-CF2B47B8B325}" srcOrd="6" destOrd="0" presId="urn:microsoft.com/office/officeart/2005/8/layout/pyramid2"/>
    <dgm:cxn modelId="{B6586054-B8C9-4419-A8E8-4CF5960B209B}" type="presParOf" srcId="{2683FC43-D7AC-4A3C-AADC-8AB2C4B74005}" destId="{5BB3FCE3-5886-42D1-938E-929EB1A825C4}" srcOrd="7" destOrd="0" presId="urn:microsoft.com/office/officeart/2005/8/layout/pyramid2"/>
    <dgm:cxn modelId="{F693728F-3A56-485F-961F-86D6909D2B01}" type="presParOf" srcId="{2683FC43-D7AC-4A3C-AADC-8AB2C4B74005}" destId="{2AB0A5BA-CCAD-4BC0-A646-57708CB80691}" srcOrd="8" destOrd="0" presId="urn:microsoft.com/office/officeart/2005/8/layout/pyramid2"/>
    <dgm:cxn modelId="{0BD4A4A4-72C2-4743-8F90-2DA013B9ABC6}" type="presParOf" srcId="{2683FC43-D7AC-4A3C-AADC-8AB2C4B74005}" destId="{936BF1A7-E5DE-416C-AD5A-44822DE603BE}" srcOrd="9" destOrd="0" presId="urn:microsoft.com/office/officeart/2005/8/layout/pyramid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E10373-BDE3-4694-A9BC-A094A1D78A59}" type="doc">
      <dgm:prSet loTypeId="urn:microsoft.com/office/officeart/2005/8/layout/hierarchy3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DA2F61B-697E-4A6F-8A76-80D2C5D569C5}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Витальные</a:t>
          </a:r>
        </a:p>
      </dgm:t>
    </dgm:pt>
    <dgm:pt modelId="{987FD2DC-5EFB-4DEA-8518-33F093CD44A6}" type="parTrans" cxnId="{DB71F537-B1B7-4221-868C-B2780B57D49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62FEE80-FB69-4053-9E5E-2FF0D857A7B9}" type="sibTrans" cxnId="{DB71F537-B1B7-4221-868C-B2780B57D49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1D4F907-B1E6-46E4-B5A8-263F7FE568DE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половой</a:t>
          </a:r>
        </a:p>
      </dgm:t>
    </dgm:pt>
    <dgm:pt modelId="{7859B80C-0D2F-4890-956D-B14EF2E80953}" type="parTrans" cxnId="{3A1D0D3F-8AC4-4839-97B5-4EB42417F2E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0799C212-A6D6-476C-B750-32BFD037A45E}" type="sibTrans" cxnId="{3A1D0D3F-8AC4-4839-97B5-4EB42417F2E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E0FCAAB-9118-40FF-92AE-89B61CCD2E9D}">
      <dgm:prSet phldrT="[Текст]" custT="1"/>
      <dgm:spPr/>
      <dgm:t>
        <a:bodyPr/>
        <a:lstStyle/>
        <a:p>
          <a:r>
            <a:rPr lang="ru-RU" sz="1200" dirty="0" err="1">
              <a:latin typeface="Times New Roman" pitchFamily="18" charset="0"/>
              <a:cs typeface="Times New Roman" pitchFamily="18" charset="0"/>
            </a:rPr>
            <a:t>территори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  <a:p>
          <a:r>
            <a:rPr lang="ru-RU" sz="1200" dirty="0" err="1">
              <a:latin typeface="Times New Roman" pitchFamily="18" charset="0"/>
              <a:cs typeface="Times New Roman" pitchFamily="18" charset="0"/>
            </a:rPr>
            <a:t>альный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69E7080-B614-4F1D-B0F8-13A9588EDB8D}" type="parTrans" cxnId="{1C040AC6-999F-4A8F-9D8C-1FE724B3CF31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98735C1-69B2-49D5-9230-1B28C27C4138}" type="sibTrans" cxnId="{1C040AC6-999F-4A8F-9D8C-1FE724B3CF31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B25FF1C9-4535-46BD-9C5B-0CC9692D3C76}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Саморазвития</a:t>
          </a:r>
        </a:p>
      </dgm:t>
    </dgm:pt>
    <dgm:pt modelId="{2D0EC5C0-3477-4FFD-A13C-14ABDD3DB8FF}" type="parTrans" cxnId="{C6289C6F-443C-4E9C-ACC9-208946237744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5A69028-E62C-4B5F-9B06-3B816E3A92D3}" type="sibTrans" cxnId="{C6289C6F-443C-4E9C-ACC9-208946237744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6FB3043-C773-41D8-9CEC-8CBF8FBDC890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исследова</a:t>
          </a:r>
        </a:p>
        <a:p>
          <a:r>
            <a:rPr lang="ru-RU" sz="1200">
              <a:latin typeface="Times New Roman" pitchFamily="18" charset="0"/>
              <a:cs typeface="Times New Roman" pitchFamily="18" charset="0"/>
            </a:rPr>
            <a:t>тельский</a:t>
          </a:r>
        </a:p>
      </dgm:t>
    </dgm:pt>
    <dgm:pt modelId="{0784380E-8608-4192-BA68-DFE5F98CB808}" type="parTrans" cxnId="{AB737316-6A9A-442B-8C13-AE9C1662013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68C2DE6-4D22-45B2-B7C7-4224F92B920C}" type="sibTrans" cxnId="{AB737316-6A9A-442B-8C13-AE9C1662013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44A31F1-332A-43F6-8E2B-0534ED85E1FA}">
      <dgm:prSet phldrT="[Текст]"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преодоления</a:t>
          </a:r>
        </a:p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сопротивления</a:t>
          </a:r>
        </a:p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свободы</a:t>
          </a:r>
        </a:p>
      </dgm:t>
    </dgm:pt>
    <dgm:pt modelId="{F9273227-7809-40B1-A17E-0E04E37E869D}" type="parTrans" cxnId="{C9C1F02E-5DB9-493F-AD9C-D748721C2065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538DE84-8762-4259-9EC8-415D7EEB822E}" type="sibTrans" cxnId="{C9C1F02E-5DB9-493F-AD9C-D748721C2065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EA28F35-F273-46D6-9EAE-8A29C17F3894}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Зоосоциальные</a:t>
          </a:r>
        </a:p>
      </dgm:t>
    </dgm:pt>
    <dgm:pt modelId="{AABB902E-031C-47B1-82F6-E7D3585119F8}" type="parTrans" cxnId="{08C22473-E978-4CB5-8355-B62CBA8FD63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5CFA2F23-F51A-409C-9C0C-36114DD12241}" type="sibTrans" cxnId="{08C22473-E978-4CB5-8355-B62CBA8FD63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CB7FDA83-CD97-43CA-81B6-AEAF8A0A2453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эмоциональный резонанс</a:t>
          </a:r>
        </a:p>
      </dgm:t>
    </dgm:pt>
    <dgm:pt modelId="{7DF7E9F6-89C8-49FD-A2B1-087AEAA31916}" type="parTrans" cxnId="{351E5499-E49B-4EC4-8D8A-37A7EBB657B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0854B92-7CDD-4CC3-951B-EA3B01B08F08}" type="sibTrans" cxnId="{351E5499-E49B-4EC4-8D8A-37A7EBB657B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09DAC52-B5BE-4DEF-94FA-B7C8240EAEBD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игровой</a:t>
          </a:r>
        </a:p>
      </dgm:t>
    </dgm:pt>
    <dgm:pt modelId="{44607A3C-CEC5-46EF-A407-21453294089A}" type="parTrans" cxnId="{2B8E0144-3955-4AE9-977F-3F9E9B2692D6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57DA66BF-3483-45B5-BC6A-18F2DCB2E803}" type="sibTrans" cxnId="{2B8E0144-3955-4AE9-977F-3F9E9B2692D6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A1C11051-05E3-4DCE-8B90-3F3D93B7F4DB}">
      <dgm:prSet phldrT="[Текст]"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имитационный</a:t>
          </a:r>
        </a:p>
      </dgm:t>
    </dgm:pt>
    <dgm:pt modelId="{03827FD5-39F6-4B62-A630-914C67A57D53}" type="parTrans" cxnId="{924653B6-F44B-473A-84A6-8B7CE44D067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B392B18-7B0A-4D18-B01B-A32151B0B32E}" type="sibTrans" cxnId="{924653B6-F44B-473A-84A6-8B7CE44D067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744DD9C-911D-4343-8072-E2D494438295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экономии сил</a:t>
          </a:r>
        </a:p>
      </dgm:t>
    </dgm:pt>
    <dgm:pt modelId="{A6BCEC4C-7EFB-4FB3-8F8A-E2C66039E4CA}" type="parTrans" cxnId="{6EA679CC-D1F2-4B1D-915A-5876E026C8FC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D19E460E-0A1D-4ED4-AF85-6C37FEF11E64}" type="sibTrans" cxnId="{6EA679CC-D1F2-4B1D-915A-5876E026C8FC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BB19727-9A14-480D-8F3F-55AF3DEE8960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пищевой</a:t>
          </a:r>
        </a:p>
      </dgm:t>
    </dgm:pt>
    <dgm:pt modelId="{EE01EFE1-58A7-499A-B910-C678A8F56856}" type="parTrans" cxnId="{086351FA-2F64-467F-8137-AA6A7A5B346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5ADCDB7-49D3-4D35-8ADE-DEEBD53E7372}" type="sibTrans" cxnId="{086351FA-2F64-467F-8137-AA6A7A5B346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739ED2B-8010-4ADB-84B9-DAAC62F91D62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питьевой</a:t>
          </a:r>
        </a:p>
      </dgm:t>
    </dgm:pt>
    <dgm:pt modelId="{EA9A7F23-B10D-4B36-AC06-A54149428C2F}" type="parTrans" cxnId="{3B65F33B-1CB5-43D2-86C7-3D8EC73B674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627B63B1-82BA-410E-96C4-32E634C2EC3C}" type="sibTrans" cxnId="{3B65F33B-1CB5-43D2-86C7-3D8EC73B674A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0CECA16-037C-4321-9E6B-5B3C881C5EC6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оборони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тельный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3689EAD-F00D-4965-B1FC-34C8AF671642}" type="parTrans" cxnId="{D5E7168C-2B6F-40B6-A1A1-3E6D833360A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63DAD72-C5AE-4042-A0A6-9F907D6E9967}" type="sibTrans" cxnId="{D5E7168C-2B6F-40B6-A1A1-3E6D833360A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1EF8756-27A3-4582-9DE6-4A2765965965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бодрствования</a:t>
          </a:r>
        </a:p>
      </dgm:t>
    </dgm:pt>
    <dgm:pt modelId="{8671318A-6D0C-418A-AEC1-676041063595}" type="parTrans" cxnId="{BC82AE5A-834A-4555-8F61-C519512CD3B9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5074496E-E3BB-4085-A266-1154A77D8C25}" type="sibTrans" cxnId="{BC82AE5A-834A-4555-8F61-C519512CD3B9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235030E-7E0D-45FE-9044-3FBDBA5E455C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регуляции сна</a:t>
          </a:r>
        </a:p>
      </dgm:t>
    </dgm:pt>
    <dgm:pt modelId="{47A5CF47-263A-49B9-A5CB-0DF5469E0CD3}" type="parTrans" cxnId="{67CBF4A6-CC4C-4964-ACE7-9DB33C8797C4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20DAA86-92F0-47EF-9A16-58C9305867EF}" type="sibTrans" cxnId="{67CBF4A6-CC4C-4964-ACE7-9DB33C8797C4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0621562-EB39-4608-BB18-CFE19FE51556}">
      <dgm:prSet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иерархический</a:t>
          </a:r>
        </a:p>
      </dgm:t>
    </dgm:pt>
    <dgm:pt modelId="{26933B28-9EB0-4234-A7D6-1B4DEC014442}" type="parTrans" cxnId="{7B328225-A347-450F-B2D8-E1433C459BF9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7CC177A-0052-4678-B6D2-2F4F9E79AD54}" type="sibTrans" cxnId="{7B328225-A347-450F-B2D8-E1433C459BF9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7AC0D4A-FB87-4A62-AE80-ED448EBAAD40}" type="pres">
      <dgm:prSet presAssocID="{B6E10373-BDE3-4694-A9BC-A094A1D78A5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80B73F-6013-4943-8AE0-0A7B6FAE2F51}" type="pres">
      <dgm:prSet presAssocID="{EDA2F61B-697E-4A6F-8A76-80D2C5D569C5}" presName="root" presStyleCnt="0"/>
      <dgm:spPr/>
    </dgm:pt>
    <dgm:pt modelId="{D34F0D49-9912-4039-997A-BA9E4308EDB8}" type="pres">
      <dgm:prSet presAssocID="{EDA2F61B-697E-4A6F-8A76-80D2C5D569C5}" presName="rootComposite" presStyleCnt="0"/>
      <dgm:spPr/>
    </dgm:pt>
    <dgm:pt modelId="{B09DC437-EEE1-43D7-8DA2-9B227586320E}" type="pres">
      <dgm:prSet presAssocID="{EDA2F61B-697E-4A6F-8A76-80D2C5D569C5}" presName="rootText" presStyleLbl="node1" presStyleIdx="0" presStyleCnt="3" custScaleX="117546"/>
      <dgm:spPr/>
      <dgm:t>
        <a:bodyPr/>
        <a:lstStyle/>
        <a:p>
          <a:endParaRPr lang="ru-RU"/>
        </a:p>
      </dgm:t>
    </dgm:pt>
    <dgm:pt modelId="{3921A493-126A-4E5D-AB65-D81B6E33EE9F}" type="pres">
      <dgm:prSet presAssocID="{EDA2F61B-697E-4A6F-8A76-80D2C5D569C5}" presName="rootConnector" presStyleLbl="node1" presStyleIdx="0" presStyleCnt="3"/>
      <dgm:spPr/>
      <dgm:t>
        <a:bodyPr/>
        <a:lstStyle/>
        <a:p>
          <a:endParaRPr lang="ru-RU"/>
        </a:p>
      </dgm:t>
    </dgm:pt>
    <dgm:pt modelId="{40EAE002-8D5E-4F78-9E0A-6031128A4CF7}" type="pres">
      <dgm:prSet presAssocID="{EDA2F61B-697E-4A6F-8A76-80D2C5D569C5}" presName="childShape" presStyleCnt="0"/>
      <dgm:spPr/>
    </dgm:pt>
    <dgm:pt modelId="{1AC1043C-65BC-4248-AE02-590BF8801791}" type="pres">
      <dgm:prSet presAssocID="{EE01EFE1-58A7-499A-B910-C678A8F56856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911BA100-C904-4298-83A2-DB2A5F6E5CB7}" type="pres">
      <dgm:prSet presAssocID="{7BB19727-9A14-480D-8F3F-55AF3DEE8960}" presName="childText" presStyleLbl="bgAcc1" presStyleIdx="0" presStyleCnt="14" custScaleX="114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77F0D-38F7-4E27-B93F-8E12371EE9C8}" type="pres">
      <dgm:prSet presAssocID="{EA9A7F23-B10D-4B36-AC06-A54149428C2F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2E921A58-DB91-48D6-8BF9-1135986D3F7C}" type="pres">
      <dgm:prSet presAssocID="{F739ED2B-8010-4ADB-84B9-DAAC62F91D62}" presName="childText" presStyleLbl="bgAcc1" presStyleIdx="1" presStyleCnt="14" custScaleX="114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8CE55-90A7-4E6F-9A50-B3B1FD454A81}" type="pres">
      <dgm:prSet presAssocID="{73689EAD-F00D-4965-B1FC-34C8AF671642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F0CB20A1-2EA8-43BA-BEC9-AD8EBB825E9B}" type="pres">
      <dgm:prSet presAssocID="{10CECA16-037C-4321-9E6B-5B3C881C5EC6}" presName="childText" presStyleLbl="bgAcc1" presStyleIdx="2" presStyleCnt="14" custScaleX="114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44F89-C904-47B8-9591-B0FF3262CBCB}" type="pres">
      <dgm:prSet presAssocID="{8671318A-6D0C-418A-AEC1-676041063595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147BF4C5-F916-431D-AE6B-387CF1E698FF}" type="pres">
      <dgm:prSet presAssocID="{71EF8756-27A3-4582-9DE6-4A2765965965}" presName="childText" presStyleLbl="bgAcc1" presStyleIdx="3" presStyleCnt="14" custScaleX="113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12BFE-8021-4696-B066-A84E53A76D78}" type="pres">
      <dgm:prSet presAssocID="{47A5CF47-263A-49B9-A5CB-0DF5469E0CD3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21F79801-AECE-4BDF-B448-5106891F624D}" type="pres">
      <dgm:prSet presAssocID="{4235030E-7E0D-45FE-9044-3FBDBA5E455C}" presName="childText" presStyleLbl="bgAcc1" presStyleIdx="4" presStyleCnt="14" custScaleX="110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D806C3-10EF-4472-BE4F-CA2FF0110F34}" type="pres">
      <dgm:prSet presAssocID="{A6BCEC4C-7EFB-4FB3-8F8A-E2C66039E4CA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BB28ED2F-A1B9-4B22-90B3-ED001FC01CE4}" type="pres">
      <dgm:prSet presAssocID="{3744DD9C-911D-4343-8072-E2D494438295}" presName="childText" presStyleLbl="bgAcc1" presStyleIdx="5" presStyleCnt="14" custScaleX="109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54B53-280F-4A5C-9D0B-6C2916644E5E}" type="pres">
      <dgm:prSet presAssocID="{4EA28F35-F273-46D6-9EAE-8A29C17F3894}" presName="root" presStyleCnt="0"/>
      <dgm:spPr/>
    </dgm:pt>
    <dgm:pt modelId="{444A070D-1AA1-4A1D-9E38-8D040D76C88E}" type="pres">
      <dgm:prSet presAssocID="{4EA28F35-F273-46D6-9EAE-8A29C17F3894}" presName="rootComposite" presStyleCnt="0"/>
      <dgm:spPr/>
    </dgm:pt>
    <dgm:pt modelId="{A2606190-C096-4C30-A579-95A4E027279C}" type="pres">
      <dgm:prSet presAssocID="{4EA28F35-F273-46D6-9EAE-8A29C17F3894}" presName="rootText" presStyleLbl="node1" presStyleIdx="1" presStyleCnt="3" custScaleX="120455"/>
      <dgm:spPr/>
      <dgm:t>
        <a:bodyPr/>
        <a:lstStyle/>
        <a:p>
          <a:endParaRPr lang="ru-RU"/>
        </a:p>
      </dgm:t>
    </dgm:pt>
    <dgm:pt modelId="{EA3C4FF6-0716-4068-83E2-CADA5F3D3B23}" type="pres">
      <dgm:prSet presAssocID="{4EA28F35-F273-46D6-9EAE-8A29C17F3894}" presName="rootConnector" presStyleLbl="node1" presStyleIdx="1" presStyleCnt="3"/>
      <dgm:spPr/>
      <dgm:t>
        <a:bodyPr/>
        <a:lstStyle/>
        <a:p>
          <a:endParaRPr lang="ru-RU"/>
        </a:p>
      </dgm:t>
    </dgm:pt>
    <dgm:pt modelId="{A86F1875-59A5-4DAB-9A89-5C8CB3FC025D}" type="pres">
      <dgm:prSet presAssocID="{4EA28F35-F273-46D6-9EAE-8A29C17F3894}" presName="childShape" presStyleCnt="0"/>
      <dgm:spPr/>
    </dgm:pt>
    <dgm:pt modelId="{CA8AA687-53F0-40EC-9C8F-927ABDA1A505}" type="pres">
      <dgm:prSet presAssocID="{7859B80C-0D2F-4890-956D-B14EF2E80953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8F28376E-C573-48AB-8383-D1F1C5E2CDF3}" type="pres">
      <dgm:prSet presAssocID="{81D4F907-B1E6-46E4-B5A8-263F7FE568DE}" presName="childText" presStyleLbl="bgAcc1" presStyleIdx="6" presStyleCnt="14" custScaleX="128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C9012-C019-4232-9B2B-63921A65E752}" type="pres">
      <dgm:prSet presAssocID="{7DF7E9F6-89C8-49FD-A2B1-087AEAA31916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633146FC-84F8-44B9-A9D8-52E4483C2F32}" type="pres">
      <dgm:prSet presAssocID="{CB7FDA83-CD97-43CA-81B6-AEAF8A0A2453}" presName="childText" presStyleLbl="bgAcc1" presStyleIdx="7" presStyleCnt="14" custScaleX="130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AEC46-45C0-48A2-B4FB-4314E5A9EC93}" type="pres">
      <dgm:prSet presAssocID="{D69E7080-B614-4F1D-B0F8-13A9588EDB8D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9CC79203-F795-4D09-802C-5E28549C8A74}" type="pres">
      <dgm:prSet presAssocID="{EE0FCAAB-9118-40FF-92AE-89B61CCD2E9D}" presName="childText" presStyleLbl="bgAcc1" presStyleIdx="8" presStyleCnt="14" custScaleX="128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FD4A4F-51C1-46B0-B385-74F52775AA02}" type="pres">
      <dgm:prSet presAssocID="{26933B28-9EB0-4234-A7D6-1B4DEC014442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0986F10C-6BB9-4F95-BBC5-BFD23B19D3A6}" type="pres">
      <dgm:prSet presAssocID="{40621562-EB39-4608-BB18-CFE19FE51556}" presName="childText" presStyleLbl="bgAcc1" presStyleIdx="9" presStyleCnt="14" custScaleX="131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9B8E0-E67E-4387-8AC0-1DEFBD321920}" type="pres">
      <dgm:prSet presAssocID="{B25FF1C9-4535-46BD-9C5B-0CC9692D3C76}" presName="root" presStyleCnt="0"/>
      <dgm:spPr/>
    </dgm:pt>
    <dgm:pt modelId="{6170D797-DBD7-4153-A5F8-29C774681159}" type="pres">
      <dgm:prSet presAssocID="{B25FF1C9-4535-46BD-9C5B-0CC9692D3C76}" presName="rootComposite" presStyleCnt="0"/>
      <dgm:spPr/>
    </dgm:pt>
    <dgm:pt modelId="{2471F3F5-E5AA-4B17-AB55-87B540B81FB8}" type="pres">
      <dgm:prSet presAssocID="{B25FF1C9-4535-46BD-9C5B-0CC9692D3C76}" presName="rootText" presStyleLbl="node1" presStyleIdx="2" presStyleCnt="3" custScaleX="134353"/>
      <dgm:spPr/>
      <dgm:t>
        <a:bodyPr/>
        <a:lstStyle/>
        <a:p>
          <a:endParaRPr lang="ru-RU"/>
        </a:p>
      </dgm:t>
    </dgm:pt>
    <dgm:pt modelId="{F36464EB-A4A5-480F-B6DB-D59F64F9B8AD}" type="pres">
      <dgm:prSet presAssocID="{B25FF1C9-4535-46BD-9C5B-0CC9692D3C76}" presName="rootConnector" presStyleLbl="node1" presStyleIdx="2" presStyleCnt="3"/>
      <dgm:spPr/>
      <dgm:t>
        <a:bodyPr/>
        <a:lstStyle/>
        <a:p>
          <a:endParaRPr lang="ru-RU"/>
        </a:p>
      </dgm:t>
    </dgm:pt>
    <dgm:pt modelId="{CEFCEC1D-EF85-4E17-956F-F98C50BE4419}" type="pres">
      <dgm:prSet presAssocID="{B25FF1C9-4535-46BD-9C5B-0CC9692D3C76}" presName="childShape" presStyleCnt="0"/>
      <dgm:spPr/>
    </dgm:pt>
    <dgm:pt modelId="{A3D95266-C548-4B0B-886E-5815F89AFCC1}" type="pres">
      <dgm:prSet presAssocID="{0784380E-8608-4192-BA68-DFE5F98CB808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FD044CE7-1068-4529-9E84-C9165ED3411F}" type="pres">
      <dgm:prSet presAssocID="{46FB3043-C773-41D8-9CEC-8CBF8FBDC890}" presName="childText" presStyleLbl="bgAcc1" presStyleIdx="10" presStyleCnt="14" custScaleX="124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277DA-F929-48D4-9B52-38DA2814F262}" type="pres">
      <dgm:prSet presAssocID="{03827FD5-39F6-4B62-A630-914C67A57D53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70242A56-2BE1-4FC1-89F6-5C21191E2608}" type="pres">
      <dgm:prSet presAssocID="{A1C11051-05E3-4DCE-8B90-3F3D93B7F4DB}" presName="childText" presStyleLbl="bgAcc1" presStyleIdx="11" presStyleCnt="14" custScaleX="129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19F39-9951-45D7-A7D9-B34FA8740ECA}" type="pres">
      <dgm:prSet presAssocID="{44607A3C-CEC5-46EF-A407-21453294089A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7FF966DA-6888-4A7F-AC7B-1676DCB6EBD6}" type="pres">
      <dgm:prSet presAssocID="{809DAC52-B5BE-4DEF-94FA-B7C8240EAEBD}" presName="childText" presStyleLbl="bgAcc1" presStyleIdx="12" presStyleCnt="14" custScaleX="125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74A0B-1E55-4B27-842A-00EAC4D35438}" type="pres">
      <dgm:prSet presAssocID="{F9273227-7809-40B1-A17E-0E04E37E869D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08476FF7-48EB-44F0-AC91-28425692A086}" type="pres">
      <dgm:prSet presAssocID="{844A31F1-332A-43F6-8E2B-0534ED85E1FA}" presName="childText" presStyleLbl="bgAcc1" presStyleIdx="13" presStyleCnt="14" custScaleX="126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88D778-D766-453E-B575-AF2B08D4A55D}" type="presOf" srcId="{EDA2F61B-697E-4A6F-8A76-80D2C5D569C5}" destId="{3921A493-126A-4E5D-AB65-D81B6E33EE9F}" srcOrd="1" destOrd="0" presId="urn:microsoft.com/office/officeart/2005/8/layout/hierarchy3"/>
    <dgm:cxn modelId="{5CA0E4FD-1606-4365-B7A6-8531BA356BE6}" type="presOf" srcId="{71EF8756-27A3-4582-9DE6-4A2765965965}" destId="{147BF4C5-F916-431D-AE6B-387CF1E698FF}" srcOrd="0" destOrd="0" presId="urn:microsoft.com/office/officeart/2005/8/layout/hierarchy3"/>
    <dgm:cxn modelId="{E51AECD9-47C1-4AD1-8E16-4531E67B9203}" type="presOf" srcId="{47A5CF47-263A-49B9-A5CB-0DF5469E0CD3}" destId="{38012BFE-8021-4696-B066-A84E53A76D78}" srcOrd="0" destOrd="0" presId="urn:microsoft.com/office/officeart/2005/8/layout/hierarchy3"/>
    <dgm:cxn modelId="{08C22473-E978-4CB5-8355-B62CBA8FD63D}" srcId="{B6E10373-BDE3-4694-A9BC-A094A1D78A59}" destId="{4EA28F35-F273-46D6-9EAE-8A29C17F3894}" srcOrd="1" destOrd="0" parTransId="{AABB902E-031C-47B1-82F6-E7D3585119F8}" sibTransId="{5CFA2F23-F51A-409C-9C0C-36114DD12241}"/>
    <dgm:cxn modelId="{60F2F21A-85D5-404D-9DBD-82FB4D8172B8}" type="presOf" srcId="{10CECA16-037C-4321-9E6B-5B3C881C5EC6}" destId="{F0CB20A1-2EA8-43BA-BEC9-AD8EBB825E9B}" srcOrd="0" destOrd="0" presId="urn:microsoft.com/office/officeart/2005/8/layout/hierarchy3"/>
    <dgm:cxn modelId="{DFD30536-E288-4991-B07E-1DCD96F984FD}" type="presOf" srcId="{4EA28F35-F273-46D6-9EAE-8A29C17F3894}" destId="{A2606190-C096-4C30-A579-95A4E027279C}" srcOrd="0" destOrd="0" presId="urn:microsoft.com/office/officeart/2005/8/layout/hierarchy3"/>
    <dgm:cxn modelId="{BC2763DE-B726-43BC-9D9F-4A56B74F31BF}" type="presOf" srcId="{26933B28-9EB0-4234-A7D6-1B4DEC014442}" destId="{53FD4A4F-51C1-46B0-B385-74F52775AA02}" srcOrd="0" destOrd="0" presId="urn:microsoft.com/office/officeart/2005/8/layout/hierarchy3"/>
    <dgm:cxn modelId="{30491ACE-CBE4-4199-9F2D-BE2895931490}" type="presOf" srcId="{A1C11051-05E3-4DCE-8B90-3F3D93B7F4DB}" destId="{70242A56-2BE1-4FC1-89F6-5C21191E2608}" srcOrd="0" destOrd="0" presId="urn:microsoft.com/office/officeart/2005/8/layout/hierarchy3"/>
    <dgm:cxn modelId="{C9C1F02E-5DB9-493F-AD9C-D748721C2065}" srcId="{B25FF1C9-4535-46BD-9C5B-0CC9692D3C76}" destId="{844A31F1-332A-43F6-8E2B-0534ED85E1FA}" srcOrd="3" destOrd="0" parTransId="{F9273227-7809-40B1-A17E-0E04E37E869D}" sibTransId="{7538DE84-8762-4259-9EC8-415D7EEB822E}"/>
    <dgm:cxn modelId="{2B8E0144-3955-4AE9-977F-3F9E9B2692D6}" srcId="{B25FF1C9-4535-46BD-9C5B-0CC9692D3C76}" destId="{809DAC52-B5BE-4DEF-94FA-B7C8240EAEBD}" srcOrd="2" destOrd="0" parTransId="{44607A3C-CEC5-46EF-A407-21453294089A}" sibTransId="{57DA66BF-3483-45B5-BC6A-18F2DCB2E803}"/>
    <dgm:cxn modelId="{68BD86AD-417A-4D14-BD9E-51666BC0A5FD}" type="presOf" srcId="{7DF7E9F6-89C8-49FD-A2B1-087AEAA31916}" destId="{17DC9012-C019-4232-9B2B-63921A65E752}" srcOrd="0" destOrd="0" presId="urn:microsoft.com/office/officeart/2005/8/layout/hierarchy3"/>
    <dgm:cxn modelId="{EA57990E-5899-41B5-88D6-CE7FD635DC1D}" type="presOf" srcId="{03827FD5-39F6-4B62-A630-914C67A57D53}" destId="{53D277DA-F929-48D4-9B52-38DA2814F262}" srcOrd="0" destOrd="0" presId="urn:microsoft.com/office/officeart/2005/8/layout/hierarchy3"/>
    <dgm:cxn modelId="{3F9E70BE-07CF-4BDB-8524-71D76818F6D6}" type="presOf" srcId="{7859B80C-0D2F-4890-956D-B14EF2E80953}" destId="{CA8AA687-53F0-40EC-9C8F-927ABDA1A505}" srcOrd="0" destOrd="0" presId="urn:microsoft.com/office/officeart/2005/8/layout/hierarchy3"/>
    <dgm:cxn modelId="{67CBF4A6-CC4C-4964-ACE7-9DB33C8797C4}" srcId="{EDA2F61B-697E-4A6F-8A76-80D2C5D569C5}" destId="{4235030E-7E0D-45FE-9044-3FBDBA5E455C}" srcOrd="4" destOrd="0" parTransId="{47A5CF47-263A-49B9-A5CB-0DF5469E0CD3}" sibTransId="{820DAA86-92F0-47EF-9A16-58C9305867EF}"/>
    <dgm:cxn modelId="{AB737316-6A9A-442B-8C13-AE9C1662013B}" srcId="{B25FF1C9-4535-46BD-9C5B-0CC9692D3C76}" destId="{46FB3043-C773-41D8-9CEC-8CBF8FBDC890}" srcOrd="0" destOrd="0" parTransId="{0784380E-8608-4192-BA68-DFE5F98CB808}" sibTransId="{368C2DE6-4D22-45B2-B7C7-4224F92B920C}"/>
    <dgm:cxn modelId="{37882D39-149E-49D6-B1B4-8E7E453377F9}" type="presOf" srcId="{EE0FCAAB-9118-40FF-92AE-89B61CCD2E9D}" destId="{9CC79203-F795-4D09-802C-5E28549C8A74}" srcOrd="0" destOrd="0" presId="urn:microsoft.com/office/officeart/2005/8/layout/hierarchy3"/>
    <dgm:cxn modelId="{6142A3A0-C5BB-4235-BD47-A56F10CD469A}" type="presOf" srcId="{D69E7080-B614-4F1D-B0F8-13A9588EDB8D}" destId="{3AAAEC46-45C0-48A2-B4FB-4314E5A9EC93}" srcOrd="0" destOrd="0" presId="urn:microsoft.com/office/officeart/2005/8/layout/hierarchy3"/>
    <dgm:cxn modelId="{A31A3856-C905-4ABB-9A24-884F0C43411C}" type="presOf" srcId="{F739ED2B-8010-4ADB-84B9-DAAC62F91D62}" destId="{2E921A58-DB91-48D6-8BF9-1135986D3F7C}" srcOrd="0" destOrd="0" presId="urn:microsoft.com/office/officeart/2005/8/layout/hierarchy3"/>
    <dgm:cxn modelId="{484AD466-598C-403D-9DA3-5092B563407D}" type="presOf" srcId="{B6E10373-BDE3-4694-A9BC-A094A1D78A59}" destId="{37AC0D4A-FB87-4A62-AE80-ED448EBAAD40}" srcOrd="0" destOrd="0" presId="urn:microsoft.com/office/officeart/2005/8/layout/hierarchy3"/>
    <dgm:cxn modelId="{F737D7B9-33BA-4017-80C2-4D4478439D88}" type="presOf" srcId="{F9273227-7809-40B1-A17E-0E04E37E869D}" destId="{39D74A0B-1E55-4B27-842A-00EAC4D35438}" srcOrd="0" destOrd="0" presId="urn:microsoft.com/office/officeart/2005/8/layout/hierarchy3"/>
    <dgm:cxn modelId="{130006AC-8C84-469B-9634-68DF974E06AC}" type="presOf" srcId="{EDA2F61B-697E-4A6F-8A76-80D2C5D569C5}" destId="{B09DC437-EEE1-43D7-8DA2-9B227586320E}" srcOrd="0" destOrd="0" presId="urn:microsoft.com/office/officeart/2005/8/layout/hierarchy3"/>
    <dgm:cxn modelId="{D9C412B8-D591-45B6-8B5D-42853664D940}" type="presOf" srcId="{8671318A-6D0C-418A-AEC1-676041063595}" destId="{F8C44F89-C904-47B8-9591-B0FF3262CBCB}" srcOrd="0" destOrd="0" presId="urn:microsoft.com/office/officeart/2005/8/layout/hierarchy3"/>
    <dgm:cxn modelId="{924653B6-F44B-473A-84A6-8B7CE44D067A}" srcId="{B25FF1C9-4535-46BD-9C5B-0CC9692D3C76}" destId="{A1C11051-05E3-4DCE-8B90-3F3D93B7F4DB}" srcOrd="1" destOrd="0" parTransId="{03827FD5-39F6-4B62-A630-914C67A57D53}" sibTransId="{EB392B18-7B0A-4D18-B01B-A32151B0B32E}"/>
    <dgm:cxn modelId="{DA2E7CF7-F2F3-41D3-9F34-9BF0D1439E47}" type="presOf" srcId="{73689EAD-F00D-4965-B1FC-34C8AF671642}" destId="{99D8CE55-90A7-4E6F-9A50-B3B1FD454A81}" srcOrd="0" destOrd="0" presId="urn:microsoft.com/office/officeart/2005/8/layout/hierarchy3"/>
    <dgm:cxn modelId="{086351FA-2F64-467F-8137-AA6A7A5B346D}" srcId="{EDA2F61B-697E-4A6F-8A76-80D2C5D569C5}" destId="{7BB19727-9A14-480D-8F3F-55AF3DEE8960}" srcOrd="0" destOrd="0" parTransId="{EE01EFE1-58A7-499A-B910-C678A8F56856}" sibTransId="{15ADCDB7-49D3-4D35-8ADE-DEEBD53E7372}"/>
    <dgm:cxn modelId="{E8E97CD0-FEAC-471A-B114-FA76EA39D306}" type="presOf" srcId="{B25FF1C9-4535-46BD-9C5B-0CC9692D3C76}" destId="{F36464EB-A4A5-480F-B6DB-D59F64F9B8AD}" srcOrd="1" destOrd="0" presId="urn:microsoft.com/office/officeart/2005/8/layout/hierarchy3"/>
    <dgm:cxn modelId="{D79E697D-971C-4FE2-8F75-2043157BA1D8}" type="presOf" srcId="{EE01EFE1-58A7-499A-B910-C678A8F56856}" destId="{1AC1043C-65BC-4248-AE02-590BF8801791}" srcOrd="0" destOrd="0" presId="urn:microsoft.com/office/officeart/2005/8/layout/hierarchy3"/>
    <dgm:cxn modelId="{C6677503-B3AF-4E92-A608-D0B05FA769E2}" type="presOf" srcId="{3744DD9C-911D-4343-8072-E2D494438295}" destId="{BB28ED2F-A1B9-4B22-90B3-ED001FC01CE4}" srcOrd="0" destOrd="0" presId="urn:microsoft.com/office/officeart/2005/8/layout/hierarchy3"/>
    <dgm:cxn modelId="{62E79B16-CAD6-47A0-A870-B7716456B0E2}" type="presOf" srcId="{844A31F1-332A-43F6-8E2B-0534ED85E1FA}" destId="{08476FF7-48EB-44F0-AC91-28425692A086}" srcOrd="0" destOrd="0" presId="urn:microsoft.com/office/officeart/2005/8/layout/hierarchy3"/>
    <dgm:cxn modelId="{D5E7168C-2B6F-40B6-A1A1-3E6D833360AB}" srcId="{EDA2F61B-697E-4A6F-8A76-80D2C5D569C5}" destId="{10CECA16-037C-4321-9E6B-5B3C881C5EC6}" srcOrd="2" destOrd="0" parTransId="{73689EAD-F00D-4965-B1FC-34C8AF671642}" sibTransId="{E63DAD72-C5AE-4042-A0A6-9F907D6E9967}"/>
    <dgm:cxn modelId="{351E5499-E49B-4EC4-8D8A-37A7EBB657BB}" srcId="{4EA28F35-F273-46D6-9EAE-8A29C17F3894}" destId="{CB7FDA83-CD97-43CA-81B6-AEAF8A0A2453}" srcOrd="1" destOrd="0" parTransId="{7DF7E9F6-89C8-49FD-A2B1-087AEAA31916}" sibTransId="{80854B92-7CDD-4CC3-951B-EA3B01B08F08}"/>
    <dgm:cxn modelId="{3A1D0D3F-8AC4-4839-97B5-4EB42417F2ED}" srcId="{4EA28F35-F273-46D6-9EAE-8A29C17F3894}" destId="{81D4F907-B1E6-46E4-B5A8-263F7FE568DE}" srcOrd="0" destOrd="0" parTransId="{7859B80C-0D2F-4890-956D-B14EF2E80953}" sibTransId="{0799C212-A6D6-476C-B750-32BFD037A45E}"/>
    <dgm:cxn modelId="{E115C42D-61B7-4AC5-89C2-73E2F9496682}" type="presOf" srcId="{7BB19727-9A14-480D-8F3F-55AF3DEE8960}" destId="{911BA100-C904-4298-83A2-DB2A5F6E5CB7}" srcOrd="0" destOrd="0" presId="urn:microsoft.com/office/officeart/2005/8/layout/hierarchy3"/>
    <dgm:cxn modelId="{7B328225-A347-450F-B2D8-E1433C459BF9}" srcId="{4EA28F35-F273-46D6-9EAE-8A29C17F3894}" destId="{40621562-EB39-4608-BB18-CFE19FE51556}" srcOrd="3" destOrd="0" parTransId="{26933B28-9EB0-4234-A7D6-1B4DEC014442}" sibTransId="{77CC177A-0052-4678-B6D2-2F4F9E79AD54}"/>
    <dgm:cxn modelId="{1C040AC6-999F-4A8F-9D8C-1FE724B3CF31}" srcId="{4EA28F35-F273-46D6-9EAE-8A29C17F3894}" destId="{EE0FCAAB-9118-40FF-92AE-89B61CCD2E9D}" srcOrd="2" destOrd="0" parTransId="{D69E7080-B614-4F1D-B0F8-13A9588EDB8D}" sibTransId="{198735C1-69B2-49D5-9230-1B28C27C4138}"/>
    <dgm:cxn modelId="{3E9946E5-AE8B-4E9D-8160-6A121B47B3B0}" type="presOf" srcId="{CB7FDA83-CD97-43CA-81B6-AEAF8A0A2453}" destId="{633146FC-84F8-44B9-A9D8-52E4483C2F32}" srcOrd="0" destOrd="0" presId="urn:microsoft.com/office/officeart/2005/8/layout/hierarchy3"/>
    <dgm:cxn modelId="{6EA679CC-D1F2-4B1D-915A-5876E026C8FC}" srcId="{EDA2F61B-697E-4A6F-8A76-80D2C5D569C5}" destId="{3744DD9C-911D-4343-8072-E2D494438295}" srcOrd="5" destOrd="0" parTransId="{A6BCEC4C-7EFB-4FB3-8F8A-E2C66039E4CA}" sibTransId="{D19E460E-0A1D-4ED4-AF85-6C37FEF11E64}"/>
    <dgm:cxn modelId="{2FD49053-0133-46B5-B5A7-899CB73DB3BE}" type="presOf" srcId="{A6BCEC4C-7EFB-4FB3-8F8A-E2C66039E4CA}" destId="{41D806C3-10EF-4472-BE4F-CA2FF0110F34}" srcOrd="0" destOrd="0" presId="urn:microsoft.com/office/officeart/2005/8/layout/hierarchy3"/>
    <dgm:cxn modelId="{D3F76A53-105C-4C48-8762-BA8D81525450}" type="presOf" srcId="{0784380E-8608-4192-BA68-DFE5F98CB808}" destId="{A3D95266-C548-4B0B-886E-5815F89AFCC1}" srcOrd="0" destOrd="0" presId="urn:microsoft.com/office/officeart/2005/8/layout/hierarchy3"/>
    <dgm:cxn modelId="{2009CCC8-53FD-466F-B59F-C0CC15D2FAB4}" type="presOf" srcId="{40621562-EB39-4608-BB18-CFE19FE51556}" destId="{0986F10C-6BB9-4F95-BBC5-BFD23B19D3A6}" srcOrd="0" destOrd="0" presId="urn:microsoft.com/office/officeart/2005/8/layout/hierarchy3"/>
    <dgm:cxn modelId="{660CBDF3-5072-493A-AC49-9FC359E0FB9D}" type="presOf" srcId="{44607A3C-CEC5-46EF-A407-21453294089A}" destId="{30C19F39-9951-45D7-A7D9-B34FA8740ECA}" srcOrd="0" destOrd="0" presId="urn:microsoft.com/office/officeart/2005/8/layout/hierarchy3"/>
    <dgm:cxn modelId="{3B65F33B-1CB5-43D2-86C7-3D8EC73B674A}" srcId="{EDA2F61B-697E-4A6F-8A76-80D2C5D569C5}" destId="{F739ED2B-8010-4ADB-84B9-DAAC62F91D62}" srcOrd="1" destOrd="0" parTransId="{EA9A7F23-B10D-4B36-AC06-A54149428C2F}" sibTransId="{627B63B1-82BA-410E-96C4-32E634C2EC3C}"/>
    <dgm:cxn modelId="{EAF7E539-A9AF-4535-9F43-F8F9E3AFBC4F}" type="presOf" srcId="{81D4F907-B1E6-46E4-B5A8-263F7FE568DE}" destId="{8F28376E-C573-48AB-8383-D1F1C5E2CDF3}" srcOrd="0" destOrd="0" presId="urn:microsoft.com/office/officeart/2005/8/layout/hierarchy3"/>
    <dgm:cxn modelId="{91333771-6172-47E3-ACF3-23F2A47EE03C}" type="presOf" srcId="{B25FF1C9-4535-46BD-9C5B-0CC9692D3C76}" destId="{2471F3F5-E5AA-4B17-AB55-87B540B81FB8}" srcOrd="0" destOrd="0" presId="urn:microsoft.com/office/officeart/2005/8/layout/hierarchy3"/>
    <dgm:cxn modelId="{639D23B0-532E-45BC-B308-A3E2FB67FA0D}" type="presOf" srcId="{4235030E-7E0D-45FE-9044-3FBDBA5E455C}" destId="{21F79801-AECE-4BDF-B448-5106891F624D}" srcOrd="0" destOrd="0" presId="urn:microsoft.com/office/officeart/2005/8/layout/hierarchy3"/>
    <dgm:cxn modelId="{41224995-FBF6-49BE-823E-452F130B5907}" type="presOf" srcId="{809DAC52-B5BE-4DEF-94FA-B7C8240EAEBD}" destId="{7FF966DA-6888-4A7F-AC7B-1676DCB6EBD6}" srcOrd="0" destOrd="0" presId="urn:microsoft.com/office/officeart/2005/8/layout/hierarchy3"/>
    <dgm:cxn modelId="{F0ADB5B9-0D0F-4606-89CD-2C6058592A27}" type="presOf" srcId="{46FB3043-C773-41D8-9CEC-8CBF8FBDC890}" destId="{FD044CE7-1068-4529-9E84-C9165ED3411F}" srcOrd="0" destOrd="0" presId="urn:microsoft.com/office/officeart/2005/8/layout/hierarchy3"/>
    <dgm:cxn modelId="{C6A644CD-EF38-409A-A3D8-EB5A17A31EBA}" type="presOf" srcId="{EA9A7F23-B10D-4B36-AC06-A54149428C2F}" destId="{B9077F0D-38F7-4E27-B93F-8E12371EE9C8}" srcOrd="0" destOrd="0" presId="urn:microsoft.com/office/officeart/2005/8/layout/hierarchy3"/>
    <dgm:cxn modelId="{FAEDD9AC-4618-4F65-A9A8-BA7379EBA3CA}" type="presOf" srcId="{4EA28F35-F273-46D6-9EAE-8A29C17F3894}" destId="{EA3C4FF6-0716-4068-83E2-CADA5F3D3B23}" srcOrd="1" destOrd="0" presId="urn:microsoft.com/office/officeart/2005/8/layout/hierarchy3"/>
    <dgm:cxn modelId="{BC82AE5A-834A-4555-8F61-C519512CD3B9}" srcId="{EDA2F61B-697E-4A6F-8A76-80D2C5D569C5}" destId="{71EF8756-27A3-4582-9DE6-4A2765965965}" srcOrd="3" destOrd="0" parTransId="{8671318A-6D0C-418A-AEC1-676041063595}" sibTransId="{5074496E-E3BB-4085-A266-1154A77D8C25}"/>
    <dgm:cxn modelId="{DB71F537-B1B7-4221-868C-B2780B57D49A}" srcId="{B6E10373-BDE3-4694-A9BC-A094A1D78A59}" destId="{EDA2F61B-697E-4A6F-8A76-80D2C5D569C5}" srcOrd="0" destOrd="0" parTransId="{987FD2DC-5EFB-4DEA-8518-33F093CD44A6}" sibTransId="{362FEE80-FB69-4053-9E5E-2FF0D857A7B9}"/>
    <dgm:cxn modelId="{C6289C6F-443C-4E9C-ACC9-208946237744}" srcId="{B6E10373-BDE3-4694-A9BC-A094A1D78A59}" destId="{B25FF1C9-4535-46BD-9C5B-0CC9692D3C76}" srcOrd="2" destOrd="0" parTransId="{2D0EC5C0-3477-4FFD-A13C-14ABDD3DB8FF}" sibTransId="{85A69028-E62C-4B5F-9B06-3B816E3A92D3}"/>
    <dgm:cxn modelId="{28D03B00-BFF8-4E62-95D5-CF1D79BD62B4}" type="presParOf" srcId="{37AC0D4A-FB87-4A62-AE80-ED448EBAAD40}" destId="{7280B73F-6013-4943-8AE0-0A7B6FAE2F51}" srcOrd="0" destOrd="0" presId="urn:microsoft.com/office/officeart/2005/8/layout/hierarchy3"/>
    <dgm:cxn modelId="{4EF9EAFC-A743-4DAF-8BBF-0CFDAEC98D26}" type="presParOf" srcId="{7280B73F-6013-4943-8AE0-0A7B6FAE2F51}" destId="{D34F0D49-9912-4039-997A-BA9E4308EDB8}" srcOrd="0" destOrd="0" presId="urn:microsoft.com/office/officeart/2005/8/layout/hierarchy3"/>
    <dgm:cxn modelId="{4CFA1A7B-28F7-4483-973F-15E262A1A511}" type="presParOf" srcId="{D34F0D49-9912-4039-997A-BA9E4308EDB8}" destId="{B09DC437-EEE1-43D7-8DA2-9B227586320E}" srcOrd="0" destOrd="0" presId="urn:microsoft.com/office/officeart/2005/8/layout/hierarchy3"/>
    <dgm:cxn modelId="{BA5E8366-861E-4F71-9663-92CEF32F26B7}" type="presParOf" srcId="{D34F0D49-9912-4039-997A-BA9E4308EDB8}" destId="{3921A493-126A-4E5D-AB65-D81B6E33EE9F}" srcOrd="1" destOrd="0" presId="urn:microsoft.com/office/officeart/2005/8/layout/hierarchy3"/>
    <dgm:cxn modelId="{86EA00B7-A4C7-4F06-8A05-C02652AD097F}" type="presParOf" srcId="{7280B73F-6013-4943-8AE0-0A7B6FAE2F51}" destId="{40EAE002-8D5E-4F78-9E0A-6031128A4CF7}" srcOrd="1" destOrd="0" presId="urn:microsoft.com/office/officeart/2005/8/layout/hierarchy3"/>
    <dgm:cxn modelId="{645AF853-F087-4DB0-AE13-BEF5BC717B1B}" type="presParOf" srcId="{40EAE002-8D5E-4F78-9E0A-6031128A4CF7}" destId="{1AC1043C-65BC-4248-AE02-590BF8801791}" srcOrd="0" destOrd="0" presId="urn:microsoft.com/office/officeart/2005/8/layout/hierarchy3"/>
    <dgm:cxn modelId="{C49C086C-A8B3-483A-95EB-6F29E4ECAE46}" type="presParOf" srcId="{40EAE002-8D5E-4F78-9E0A-6031128A4CF7}" destId="{911BA100-C904-4298-83A2-DB2A5F6E5CB7}" srcOrd="1" destOrd="0" presId="urn:microsoft.com/office/officeart/2005/8/layout/hierarchy3"/>
    <dgm:cxn modelId="{07C89E2B-1EF2-4B78-9108-814D749A27B4}" type="presParOf" srcId="{40EAE002-8D5E-4F78-9E0A-6031128A4CF7}" destId="{B9077F0D-38F7-4E27-B93F-8E12371EE9C8}" srcOrd="2" destOrd="0" presId="urn:microsoft.com/office/officeart/2005/8/layout/hierarchy3"/>
    <dgm:cxn modelId="{A8CAF92C-FA2F-43A7-A4C3-400C526AAE12}" type="presParOf" srcId="{40EAE002-8D5E-4F78-9E0A-6031128A4CF7}" destId="{2E921A58-DB91-48D6-8BF9-1135986D3F7C}" srcOrd="3" destOrd="0" presId="urn:microsoft.com/office/officeart/2005/8/layout/hierarchy3"/>
    <dgm:cxn modelId="{03411BAA-A382-4096-90D6-AB8981002915}" type="presParOf" srcId="{40EAE002-8D5E-4F78-9E0A-6031128A4CF7}" destId="{99D8CE55-90A7-4E6F-9A50-B3B1FD454A81}" srcOrd="4" destOrd="0" presId="urn:microsoft.com/office/officeart/2005/8/layout/hierarchy3"/>
    <dgm:cxn modelId="{0984F12D-BA02-4D32-ADBE-877638BD7306}" type="presParOf" srcId="{40EAE002-8D5E-4F78-9E0A-6031128A4CF7}" destId="{F0CB20A1-2EA8-43BA-BEC9-AD8EBB825E9B}" srcOrd="5" destOrd="0" presId="urn:microsoft.com/office/officeart/2005/8/layout/hierarchy3"/>
    <dgm:cxn modelId="{12AB8E94-7F90-4539-B238-C6BC07791C9A}" type="presParOf" srcId="{40EAE002-8D5E-4F78-9E0A-6031128A4CF7}" destId="{F8C44F89-C904-47B8-9591-B0FF3262CBCB}" srcOrd="6" destOrd="0" presId="urn:microsoft.com/office/officeart/2005/8/layout/hierarchy3"/>
    <dgm:cxn modelId="{0E8964C1-DA92-4C40-996E-FFA24EC05586}" type="presParOf" srcId="{40EAE002-8D5E-4F78-9E0A-6031128A4CF7}" destId="{147BF4C5-F916-431D-AE6B-387CF1E698FF}" srcOrd="7" destOrd="0" presId="urn:microsoft.com/office/officeart/2005/8/layout/hierarchy3"/>
    <dgm:cxn modelId="{AED05486-6FEE-4F79-8DD7-5BEB17B8EEBE}" type="presParOf" srcId="{40EAE002-8D5E-4F78-9E0A-6031128A4CF7}" destId="{38012BFE-8021-4696-B066-A84E53A76D78}" srcOrd="8" destOrd="0" presId="urn:microsoft.com/office/officeart/2005/8/layout/hierarchy3"/>
    <dgm:cxn modelId="{8251E7E3-0B52-4C94-910F-9411D213F379}" type="presParOf" srcId="{40EAE002-8D5E-4F78-9E0A-6031128A4CF7}" destId="{21F79801-AECE-4BDF-B448-5106891F624D}" srcOrd="9" destOrd="0" presId="urn:microsoft.com/office/officeart/2005/8/layout/hierarchy3"/>
    <dgm:cxn modelId="{E9F86D2B-54CA-4026-B807-0C5E45A449DE}" type="presParOf" srcId="{40EAE002-8D5E-4F78-9E0A-6031128A4CF7}" destId="{41D806C3-10EF-4472-BE4F-CA2FF0110F34}" srcOrd="10" destOrd="0" presId="urn:microsoft.com/office/officeart/2005/8/layout/hierarchy3"/>
    <dgm:cxn modelId="{4DFBFEAA-4792-41A8-A28A-FB5DE989FCE4}" type="presParOf" srcId="{40EAE002-8D5E-4F78-9E0A-6031128A4CF7}" destId="{BB28ED2F-A1B9-4B22-90B3-ED001FC01CE4}" srcOrd="11" destOrd="0" presId="urn:microsoft.com/office/officeart/2005/8/layout/hierarchy3"/>
    <dgm:cxn modelId="{393868D1-4D07-48AD-8639-0CF782FD3EDD}" type="presParOf" srcId="{37AC0D4A-FB87-4A62-AE80-ED448EBAAD40}" destId="{18954B53-280F-4A5C-9D0B-6C2916644E5E}" srcOrd="1" destOrd="0" presId="urn:microsoft.com/office/officeart/2005/8/layout/hierarchy3"/>
    <dgm:cxn modelId="{DB1E62BE-76B4-41B0-A5C9-34F8FF432169}" type="presParOf" srcId="{18954B53-280F-4A5C-9D0B-6C2916644E5E}" destId="{444A070D-1AA1-4A1D-9E38-8D040D76C88E}" srcOrd="0" destOrd="0" presId="urn:microsoft.com/office/officeart/2005/8/layout/hierarchy3"/>
    <dgm:cxn modelId="{99529156-8B6C-4276-9D9D-CA8C01F64BDC}" type="presParOf" srcId="{444A070D-1AA1-4A1D-9E38-8D040D76C88E}" destId="{A2606190-C096-4C30-A579-95A4E027279C}" srcOrd="0" destOrd="0" presId="urn:microsoft.com/office/officeart/2005/8/layout/hierarchy3"/>
    <dgm:cxn modelId="{3B119231-0B9F-41AB-987E-10164AFEAE64}" type="presParOf" srcId="{444A070D-1AA1-4A1D-9E38-8D040D76C88E}" destId="{EA3C4FF6-0716-4068-83E2-CADA5F3D3B23}" srcOrd="1" destOrd="0" presId="urn:microsoft.com/office/officeart/2005/8/layout/hierarchy3"/>
    <dgm:cxn modelId="{9E6D2C50-FAEB-412C-B040-C06EBFE8B657}" type="presParOf" srcId="{18954B53-280F-4A5C-9D0B-6C2916644E5E}" destId="{A86F1875-59A5-4DAB-9A89-5C8CB3FC025D}" srcOrd="1" destOrd="0" presId="urn:microsoft.com/office/officeart/2005/8/layout/hierarchy3"/>
    <dgm:cxn modelId="{766F6E12-CCFE-4CE5-B72D-9692D190D23E}" type="presParOf" srcId="{A86F1875-59A5-4DAB-9A89-5C8CB3FC025D}" destId="{CA8AA687-53F0-40EC-9C8F-927ABDA1A505}" srcOrd="0" destOrd="0" presId="urn:microsoft.com/office/officeart/2005/8/layout/hierarchy3"/>
    <dgm:cxn modelId="{F2237C3C-9810-44D7-8CA4-6D9C94E0E524}" type="presParOf" srcId="{A86F1875-59A5-4DAB-9A89-5C8CB3FC025D}" destId="{8F28376E-C573-48AB-8383-D1F1C5E2CDF3}" srcOrd="1" destOrd="0" presId="urn:microsoft.com/office/officeart/2005/8/layout/hierarchy3"/>
    <dgm:cxn modelId="{39E934D7-6002-42C9-B3C7-02F381409FFD}" type="presParOf" srcId="{A86F1875-59A5-4DAB-9A89-5C8CB3FC025D}" destId="{17DC9012-C019-4232-9B2B-63921A65E752}" srcOrd="2" destOrd="0" presId="urn:microsoft.com/office/officeart/2005/8/layout/hierarchy3"/>
    <dgm:cxn modelId="{C4660FA3-42CC-4B26-93D5-D7F19E5290C7}" type="presParOf" srcId="{A86F1875-59A5-4DAB-9A89-5C8CB3FC025D}" destId="{633146FC-84F8-44B9-A9D8-52E4483C2F32}" srcOrd="3" destOrd="0" presId="urn:microsoft.com/office/officeart/2005/8/layout/hierarchy3"/>
    <dgm:cxn modelId="{472D2946-410B-4D51-874E-1316D682A0F3}" type="presParOf" srcId="{A86F1875-59A5-4DAB-9A89-5C8CB3FC025D}" destId="{3AAAEC46-45C0-48A2-B4FB-4314E5A9EC93}" srcOrd="4" destOrd="0" presId="urn:microsoft.com/office/officeart/2005/8/layout/hierarchy3"/>
    <dgm:cxn modelId="{DE95245B-D165-467B-8F12-D548B381C021}" type="presParOf" srcId="{A86F1875-59A5-4DAB-9A89-5C8CB3FC025D}" destId="{9CC79203-F795-4D09-802C-5E28549C8A74}" srcOrd="5" destOrd="0" presId="urn:microsoft.com/office/officeart/2005/8/layout/hierarchy3"/>
    <dgm:cxn modelId="{F33964DC-C10E-4E6E-AE33-0EA67A953107}" type="presParOf" srcId="{A86F1875-59A5-4DAB-9A89-5C8CB3FC025D}" destId="{53FD4A4F-51C1-46B0-B385-74F52775AA02}" srcOrd="6" destOrd="0" presId="urn:microsoft.com/office/officeart/2005/8/layout/hierarchy3"/>
    <dgm:cxn modelId="{2452BB40-EDAB-46B4-BAE7-CEF6D840B68B}" type="presParOf" srcId="{A86F1875-59A5-4DAB-9A89-5C8CB3FC025D}" destId="{0986F10C-6BB9-4F95-BBC5-BFD23B19D3A6}" srcOrd="7" destOrd="0" presId="urn:microsoft.com/office/officeart/2005/8/layout/hierarchy3"/>
    <dgm:cxn modelId="{EB9A8C8C-1FAB-4CE4-BEF4-1829C27354C3}" type="presParOf" srcId="{37AC0D4A-FB87-4A62-AE80-ED448EBAAD40}" destId="{DAD9B8E0-E67E-4387-8AC0-1DEFBD321920}" srcOrd="2" destOrd="0" presId="urn:microsoft.com/office/officeart/2005/8/layout/hierarchy3"/>
    <dgm:cxn modelId="{1AE626FD-58CD-4A0B-8C75-6EB69D69437D}" type="presParOf" srcId="{DAD9B8E0-E67E-4387-8AC0-1DEFBD321920}" destId="{6170D797-DBD7-4153-A5F8-29C774681159}" srcOrd="0" destOrd="0" presId="urn:microsoft.com/office/officeart/2005/8/layout/hierarchy3"/>
    <dgm:cxn modelId="{8EC14827-9A69-40B4-97FF-92B831DC0A26}" type="presParOf" srcId="{6170D797-DBD7-4153-A5F8-29C774681159}" destId="{2471F3F5-E5AA-4B17-AB55-87B540B81FB8}" srcOrd="0" destOrd="0" presId="urn:microsoft.com/office/officeart/2005/8/layout/hierarchy3"/>
    <dgm:cxn modelId="{E05286B4-6AE6-40E4-AA9A-2A34574983AB}" type="presParOf" srcId="{6170D797-DBD7-4153-A5F8-29C774681159}" destId="{F36464EB-A4A5-480F-B6DB-D59F64F9B8AD}" srcOrd="1" destOrd="0" presId="urn:microsoft.com/office/officeart/2005/8/layout/hierarchy3"/>
    <dgm:cxn modelId="{84923C72-CEB3-4713-AC4C-8677EB41B65E}" type="presParOf" srcId="{DAD9B8E0-E67E-4387-8AC0-1DEFBD321920}" destId="{CEFCEC1D-EF85-4E17-956F-F98C50BE4419}" srcOrd="1" destOrd="0" presId="urn:microsoft.com/office/officeart/2005/8/layout/hierarchy3"/>
    <dgm:cxn modelId="{2B905D56-D2F2-47E7-88F0-1E489692EEB7}" type="presParOf" srcId="{CEFCEC1D-EF85-4E17-956F-F98C50BE4419}" destId="{A3D95266-C548-4B0B-886E-5815F89AFCC1}" srcOrd="0" destOrd="0" presId="urn:microsoft.com/office/officeart/2005/8/layout/hierarchy3"/>
    <dgm:cxn modelId="{0B8665A6-89C4-454A-8C15-25B526D150F8}" type="presParOf" srcId="{CEFCEC1D-EF85-4E17-956F-F98C50BE4419}" destId="{FD044CE7-1068-4529-9E84-C9165ED3411F}" srcOrd="1" destOrd="0" presId="urn:microsoft.com/office/officeart/2005/8/layout/hierarchy3"/>
    <dgm:cxn modelId="{4E7DB0D9-87DC-4E0C-A66C-7DF51052002C}" type="presParOf" srcId="{CEFCEC1D-EF85-4E17-956F-F98C50BE4419}" destId="{53D277DA-F929-48D4-9B52-38DA2814F262}" srcOrd="2" destOrd="0" presId="urn:microsoft.com/office/officeart/2005/8/layout/hierarchy3"/>
    <dgm:cxn modelId="{18856229-3A13-489D-968F-CBE032B496F8}" type="presParOf" srcId="{CEFCEC1D-EF85-4E17-956F-F98C50BE4419}" destId="{70242A56-2BE1-4FC1-89F6-5C21191E2608}" srcOrd="3" destOrd="0" presId="urn:microsoft.com/office/officeart/2005/8/layout/hierarchy3"/>
    <dgm:cxn modelId="{4B839C6D-B564-4B1F-AEC4-B6092D03A1BA}" type="presParOf" srcId="{CEFCEC1D-EF85-4E17-956F-F98C50BE4419}" destId="{30C19F39-9951-45D7-A7D9-B34FA8740ECA}" srcOrd="4" destOrd="0" presId="urn:microsoft.com/office/officeart/2005/8/layout/hierarchy3"/>
    <dgm:cxn modelId="{D55B3B3B-ED5E-422F-A930-A66C8C0C844E}" type="presParOf" srcId="{CEFCEC1D-EF85-4E17-956F-F98C50BE4419}" destId="{7FF966DA-6888-4A7F-AC7B-1676DCB6EBD6}" srcOrd="5" destOrd="0" presId="urn:microsoft.com/office/officeart/2005/8/layout/hierarchy3"/>
    <dgm:cxn modelId="{44F2DEA6-5FF9-447C-BEA3-E585B2D52E63}" type="presParOf" srcId="{CEFCEC1D-EF85-4E17-956F-F98C50BE4419}" destId="{39D74A0B-1E55-4B27-842A-00EAC4D35438}" srcOrd="6" destOrd="0" presId="urn:microsoft.com/office/officeart/2005/8/layout/hierarchy3"/>
    <dgm:cxn modelId="{670B6432-E17D-46C4-BA63-C7B7FB143BB4}" type="presParOf" srcId="{CEFCEC1D-EF85-4E17-956F-F98C50BE4419}" destId="{08476FF7-48EB-44F0-AC91-28425692A08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92544C-8B82-46F0-9351-DE1EBFE68849}" type="doc">
      <dgm:prSet loTypeId="urn:microsoft.com/office/officeart/2005/8/layout/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CB20449-8F3C-475A-80F9-7E40BBB38092}">
      <dgm:prSet phldrT="[Текст]" custT="1"/>
      <dgm:spPr/>
      <dgm:t>
        <a:bodyPr/>
        <a:lstStyle/>
        <a:p>
          <a:r>
            <a:rPr lang="ru-RU" sz="16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Пищевой рефлекс</a:t>
          </a:r>
        </a:p>
      </dgm:t>
    </dgm:pt>
    <dgm:pt modelId="{03EC5BBA-4CA0-4DDB-A449-29B073201457}" type="parTrans" cxnId="{EF5A1BD6-5083-4EFE-A05A-8C52DF8FC8F6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0E2434-A5E4-4689-8093-9D2C07477308}" type="sibTrans" cxnId="{EF5A1BD6-5083-4EFE-A05A-8C52DF8FC8F6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739054-D62E-455B-9EFC-C149332B5F33}">
      <dgm:prSet phldrT="[Текст]" custT="1"/>
      <dgm:spPr/>
      <dgm:t>
        <a:bodyPr/>
        <a:lstStyle/>
        <a:p>
          <a:r>
            <a:rPr lang="ru-RU" sz="16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Другие витальные рефлексы </a:t>
          </a:r>
        </a:p>
      </dgm:t>
    </dgm:pt>
    <dgm:pt modelId="{3A0CC3DD-2036-4042-B27A-A9F5036F72C7}" type="parTrans" cxnId="{9BBC66BE-7C49-4D2F-9C1A-C0C643246F3F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5EEE58A-21EC-4C45-AC0F-E5725573044A}" type="sibTrans" cxnId="{9BBC66BE-7C49-4D2F-9C1A-C0C643246F3F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FC0601-73B7-4974-9443-2D44D3BD6CBC}">
      <dgm:prSet phldrT="[Текст]" custT="1"/>
      <dgm:spPr/>
      <dgm:t>
        <a:bodyPr/>
        <a:lstStyle/>
        <a:p>
          <a:r>
            <a:rPr lang="ru-RU" sz="16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3.Ролевые (зоосоциальные) рефлексы</a:t>
          </a:r>
        </a:p>
      </dgm:t>
    </dgm:pt>
    <dgm:pt modelId="{8A7FC9D3-88E7-4CBA-AD4A-8B9902BC3DEE}" type="parTrans" cxnId="{16388E13-4206-4FD8-8601-2AD0C03EC41A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BB92F0-F675-4611-81CB-E88AEEACA8AD}" type="sibTrans" cxnId="{16388E13-4206-4FD8-8601-2AD0C03EC41A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8F18D70-A4CF-4415-9446-70A4C888C9AA}">
      <dgm:prSet custT="1"/>
      <dgm:spPr/>
      <dgm:t>
        <a:bodyPr/>
        <a:lstStyle/>
        <a:p>
          <a:r>
            <a:rPr lang="ru-RU" sz="16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Рефлексы саморазвития</a:t>
          </a:r>
        </a:p>
      </dgm:t>
    </dgm:pt>
    <dgm:pt modelId="{DC7C9710-38F2-415E-BC61-F12A93F2F31B}" type="parTrans" cxnId="{FCCC14B0-06D2-41E8-9190-26AE37CD47CA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A0FFB5-CCD3-4C1B-B7EC-D97F2EAC519D}" type="sibTrans" cxnId="{FCCC14B0-06D2-41E8-9190-26AE37CD47CA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C9A43E-D23F-4DBF-BB6F-7FAA1195C7A5}" type="pres">
      <dgm:prSet presAssocID="{6592544C-8B82-46F0-9351-DE1EBFE688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98572E-27AB-4D53-9575-953C522D7034}" type="pres">
      <dgm:prSet presAssocID="{FCB20449-8F3C-475A-80F9-7E40BBB38092}" presName="parentLin" presStyleCnt="0"/>
      <dgm:spPr/>
    </dgm:pt>
    <dgm:pt modelId="{64D1A729-BE21-4F05-8AC5-F26BB076C293}" type="pres">
      <dgm:prSet presAssocID="{FCB20449-8F3C-475A-80F9-7E40BBB3809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F425D3D-C3EA-451B-8C33-EDB858C276EA}" type="pres">
      <dgm:prSet presAssocID="{FCB20449-8F3C-475A-80F9-7E40BBB3809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AAAA5E-7A8C-4278-A6C5-9BE7878F9270}" type="pres">
      <dgm:prSet presAssocID="{FCB20449-8F3C-475A-80F9-7E40BBB38092}" presName="negativeSpace" presStyleCnt="0"/>
      <dgm:spPr/>
    </dgm:pt>
    <dgm:pt modelId="{7604C045-57E3-4095-9FC9-81A27413B996}" type="pres">
      <dgm:prSet presAssocID="{FCB20449-8F3C-475A-80F9-7E40BBB38092}" presName="childText" presStyleLbl="conFgAcc1" presStyleIdx="0" presStyleCnt="4">
        <dgm:presLayoutVars>
          <dgm:bulletEnabled val="1"/>
        </dgm:presLayoutVars>
      </dgm:prSet>
      <dgm:spPr/>
    </dgm:pt>
    <dgm:pt modelId="{B9BFFCA4-DC04-4212-8215-E5CCE75170FF}" type="pres">
      <dgm:prSet presAssocID="{4E0E2434-A5E4-4689-8093-9D2C07477308}" presName="spaceBetweenRectangles" presStyleCnt="0"/>
      <dgm:spPr/>
    </dgm:pt>
    <dgm:pt modelId="{2C9C3176-A741-4EF2-AEF7-E3C396E8D706}" type="pres">
      <dgm:prSet presAssocID="{AE739054-D62E-455B-9EFC-C149332B5F33}" presName="parentLin" presStyleCnt="0"/>
      <dgm:spPr/>
    </dgm:pt>
    <dgm:pt modelId="{9539A611-0283-4202-B0E5-2400C454396D}" type="pres">
      <dgm:prSet presAssocID="{AE739054-D62E-455B-9EFC-C149332B5F3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4B98246-4453-4119-8D15-99E4CD0D689B}" type="pres">
      <dgm:prSet presAssocID="{AE739054-D62E-455B-9EFC-C149332B5F3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A5ED1-9ACB-4951-BBD3-81EE02B0FDF2}" type="pres">
      <dgm:prSet presAssocID="{AE739054-D62E-455B-9EFC-C149332B5F33}" presName="negativeSpace" presStyleCnt="0"/>
      <dgm:spPr/>
    </dgm:pt>
    <dgm:pt modelId="{FD52349B-AA3B-4FD1-9E24-BE877E24B7C2}" type="pres">
      <dgm:prSet presAssocID="{AE739054-D62E-455B-9EFC-C149332B5F33}" presName="childText" presStyleLbl="conFgAcc1" presStyleIdx="1" presStyleCnt="4">
        <dgm:presLayoutVars>
          <dgm:bulletEnabled val="1"/>
        </dgm:presLayoutVars>
      </dgm:prSet>
      <dgm:spPr/>
    </dgm:pt>
    <dgm:pt modelId="{6FEDE79F-9458-4E81-A640-8AA13E78E185}" type="pres">
      <dgm:prSet presAssocID="{B5EEE58A-21EC-4C45-AC0F-E5725573044A}" presName="spaceBetweenRectangles" presStyleCnt="0"/>
      <dgm:spPr/>
    </dgm:pt>
    <dgm:pt modelId="{834E7960-9335-4F0A-82AB-EBA58E2FB29A}" type="pres">
      <dgm:prSet presAssocID="{E1FC0601-73B7-4974-9443-2D44D3BD6CBC}" presName="parentLin" presStyleCnt="0"/>
      <dgm:spPr/>
    </dgm:pt>
    <dgm:pt modelId="{C12F7715-2D61-4737-B19A-8CF2BA55AB86}" type="pres">
      <dgm:prSet presAssocID="{E1FC0601-73B7-4974-9443-2D44D3BD6CB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5B4A796-4516-4BEA-8C1A-4B53944738B1}" type="pres">
      <dgm:prSet presAssocID="{E1FC0601-73B7-4974-9443-2D44D3BD6CBC}" presName="parentText" presStyleLbl="node1" presStyleIdx="2" presStyleCnt="4" custScaleX="99405" custScaleY="1023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33D03-26FE-4C75-A541-DF53C3427606}" type="pres">
      <dgm:prSet presAssocID="{E1FC0601-73B7-4974-9443-2D44D3BD6CBC}" presName="negativeSpace" presStyleCnt="0"/>
      <dgm:spPr/>
    </dgm:pt>
    <dgm:pt modelId="{AD09B59D-5762-4E1A-9E7A-B835796DBFBF}" type="pres">
      <dgm:prSet presAssocID="{E1FC0601-73B7-4974-9443-2D44D3BD6CBC}" presName="childText" presStyleLbl="conFgAcc1" presStyleIdx="2" presStyleCnt="4">
        <dgm:presLayoutVars>
          <dgm:bulletEnabled val="1"/>
        </dgm:presLayoutVars>
      </dgm:prSet>
      <dgm:spPr/>
    </dgm:pt>
    <dgm:pt modelId="{CC208EF9-E147-417E-862F-F9566D7CCA0A}" type="pres">
      <dgm:prSet presAssocID="{13BB92F0-F675-4611-81CB-E88AEEACA8AD}" presName="spaceBetweenRectangles" presStyleCnt="0"/>
      <dgm:spPr/>
    </dgm:pt>
    <dgm:pt modelId="{5A6B1D52-03AD-4CB6-B9E3-6E0EF88A3316}" type="pres">
      <dgm:prSet presAssocID="{78F18D70-A4CF-4415-9446-70A4C888C9AA}" presName="parentLin" presStyleCnt="0"/>
      <dgm:spPr/>
    </dgm:pt>
    <dgm:pt modelId="{8FBD8084-038F-46DC-A495-EB7CEF54E31F}" type="pres">
      <dgm:prSet presAssocID="{78F18D70-A4CF-4415-9446-70A4C888C9AA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D0B3E49-606F-4223-9D34-5D03CC8B6C11}" type="pres">
      <dgm:prSet presAssocID="{78F18D70-A4CF-4415-9446-70A4C888C9A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C94C5-8D32-4A4B-B932-CC15DE87980A}" type="pres">
      <dgm:prSet presAssocID="{78F18D70-A4CF-4415-9446-70A4C888C9AA}" presName="negativeSpace" presStyleCnt="0"/>
      <dgm:spPr/>
    </dgm:pt>
    <dgm:pt modelId="{EEF8CEB3-78AD-41FB-8326-AACDA6592077}" type="pres">
      <dgm:prSet presAssocID="{78F18D70-A4CF-4415-9446-70A4C888C9A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D07247F-8EAC-4391-AA27-8457355CA0A2}" type="presOf" srcId="{FCB20449-8F3C-475A-80F9-7E40BBB38092}" destId="{64D1A729-BE21-4F05-8AC5-F26BB076C293}" srcOrd="0" destOrd="0" presId="urn:microsoft.com/office/officeart/2005/8/layout/list1"/>
    <dgm:cxn modelId="{FCCC14B0-06D2-41E8-9190-26AE37CD47CA}" srcId="{6592544C-8B82-46F0-9351-DE1EBFE68849}" destId="{78F18D70-A4CF-4415-9446-70A4C888C9AA}" srcOrd="3" destOrd="0" parTransId="{DC7C9710-38F2-415E-BC61-F12A93F2F31B}" sibTransId="{ADA0FFB5-CCD3-4C1B-B7EC-D97F2EAC519D}"/>
    <dgm:cxn modelId="{16388E13-4206-4FD8-8601-2AD0C03EC41A}" srcId="{6592544C-8B82-46F0-9351-DE1EBFE68849}" destId="{E1FC0601-73B7-4974-9443-2D44D3BD6CBC}" srcOrd="2" destOrd="0" parTransId="{8A7FC9D3-88E7-4CBA-AD4A-8B9902BC3DEE}" sibTransId="{13BB92F0-F675-4611-81CB-E88AEEACA8AD}"/>
    <dgm:cxn modelId="{5E8F9114-5458-41B5-9571-E590078C486A}" type="presOf" srcId="{6592544C-8B82-46F0-9351-DE1EBFE68849}" destId="{F3C9A43E-D23F-4DBF-BB6F-7FAA1195C7A5}" srcOrd="0" destOrd="0" presId="urn:microsoft.com/office/officeart/2005/8/layout/list1"/>
    <dgm:cxn modelId="{8D2597AE-DAF8-4DD7-A764-AE16D8DAAA5C}" type="presOf" srcId="{78F18D70-A4CF-4415-9446-70A4C888C9AA}" destId="{8FBD8084-038F-46DC-A495-EB7CEF54E31F}" srcOrd="0" destOrd="0" presId="urn:microsoft.com/office/officeart/2005/8/layout/list1"/>
    <dgm:cxn modelId="{124808C3-BF93-410A-8640-3C9674025AE1}" type="presOf" srcId="{E1FC0601-73B7-4974-9443-2D44D3BD6CBC}" destId="{B5B4A796-4516-4BEA-8C1A-4B53944738B1}" srcOrd="1" destOrd="0" presId="urn:microsoft.com/office/officeart/2005/8/layout/list1"/>
    <dgm:cxn modelId="{5D1BE3EF-3AFA-4129-A9CF-0E41F28CB3F1}" type="presOf" srcId="{FCB20449-8F3C-475A-80F9-7E40BBB38092}" destId="{1F425D3D-C3EA-451B-8C33-EDB858C276EA}" srcOrd="1" destOrd="0" presId="urn:microsoft.com/office/officeart/2005/8/layout/list1"/>
    <dgm:cxn modelId="{273555D3-DA0D-442E-BA99-DFAD2A01B7B4}" type="presOf" srcId="{E1FC0601-73B7-4974-9443-2D44D3BD6CBC}" destId="{C12F7715-2D61-4737-B19A-8CF2BA55AB86}" srcOrd="0" destOrd="0" presId="urn:microsoft.com/office/officeart/2005/8/layout/list1"/>
    <dgm:cxn modelId="{AB881A99-6553-4816-B397-2776EB6D49F5}" type="presOf" srcId="{AE739054-D62E-455B-9EFC-C149332B5F33}" destId="{24B98246-4453-4119-8D15-99E4CD0D689B}" srcOrd="1" destOrd="0" presId="urn:microsoft.com/office/officeart/2005/8/layout/list1"/>
    <dgm:cxn modelId="{9BBC66BE-7C49-4D2F-9C1A-C0C643246F3F}" srcId="{6592544C-8B82-46F0-9351-DE1EBFE68849}" destId="{AE739054-D62E-455B-9EFC-C149332B5F33}" srcOrd="1" destOrd="0" parTransId="{3A0CC3DD-2036-4042-B27A-A9F5036F72C7}" sibTransId="{B5EEE58A-21EC-4C45-AC0F-E5725573044A}"/>
    <dgm:cxn modelId="{EF5A1BD6-5083-4EFE-A05A-8C52DF8FC8F6}" srcId="{6592544C-8B82-46F0-9351-DE1EBFE68849}" destId="{FCB20449-8F3C-475A-80F9-7E40BBB38092}" srcOrd="0" destOrd="0" parTransId="{03EC5BBA-4CA0-4DDB-A449-29B073201457}" sibTransId="{4E0E2434-A5E4-4689-8093-9D2C07477308}"/>
    <dgm:cxn modelId="{BA8E97F6-0716-497B-8D76-62785612F2C9}" type="presOf" srcId="{78F18D70-A4CF-4415-9446-70A4C888C9AA}" destId="{1D0B3E49-606F-4223-9D34-5D03CC8B6C11}" srcOrd="1" destOrd="0" presId="urn:microsoft.com/office/officeart/2005/8/layout/list1"/>
    <dgm:cxn modelId="{24AC4AD7-1C0E-46AB-BD74-B33A9456CBAC}" type="presOf" srcId="{AE739054-D62E-455B-9EFC-C149332B5F33}" destId="{9539A611-0283-4202-B0E5-2400C454396D}" srcOrd="0" destOrd="0" presId="urn:microsoft.com/office/officeart/2005/8/layout/list1"/>
    <dgm:cxn modelId="{7FF0830F-D831-489D-9881-1D8B075EE429}" type="presParOf" srcId="{F3C9A43E-D23F-4DBF-BB6F-7FAA1195C7A5}" destId="{1398572E-27AB-4D53-9575-953C522D7034}" srcOrd="0" destOrd="0" presId="urn:microsoft.com/office/officeart/2005/8/layout/list1"/>
    <dgm:cxn modelId="{33E3368E-B94B-4D11-B419-95D03C612473}" type="presParOf" srcId="{1398572E-27AB-4D53-9575-953C522D7034}" destId="{64D1A729-BE21-4F05-8AC5-F26BB076C293}" srcOrd="0" destOrd="0" presId="urn:microsoft.com/office/officeart/2005/8/layout/list1"/>
    <dgm:cxn modelId="{D4A33E8A-D5A0-4F8B-BC32-68A5CF9613C6}" type="presParOf" srcId="{1398572E-27AB-4D53-9575-953C522D7034}" destId="{1F425D3D-C3EA-451B-8C33-EDB858C276EA}" srcOrd="1" destOrd="0" presId="urn:microsoft.com/office/officeart/2005/8/layout/list1"/>
    <dgm:cxn modelId="{59A25DE5-1531-4351-9962-B864D7AD1CE7}" type="presParOf" srcId="{F3C9A43E-D23F-4DBF-BB6F-7FAA1195C7A5}" destId="{64AAAA5E-7A8C-4278-A6C5-9BE7878F9270}" srcOrd="1" destOrd="0" presId="urn:microsoft.com/office/officeart/2005/8/layout/list1"/>
    <dgm:cxn modelId="{17800168-CC17-49E1-9054-36D0643841CA}" type="presParOf" srcId="{F3C9A43E-D23F-4DBF-BB6F-7FAA1195C7A5}" destId="{7604C045-57E3-4095-9FC9-81A27413B996}" srcOrd="2" destOrd="0" presId="urn:microsoft.com/office/officeart/2005/8/layout/list1"/>
    <dgm:cxn modelId="{353A42CC-9EB4-4429-B4AB-06FAB0F3C6BC}" type="presParOf" srcId="{F3C9A43E-D23F-4DBF-BB6F-7FAA1195C7A5}" destId="{B9BFFCA4-DC04-4212-8215-E5CCE75170FF}" srcOrd="3" destOrd="0" presId="urn:microsoft.com/office/officeart/2005/8/layout/list1"/>
    <dgm:cxn modelId="{2FE46255-CD06-44A2-A95A-E9B0864A1751}" type="presParOf" srcId="{F3C9A43E-D23F-4DBF-BB6F-7FAA1195C7A5}" destId="{2C9C3176-A741-4EF2-AEF7-E3C396E8D706}" srcOrd="4" destOrd="0" presId="urn:microsoft.com/office/officeart/2005/8/layout/list1"/>
    <dgm:cxn modelId="{D4D63C8C-D8DD-422C-B60B-0FB85109B91B}" type="presParOf" srcId="{2C9C3176-A741-4EF2-AEF7-E3C396E8D706}" destId="{9539A611-0283-4202-B0E5-2400C454396D}" srcOrd="0" destOrd="0" presId="urn:microsoft.com/office/officeart/2005/8/layout/list1"/>
    <dgm:cxn modelId="{3D2A4C9D-0A21-4BC8-AA4E-34BB8B655133}" type="presParOf" srcId="{2C9C3176-A741-4EF2-AEF7-E3C396E8D706}" destId="{24B98246-4453-4119-8D15-99E4CD0D689B}" srcOrd="1" destOrd="0" presId="urn:microsoft.com/office/officeart/2005/8/layout/list1"/>
    <dgm:cxn modelId="{E50927FA-6859-467E-91D5-48D414D9CE62}" type="presParOf" srcId="{F3C9A43E-D23F-4DBF-BB6F-7FAA1195C7A5}" destId="{AD7A5ED1-9ACB-4951-BBD3-81EE02B0FDF2}" srcOrd="5" destOrd="0" presId="urn:microsoft.com/office/officeart/2005/8/layout/list1"/>
    <dgm:cxn modelId="{76D4CCF8-6B07-4A7A-A184-027CA4E152A9}" type="presParOf" srcId="{F3C9A43E-D23F-4DBF-BB6F-7FAA1195C7A5}" destId="{FD52349B-AA3B-4FD1-9E24-BE877E24B7C2}" srcOrd="6" destOrd="0" presId="urn:microsoft.com/office/officeart/2005/8/layout/list1"/>
    <dgm:cxn modelId="{C4B365B1-CEEF-40E8-904D-887FCCF878AB}" type="presParOf" srcId="{F3C9A43E-D23F-4DBF-BB6F-7FAA1195C7A5}" destId="{6FEDE79F-9458-4E81-A640-8AA13E78E185}" srcOrd="7" destOrd="0" presId="urn:microsoft.com/office/officeart/2005/8/layout/list1"/>
    <dgm:cxn modelId="{B84F43F6-8166-40AB-BC7B-3C4927CE6C70}" type="presParOf" srcId="{F3C9A43E-D23F-4DBF-BB6F-7FAA1195C7A5}" destId="{834E7960-9335-4F0A-82AB-EBA58E2FB29A}" srcOrd="8" destOrd="0" presId="urn:microsoft.com/office/officeart/2005/8/layout/list1"/>
    <dgm:cxn modelId="{5CB0C569-DEC2-40B3-846E-671AD56523D3}" type="presParOf" srcId="{834E7960-9335-4F0A-82AB-EBA58E2FB29A}" destId="{C12F7715-2D61-4737-B19A-8CF2BA55AB86}" srcOrd="0" destOrd="0" presId="urn:microsoft.com/office/officeart/2005/8/layout/list1"/>
    <dgm:cxn modelId="{8FB62ABB-2CAF-47EC-B443-7C56626C34B5}" type="presParOf" srcId="{834E7960-9335-4F0A-82AB-EBA58E2FB29A}" destId="{B5B4A796-4516-4BEA-8C1A-4B53944738B1}" srcOrd="1" destOrd="0" presId="urn:microsoft.com/office/officeart/2005/8/layout/list1"/>
    <dgm:cxn modelId="{9622DD6F-7207-4C6A-843C-10662C4B51F6}" type="presParOf" srcId="{F3C9A43E-D23F-4DBF-BB6F-7FAA1195C7A5}" destId="{5C133D03-26FE-4C75-A541-DF53C3427606}" srcOrd="9" destOrd="0" presId="urn:microsoft.com/office/officeart/2005/8/layout/list1"/>
    <dgm:cxn modelId="{A20ADDFF-846C-4396-8888-10C7F5B4CF9F}" type="presParOf" srcId="{F3C9A43E-D23F-4DBF-BB6F-7FAA1195C7A5}" destId="{AD09B59D-5762-4E1A-9E7A-B835796DBFBF}" srcOrd="10" destOrd="0" presId="urn:microsoft.com/office/officeart/2005/8/layout/list1"/>
    <dgm:cxn modelId="{6F1B4F3B-7A88-487E-8B7E-A50F27583203}" type="presParOf" srcId="{F3C9A43E-D23F-4DBF-BB6F-7FAA1195C7A5}" destId="{CC208EF9-E147-417E-862F-F9566D7CCA0A}" srcOrd="11" destOrd="0" presId="urn:microsoft.com/office/officeart/2005/8/layout/list1"/>
    <dgm:cxn modelId="{D839E354-14F1-4E2D-9400-D49CA89AE7DA}" type="presParOf" srcId="{F3C9A43E-D23F-4DBF-BB6F-7FAA1195C7A5}" destId="{5A6B1D52-03AD-4CB6-B9E3-6E0EF88A3316}" srcOrd="12" destOrd="0" presId="urn:microsoft.com/office/officeart/2005/8/layout/list1"/>
    <dgm:cxn modelId="{7C6649E0-1984-4352-9C4B-233327BC1882}" type="presParOf" srcId="{5A6B1D52-03AD-4CB6-B9E3-6E0EF88A3316}" destId="{8FBD8084-038F-46DC-A495-EB7CEF54E31F}" srcOrd="0" destOrd="0" presId="urn:microsoft.com/office/officeart/2005/8/layout/list1"/>
    <dgm:cxn modelId="{FF333972-1C59-4EEF-AE3B-200F40CF5E7C}" type="presParOf" srcId="{5A6B1D52-03AD-4CB6-B9E3-6E0EF88A3316}" destId="{1D0B3E49-606F-4223-9D34-5D03CC8B6C11}" srcOrd="1" destOrd="0" presId="urn:microsoft.com/office/officeart/2005/8/layout/list1"/>
    <dgm:cxn modelId="{4A0BB9A6-0136-4413-84FD-D44E70DE25A7}" type="presParOf" srcId="{F3C9A43E-D23F-4DBF-BB6F-7FAA1195C7A5}" destId="{C56C94C5-8D32-4A4B-B932-CC15DE87980A}" srcOrd="13" destOrd="0" presId="urn:microsoft.com/office/officeart/2005/8/layout/list1"/>
    <dgm:cxn modelId="{3F9F36A3-0456-48D2-8DB4-38BC559C4F46}" type="presParOf" srcId="{F3C9A43E-D23F-4DBF-BB6F-7FAA1195C7A5}" destId="{EEF8CEB3-78AD-41FB-8326-AACDA659207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0BA2C5-B224-430C-84DA-E9281F913012}" type="doc">
      <dgm:prSet loTypeId="urn:microsoft.com/office/officeart/2005/8/layout/hierarchy6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A5F4230-D3ED-4959-AFAE-F4FD0637D1AE}">
      <dgm:prSet phldrT="[Текст]"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ФСО</a:t>
          </a:r>
        </a:p>
      </dgm:t>
    </dgm:pt>
    <dgm:pt modelId="{D1A174CC-6002-4ABF-A01D-587EAAF9B3F6}" type="parTrans" cxnId="{8140A311-7353-4A92-88EC-8A22EB75C32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6EAF55F-D23C-4AB7-A064-2A45CC239759}" type="sibTrans" cxnId="{8140A311-7353-4A92-88EC-8A22EB75C32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EAE1513-749D-4153-85A9-F9B715A2069D}">
      <dgm:prSet phldrT="[Текст]"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</a:t>
          </a:r>
          <a:r>
            <a:rPr lang="en-US">
              <a:latin typeface="Times New Roman" pitchFamily="18" charset="0"/>
              <a:cs typeface="Times New Roman" pitchFamily="18" charset="0"/>
            </a:rPr>
            <a:t>L</a:t>
          </a:r>
          <a:r>
            <a:rPr lang="ru-RU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F0C4004C-B0CF-43BF-B0FA-492EC1E4C94E}" type="parTrans" cxnId="{684EC057-B567-4103-B46C-504FAE8C096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36D1A5A-5E5A-4E4F-8B8D-C5E1FA5E3CEE}" type="sibTrans" cxnId="{684EC057-B567-4103-B46C-504FAE8C096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32AD94-80C8-41F3-AC8C-ABE1640B099B}">
      <dgm:prSet phldrT="[Текст]"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</a:t>
          </a:r>
          <a:r>
            <a:rPr lang="en-US">
              <a:latin typeface="Times New Roman" pitchFamily="18" charset="0"/>
              <a:cs typeface="Times New Roman" pitchFamily="18" charset="0"/>
            </a:rPr>
            <a:t>LL1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A287D21-6AEA-428A-9334-59E4C9C18D63}" type="parTrans" cxnId="{179706A2-BFB0-4E64-A114-34D62650262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9CD229E-7248-47C9-B4E7-35C9CE0D2B08}" type="sibTrans" cxnId="{179706A2-BFB0-4E64-A114-34D62650262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5860C35-3C0F-4F5B-B07E-138FB6E542EE}">
      <dgm:prSet phldrT="[Текст]"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</a:t>
          </a:r>
          <a:r>
            <a:rPr lang="en-US">
              <a:latin typeface="Times New Roman" pitchFamily="18" charset="0"/>
              <a:cs typeface="Times New Roman" pitchFamily="18" charset="0"/>
            </a:rPr>
            <a:t>L</a:t>
          </a:r>
          <a:r>
            <a:rPr lang="ru-RU"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AC586594-F0CF-4450-A14D-BC5E1BC425CB}" type="parTrans" cxnId="{BF49BDEB-730A-4CBA-B019-68883F937C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A2CB64C-4D99-493F-87D9-E119C704EA2D}" type="sibTrans" cxnId="{BF49BDEB-730A-4CBA-B019-68883F937C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674B4F6-E3C5-4881-9C30-F0FF1308239D}">
      <dgm:prSet phldrT="[Текст]"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</a:t>
          </a:r>
          <a:r>
            <a:rPr lang="en-US">
              <a:latin typeface="Times New Roman" pitchFamily="18" charset="0"/>
              <a:cs typeface="Times New Roman" pitchFamily="18" charset="0"/>
            </a:rPr>
            <a:t>LL</a:t>
          </a:r>
          <a:r>
            <a:rPr lang="ru-RU"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BA6986D0-B3B6-4DB6-B11C-CA26BB3B58D1}" type="parTrans" cxnId="{D25873F6-7376-41F7-A990-AD0435747E1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C537678-365C-45E9-901A-B3FDE21FA81B}" type="sibTrans" cxnId="{D25873F6-7376-41F7-A990-AD0435747E1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CC92E6E-A6D3-4C48-B390-37DF442B3AA5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2,ФС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3 - покушать. ФС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1 - не дали еды.</a:t>
          </a:r>
        </a:p>
      </dgm:t>
    </dgm:pt>
    <dgm:pt modelId="{275BB6CE-BF98-4ECE-9031-FE7C46531765}" type="parTrans" cxnId="{93450CFA-641C-4536-B2DB-A23E478FBEE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751BD7-03B3-4EF0-A555-2878E088FF8E}" type="sibTrans" cxnId="{93450CFA-641C-4536-B2DB-A23E478FBEE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2AA3509-2A6B-4170-AF7A-5A7FA504B4CA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цель: утолить голод</a:t>
          </a:r>
        </a:p>
      </dgm:t>
    </dgm:pt>
    <dgm:pt modelId="{F4A54215-E746-4A7A-978A-200B04368520}" type="sibTrans" cxnId="{E4831BAB-5E11-4033-8C4C-34DB91A0094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1588CDB-DFB7-4081-9BBA-A75538237A3F}" type="parTrans" cxnId="{E4831BAB-5E11-4033-8C4C-34DB91A0094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ADF25AC-42AD-4DF4-92DF-9D07F3E525B7}">
      <dgm:prSet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</a:t>
          </a:r>
          <a:r>
            <a:rPr lang="en-US">
              <a:latin typeface="Times New Roman" pitchFamily="18" charset="0"/>
              <a:cs typeface="Times New Roman" pitchFamily="18" charset="0"/>
            </a:rPr>
            <a:t>LL</a:t>
          </a:r>
          <a:r>
            <a:rPr lang="ru-RU"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49C2B7E2-021B-4CAA-A12E-E1A29DAAA9A9}" type="parTrans" cxnId="{4CA8EBB6-08AA-4F5F-ABE8-F503AF431AE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AE0FBE3-29D2-464F-8EBC-A87387E7E6DD}" type="sibTrans" cxnId="{4CA8EBB6-08AA-4F5F-ABE8-F503AF431AE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BA4904D-1CEC-460B-9558-DBF9BCEBEB66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L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1 - подойти к человеку и попросить покушать.  ФС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L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2 - подойти  к тарелке.</a:t>
          </a:r>
        </a:p>
      </dgm:t>
    </dgm:pt>
    <dgm:pt modelId="{A0E07CAF-19DD-415F-A1FE-EA08230AFC78}" type="sibTrans" cxnId="{C652E2F4-67B1-40B1-B88B-5BF77DE3F93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7864B3F-C496-40F3-B344-9A91C1CEBC4B}" type="parTrans" cxnId="{C652E2F4-67B1-40B1-B88B-5BF77DE3F93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71FAB5E-E833-433A-BBF6-A9B0698EF567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LLL1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 -</a:t>
          </a:r>
          <a:r>
            <a:rPr lang="en-US" sz="120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обидеться</a:t>
          </a:r>
        </a:p>
      </dgm:t>
    </dgm:pt>
    <dgm:pt modelId="{57683E37-8B05-4156-AB01-C6FBB5D442D3}" type="parTrans" cxnId="{862409B3-3CAD-4DC6-9F8F-5B92756767B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BEAF033-D5AF-4AEE-879F-DD198FB9AF13}" type="sibTrans" cxnId="{862409B3-3CAD-4DC6-9F8F-5B92756767B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D6D2E42-4580-444D-9BD2-1FC836ACAEF9}">
      <dgm:prSet/>
      <dgm:spPr/>
      <dgm:t>
        <a:bodyPr/>
        <a:lstStyle/>
        <a:p>
          <a:r>
            <a:rPr lang="ru-RU">
              <a:latin typeface="Times New Roman" pitchFamily="18" charset="0"/>
              <a:cs typeface="Times New Roman" pitchFamily="18" charset="0"/>
            </a:rPr>
            <a:t>ФС</a:t>
          </a:r>
          <a:r>
            <a:rPr lang="en-US">
              <a:latin typeface="Times New Roman" pitchFamily="18" charset="0"/>
              <a:cs typeface="Times New Roman" pitchFamily="18" charset="0"/>
            </a:rPr>
            <a:t>LLL1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D1DCB6A-875A-4FAD-9687-4532A3F538B6}" type="parTrans" cxnId="{6DC16411-9718-44C1-ACC3-54073D17AA1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5E02BF4-6E48-44E5-AB35-CB10E3E1E4A1}" type="sibTrans" cxnId="{6DC16411-9718-44C1-ACC3-54073D17AA1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A814159-83FE-49D9-AAAD-6F72ADEC465A}" type="pres">
      <dgm:prSet presAssocID="{6E0BA2C5-B224-430C-84DA-E9281F91301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8BBA43-AA7E-4C70-B3E9-A4752E6BE241}" type="pres">
      <dgm:prSet presAssocID="{6E0BA2C5-B224-430C-84DA-E9281F913012}" presName="hierFlow" presStyleCnt="0"/>
      <dgm:spPr/>
    </dgm:pt>
    <dgm:pt modelId="{4DDE3DBD-9388-430B-A2B0-A50796937E7F}" type="pres">
      <dgm:prSet presAssocID="{6E0BA2C5-B224-430C-84DA-E9281F913012}" presName="firstBuf" presStyleCnt="0"/>
      <dgm:spPr/>
    </dgm:pt>
    <dgm:pt modelId="{65B985AA-17BA-4E83-9968-314C65F913C1}" type="pres">
      <dgm:prSet presAssocID="{6E0BA2C5-B224-430C-84DA-E9281F91301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C2FFCBF-6FC9-4119-8C58-F994BAD0CD09}" type="pres">
      <dgm:prSet presAssocID="{8A5F4230-D3ED-4959-AFAE-F4FD0637D1AE}" presName="Name14" presStyleCnt="0"/>
      <dgm:spPr/>
    </dgm:pt>
    <dgm:pt modelId="{99E96A93-8569-4D43-B7A6-6AF879CA46AA}" type="pres">
      <dgm:prSet presAssocID="{8A5F4230-D3ED-4959-AFAE-F4FD0637D1A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FF4D4-D6DB-42C0-B5B8-2E0B31E2E535}" type="pres">
      <dgm:prSet presAssocID="{8A5F4230-D3ED-4959-AFAE-F4FD0637D1AE}" presName="hierChild2" presStyleCnt="0"/>
      <dgm:spPr/>
    </dgm:pt>
    <dgm:pt modelId="{AA0EEB30-0C70-470A-B230-4A56941E1786}" type="pres">
      <dgm:prSet presAssocID="{F0C4004C-B0CF-43BF-B0FA-492EC1E4C94E}" presName="Name19" presStyleLbl="parChTrans1D2" presStyleIdx="0" presStyleCnt="2"/>
      <dgm:spPr/>
      <dgm:t>
        <a:bodyPr/>
        <a:lstStyle/>
        <a:p>
          <a:endParaRPr lang="ru-RU"/>
        </a:p>
      </dgm:t>
    </dgm:pt>
    <dgm:pt modelId="{3E18B2DA-32F5-4F2B-9403-9C65D0C371FA}" type="pres">
      <dgm:prSet presAssocID="{3EAE1513-749D-4153-85A9-F9B715A2069D}" presName="Name21" presStyleCnt="0"/>
      <dgm:spPr/>
    </dgm:pt>
    <dgm:pt modelId="{CAF84844-9BED-4805-9DF9-13F5BCBD13F5}" type="pres">
      <dgm:prSet presAssocID="{3EAE1513-749D-4153-85A9-F9B715A2069D}" presName="level2Shape" presStyleLbl="node2" presStyleIdx="0" presStyleCnt="2"/>
      <dgm:spPr/>
      <dgm:t>
        <a:bodyPr/>
        <a:lstStyle/>
        <a:p>
          <a:endParaRPr lang="ru-RU"/>
        </a:p>
      </dgm:t>
    </dgm:pt>
    <dgm:pt modelId="{90759B48-CA01-461B-967F-2460A588694F}" type="pres">
      <dgm:prSet presAssocID="{3EAE1513-749D-4153-85A9-F9B715A2069D}" presName="hierChild3" presStyleCnt="0"/>
      <dgm:spPr/>
    </dgm:pt>
    <dgm:pt modelId="{CDBFF139-3AA0-4822-8F37-DB9779B84DE4}" type="pres">
      <dgm:prSet presAssocID="{3A287D21-6AEA-428A-9334-59E4C9C18D63}" presName="Name19" presStyleLbl="parChTrans1D3" presStyleIdx="0" presStyleCnt="3"/>
      <dgm:spPr/>
      <dgm:t>
        <a:bodyPr/>
        <a:lstStyle/>
        <a:p>
          <a:endParaRPr lang="ru-RU"/>
        </a:p>
      </dgm:t>
    </dgm:pt>
    <dgm:pt modelId="{5CD7ADD8-0FDA-4B01-8DE0-C16FC783DB1A}" type="pres">
      <dgm:prSet presAssocID="{2532AD94-80C8-41F3-AC8C-ABE1640B099B}" presName="Name21" presStyleCnt="0"/>
      <dgm:spPr/>
    </dgm:pt>
    <dgm:pt modelId="{D7E0A8F7-DDA8-4787-8F36-4C1EDB3ECFA9}" type="pres">
      <dgm:prSet presAssocID="{2532AD94-80C8-41F3-AC8C-ABE1640B099B}" presName="level2Shape" presStyleLbl="node3" presStyleIdx="0" presStyleCnt="3"/>
      <dgm:spPr/>
      <dgm:t>
        <a:bodyPr/>
        <a:lstStyle/>
        <a:p>
          <a:endParaRPr lang="ru-RU"/>
        </a:p>
      </dgm:t>
    </dgm:pt>
    <dgm:pt modelId="{9213CA2F-3AAB-4518-A3AD-820B14E7844B}" type="pres">
      <dgm:prSet presAssocID="{2532AD94-80C8-41F3-AC8C-ABE1640B099B}" presName="hierChild3" presStyleCnt="0"/>
      <dgm:spPr/>
    </dgm:pt>
    <dgm:pt modelId="{E66CAA07-F446-4BE9-A59C-AA03ED5706B6}" type="pres">
      <dgm:prSet presAssocID="{ED1DCB6A-875A-4FAD-9687-4532A3F538B6}" presName="Name19" presStyleLbl="parChTrans1D4" presStyleIdx="0" presStyleCnt="1"/>
      <dgm:spPr/>
      <dgm:t>
        <a:bodyPr/>
        <a:lstStyle/>
        <a:p>
          <a:endParaRPr lang="ru-RU"/>
        </a:p>
      </dgm:t>
    </dgm:pt>
    <dgm:pt modelId="{98067848-BF76-47BA-9AEC-4443F598ABA3}" type="pres">
      <dgm:prSet presAssocID="{CD6D2E42-4580-444D-9BD2-1FC836ACAEF9}" presName="Name21" presStyleCnt="0"/>
      <dgm:spPr/>
    </dgm:pt>
    <dgm:pt modelId="{76DA9185-8B4D-4A10-8D83-B6446415C09F}" type="pres">
      <dgm:prSet presAssocID="{CD6D2E42-4580-444D-9BD2-1FC836ACAEF9}" presName="level2Shape" presStyleLbl="node4" presStyleIdx="0" presStyleCnt="1" custLinFactNeighborX="98506" custLinFactNeighborY="12203"/>
      <dgm:spPr/>
      <dgm:t>
        <a:bodyPr/>
        <a:lstStyle/>
        <a:p>
          <a:endParaRPr lang="ru-RU"/>
        </a:p>
      </dgm:t>
    </dgm:pt>
    <dgm:pt modelId="{8AD98C73-F39B-4B0A-92CF-61D1CD167212}" type="pres">
      <dgm:prSet presAssocID="{CD6D2E42-4580-444D-9BD2-1FC836ACAEF9}" presName="hierChild3" presStyleCnt="0"/>
      <dgm:spPr/>
    </dgm:pt>
    <dgm:pt modelId="{CD8BB835-49B7-4482-A4FC-3AAEF2981110}" type="pres">
      <dgm:prSet presAssocID="{49C2B7E2-021B-4CAA-A12E-E1A29DAAA9A9}" presName="Name19" presStyleLbl="parChTrans1D3" presStyleIdx="1" presStyleCnt="3"/>
      <dgm:spPr/>
      <dgm:t>
        <a:bodyPr/>
        <a:lstStyle/>
        <a:p>
          <a:endParaRPr lang="ru-RU"/>
        </a:p>
      </dgm:t>
    </dgm:pt>
    <dgm:pt modelId="{73458625-D605-49BA-9FB1-3E678F7131E0}" type="pres">
      <dgm:prSet presAssocID="{3ADF25AC-42AD-4DF4-92DF-9D07F3E525B7}" presName="Name21" presStyleCnt="0"/>
      <dgm:spPr/>
    </dgm:pt>
    <dgm:pt modelId="{31967542-1D86-406A-985A-56EB66C2DF0C}" type="pres">
      <dgm:prSet presAssocID="{3ADF25AC-42AD-4DF4-92DF-9D07F3E525B7}" presName="level2Shape" presStyleLbl="node3" presStyleIdx="1" presStyleCnt="3"/>
      <dgm:spPr/>
      <dgm:t>
        <a:bodyPr/>
        <a:lstStyle/>
        <a:p>
          <a:endParaRPr lang="ru-RU"/>
        </a:p>
      </dgm:t>
    </dgm:pt>
    <dgm:pt modelId="{A27AC0F4-3919-4B94-AA48-BAD8BE940244}" type="pres">
      <dgm:prSet presAssocID="{3ADF25AC-42AD-4DF4-92DF-9D07F3E525B7}" presName="hierChild3" presStyleCnt="0"/>
      <dgm:spPr/>
    </dgm:pt>
    <dgm:pt modelId="{D0219B50-6F79-49B6-96C8-2141D81A521D}" type="pres">
      <dgm:prSet presAssocID="{AC586594-F0CF-4450-A14D-BC5E1BC425CB}" presName="Name19" presStyleLbl="parChTrans1D2" presStyleIdx="1" presStyleCnt="2"/>
      <dgm:spPr/>
      <dgm:t>
        <a:bodyPr/>
        <a:lstStyle/>
        <a:p>
          <a:endParaRPr lang="ru-RU"/>
        </a:p>
      </dgm:t>
    </dgm:pt>
    <dgm:pt modelId="{BD4514B4-330E-47BB-99AD-4E6A0F04142F}" type="pres">
      <dgm:prSet presAssocID="{B5860C35-3C0F-4F5B-B07E-138FB6E542EE}" presName="Name21" presStyleCnt="0"/>
      <dgm:spPr/>
    </dgm:pt>
    <dgm:pt modelId="{6DB77935-5D36-48F2-84CC-EFE96C12481E}" type="pres">
      <dgm:prSet presAssocID="{B5860C35-3C0F-4F5B-B07E-138FB6E542EE}" presName="level2Shape" presStyleLbl="node2" presStyleIdx="1" presStyleCnt="2"/>
      <dgm:spPr/>
      <dgm:t>
        <a:bodyPr/>
        <a:lstStyle/>
        <a:p>
          <a:endParaRPr lang="ru-RU"/>
        </a:p>
      </dgm:t>
    </dgm:pt>
    <dgm:pt modelId="{E71573FB-71B4-4196-9FE9-FB7BAE872428}" type="pres">
      <dgm:prSet presAssocID="{B5860C35-3C0F-4F5B-B07E-138FB6E542EE}" presName="hierChild3" presStyleCnt="0"/>
      <dgm:spPr/>
    </dgm:pt>
    <dgm:pt modelId="{3F9E0FA5-B973-4951-8130-5B439D24B18A}" type="pres">
      <dgm:prSet presAssocID="{BA6986D0-B3B6-4DB6-B11C-CA26BB3B58D1}" presName="Name19" presStyleLbl="parChTrans1D3" presStyleIdx="2" presStyleCnt="3"/>
      <dgm:spPr/>
      <dgm:t>
        <a:bodyPr/>
        <a:lstStyle/>
        <a:p>
          <a:endParaRPr lang="ru-RU"/>
        </a:p>
      </dgm:t>
    </dgm:pt>
    <dgm:pt modelId="{ECCAC8B9-6EA8-49A5-BD0D-A737BE4CC24D}" type="pres">
      <dgm:prSet presAssocID="{C674B4F6-E3C5-4881-9C30-F0FF1308239D}" presName="Name21" presStyleCnt="0"/>
      <dgm:spPr/>
    </dgm:pt>
    <dgm:pt modelId="{0131A222-0FFF-4790-9CD0-0A146C8CE6DA}" type="pres">
      <dgm:prSet presAssocID="{C674B4F6-E3C5-4881-9C30-F0FF1308239D}" presName="level2Shape" presStyleLbl="node3" presStyleIdx="2" presStyleCnt="3"/>
      <dgm:spPr/>
      <dgm:t>
        <a:bodyPr/>
        <a:lstStyle/>
        <a:p>
          <a:endParaRPr lang="ru-RU"/>
        </a:p>
      </dgm:t>
    </dgm:pt>
    <dgm:pt modelId="{76E0BC63-FEDB-45E3-A04A-0523CDB648B4}" type="pres">
      <dgm:prSet presAssocID="{C674B4F6-E3C5-4881-9C30-F0FF1308239D}" presName="hierChild3" presStyleCnt="0"/>
      <dgm:spPr/>
    </dgm:pt>
    <dgm:pt modelId="{06822120-8BC7-4C75-9F7F-D385A537D0AE}" type="pres">
      <dgm:prSet presAssocID="{6E0BA2C5-B224-430C-84DA-E9281F913012}" presName="bgShapesFlow" presStyleCnt="0"/>
      <dgm:spPr/>
    </dgm:pt>
    <dgm:pt modelId="{C7A0E32E-B1E6-4B5F-9ACB-5924EDE8189B}" type="pres">
      <dgm:prSet presAssocID="{42AA3509-2A6B-4170-AF7A-5A7FA504B4CA}" presName="rectComp" presStyleCnt="0"/>
      <dgm:spPr/>
    </dgm:pt>
    <dgm:pt modelId="{30C5D096-E98B-48A5-AA5E-DBA8417632C9}" type="pres">
      <dgm:prSet presAssocID="{42AA3509-2A6B-4170-AF7A-5A7FA504B4CA}" presName="bgRect" presStyleLbl="bgShp" presStyleIdx="0" presStyleCnt="4" custScaleY="135716"/>
      <dgm:spPr/>
      <dgm:t>
        <a:bodyPr/>
        <a:lstStyle/>
        <a:p>
          <a:endParaRPr lang="ru-RU"/>
        </a:p>
      </dgm:t>
    </dgm:pt>
    <dgm:pt modelId="{28BC0F3A-98A0-4E19-9258-92960CEF9A19}" type="pres">
      <dgm:prSet presAssocID="{42AA3509-2A6B-4170-AF7A-5A7FA504B4CA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E9F2D-DDFE-45F8-9548-1118F3324AFE}" type="pres">
      <dgm:prSet presAssocID="{42AA3509-2A6B-4170-AF7A-5A7FA504B4CA}" presName="spComp" presStyleCnt="0"/>
      <dgm:spPr/>
    </dgm:pt>
    <dgm:pt modelId="{941C021B-6DDF-4867-97AD-BAB139338391}" type="pres">
      <dgm:prSet presAssocID="{42AA3509-2A6B-4170-AF7A-5A7FA504B4CA}" presName="vSp" presStyleCnt="0"/>
      <dgm:spPr/>
    </dgm:pt>
    <dgm:pt modelId="{4EE60054-A61E-4F5B-88D8-9E268FF77886}" type="pres">
      <dgm:prSet presAssocID="{7BA4904D-1CEC-460B-9558-DBF9BCEBEB66}" presName="rectComp" presStyleCnt="0"/>
      <dgm:spPr/>
    </dgm:pt>
    <dgm:pt modelId="{188B9AEC-9508-4E9A-A283-65D12D5393C2}" type="pres">
      <dgm:prSet presAssocID="{7BA4904D-1CEC-460B-9558-DBF9BCEBEB66}" presName="bgRect" presStyleLbl="bgShp" presStyleIdx="1" presStyleCnt="4" custScaleY="132916"/>
      <dgm:spPr/>
      <dgm:t>
        <a:bodyPr/>
        <a:lstStyle/>
        <a:p>
          <a:endParaRPr lang="ru-RU"/>
        </a:p>
      </dgm:t>
    </dgm:pt>
    <dgm:pt modelId="{ED95675E-722F-4F18-86A6-1BE3DB648FED}" type="pres">
      <dgm:prSet presAssocID="{7BA4904D-1CEC-460B-9558-DBF9BCEBEB66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BF6F25-117A-4DE5-A478-9DD04C269755}" type="pres">
      <dgm:prSet presAssocID="{7BA4904D-1CEC-460B-9558-DBF9BCEBEB66}" presName="spComp" presStyleCnt="0"/>
      <dgm:spPr/>
    </dgm:pt>
    <dgm:pt modelId="{6829F032-DA6F-4622-9766-D72A7FDB558D}" type="pres">
      <dgm:prSet presAssocID="{7BA4904D-1CEC-460B-9558-DBF9BCEBEB66}" presName="vSp" presStyleCnt="0"/>
      <dgm:spPr/>
    </dgm:pt>
    <dgm:pt modelId="{E1909F71-BB36-412E-8B8F-0CAE3B6200D1}" type="pres">
      <dgm:prSet presAssocID="{2CC92E6E-A6D3-4C48-B390-37DF442B3AA5}" presName="rectComp" presStyleCnt="0"/>
      <dgm:spPr/>
    </dgm:pt>
    <dgm:pt modelId="{405E677C-0247-4219-8659-6FC5C293B3A6}" type="pres">
      <dgm:prSet presAssocID="{2CC92E6E-A6D3-4C48-B390-37DF442B3AA5}" presName="bgRect" presStyleLbl="bgShp" presStyleIdx="2" presStyleCnt="4" custScaleY="127462"/>
      <dgm:spPr/>
      <dgm:t>
        <a:bodyPr/>
        <a:lstStyle/>
        <a:p>
          <a:endParaRPr lang="ru-RU"/>
        </a:p>
      </dgm:t>
    </dgm:pt>
    <dgm:pt modelId="{E81496E5-67AD-4034-9088-BD3E40CDA5A8}" type="pres">
      <dgm:prSet presAssocID="{2CC92E6E-A6D3-4C48-B390-37DF442B3AA5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8CB33-E197-416E-AAEC-9C1E53B6B240}" type="pres">
      <dgm:prSet presAssocID="{2CC92E6E-A6D3-4C48-B390-37DF442B3AA5}" presName="spComp" presStyleCnt="0"/>
      <dgm:spPr/>
    </dgm:pt>
    <dgm:pt modelId="{73AA757C-BA0C-48EA-B9AA-AC7B4A583954}" type="pres">
      <dgm:prSet presAssocID="{2CC92E6E-A6D3-4C48-B390-37DF442B3AA5}" presName="vSp" presStyleCnt="0"/>
      <dgm:spPr/>
    </dgm:pt>
    <dgm:pt modelId="{7C4C7AB8-1812-4A9F-86B5-8006663C04AD}" type="pres">
      <dgm:prSet presAssocID="{071FAB5E-E833-433A-BBF6-A9B0698EF567}" presName="rectComp" presStyleCnt="0"/>
      <dgm:spPr/>
    </dgm:pt>
    <dgm:pt modelId="{D0E49389-EEE5-473A-805F-7C3D90FE8E1C}" type="pres">
      <dgm:prSet presAssocID="{071FAB5E-E833-433A-BBF6-A9B0698EF567}" presName="bgRect" presStyleLbl="bgShp" presStyleIdx="3" presStyleCnt="4" custScaleY="127462"/>
      <dgm:spPr/>
      <dgm:t>
        <a:bodyPr/>
        <a:lstStyle/>
        <a:p>
          <a:endParaRPr lang="ru-RU"/>
        </a:p>
      </dgm:t>
    </dgm:pt>
    <dgm:pt modelId="{4C91DF77-A883-4BEF-8E80-92D3D6BAF554}" type="pres">
      <dgm:prSet presAssocID="{071FAB5E-E833-433A-BBF6-A9B0698EF567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40A311-7353-4A92-88EC-8A22EB75C322}" srcId="{6E0BA2C5-B224-430C-84DA-E9281F913012}" destId="{8A5F4230-D3ED-4959-AFAE-F4FD0637D1AE}" srcOrd="0" destOrd="0" parTransId="{D1A174CC-6002-4ABF-A01D-587EAAF9B3F6}" sibTransId="{36EAF55F-D23C-4AB7-A064-2A45CC239759}"/>
    <dgm:cxn modelId="{4CA8EBB6-08AA-4F5F-ABE8-F503AF431AE4}" srcId="{3EAE1513-749D-4153-85A9-F9B715A2069D}" destId="{3ADF25AC-42AD-4DF4-92DF-9D07F3E525B7}" srcOrd="1" destOrd="0" parTransId="{49C2B7E2-021B-4CAA-A12E-E1A29DAAA9A9}" sibTransId="{CAE0FBE3-29D2-464F-8EBC-A87387E7E6DD}"/>
    <dgm:cxn modelId="{C652E2F4-67B1-40B1-B88B-5BF77DE3F93C}" srcId="{6E0BA2C5-B224-430C-84DA-E9281F913012}" destId="{7BA4904D-1CEC-460B-9558-DBF9BCEBEB66}" srcOrd="2" destOrd="0" parTransId="{D7864B3F-C496-40F3-B344-9A91C1CEBC4B}" sibTransId="{A0E07CAF-19DD-415F-A1FE-EA08230AFC78}"/>
    <dgm:cxn modelId="{A2FBFCAF-C545-4578-B2D1-2062F27A9E7E}" type="presOf" srcId="{B5860C35-3C0F-4F5B-B07E-138FB6E542EE}" destId="{6DB77935-5D36-48F2-84CC-EFE96C12481E}" srcOrd="0" destOrd="0" presId="urn:microsoft.com/office/officeart/2005/8/layout/hierarchy6"/>
    <dgm:cxn modelId="{C5313EB1-51A9-43DC-B6D0-48A19BC51CBE}" type="presOf" srcId="{3ADF25AC-42AD-4DF4-92DF-9D07F3E525B7}" destId="{31967542-1D86-406A-985A-56EB66C2DF0C}" srcOrd="0" destOrd="0" presId="urn:microsoft.com/office/officeart/2005/8/layout/hierarchy6"/>
    <dgm:cxn modelId="{BF49BDEB-730A-4CBA-B019-68883F937C75}" srcId="{8A5F4230-D3ED-4959-AFAE-F4FD0637D1AE}" destId="{B5860C35-3C0F-4F5B-B07E-138FB6E542EE}" srcOrd="1" destOrd="0" parTransId="{AC586594-F0CF-4450-A14D-BC5E1BC425CB}" sibTransId="{8A2CB64C-4D99-493F-87D9-E119C704EA2D}"/>
    <dgm:cxn modelId="{A33B029D-B3BA-4DF2-A132-2ADEEDB90C49}" type="presOf" srcId="{ED1DCB6A-875A-4FAD-9687-4532A3F538B6}" destId="{E66CAA07-F446-4BE9-A59C-AA03ED5706B6}" srcOrd="0" destOrd="0" presId="urn:microsoft.com/office/officeart/2005/8/layout/hierarchy6"/>
    <dgm:cxn modelId="{862409B3-3CAD-4DC6-9F8F-5B92756767B5}" srcId="{6E0BA2C5-B224-430C-84DA-E9281F913012}" destId="{071FAB5E-E833-433A-BBF6-A9B0698EF567}" srcOrd="4" destOrd="0" parTransId="{57683E37-8B05-4156-AB01-C6FBB5D442D3}" sibTransId="{2BEAF033-D5AF-4AEE-879F-DD198FB9AF13}"/>
    <dgm:cxn modelId="{88D1AC4A-3A06-4C84-8EE6-AA76EEE32778}" type="presOf" srcId="{2CC92E6E-A6D3-4C48-B390-37DF442B3AA5}" destId="{405E677C-0247-4219-8659-6FC5C293B3A6}" srcOrd="0" destOrd="0" presId="urn:microsoft.com/office/officeart/2005/8/layout/hierarchy6"/>
    <dgm:cxn modelId="{684EC057-B567-4103-B46C-504FAE8C0963}" srcId="{8A5F4230-D3ED-4959-AFAE-F4FD0637D1AE}" destId="{3EAE1513-749D-4153-85A9-F9B715A2069D}" srcOrd="0" destOrd="0" parTransId="{F0C4004C-B0CF-43BF-B0FA-492EC1E4C94E}" sibTransId="{036D1A5A-5E5A-4E4F-8B8D-C5E1FA5E3CEE}"/>
    <dgm:cxn modelId="{8E59761F-DFD1-4842-ABE0-3F446A17690E}" type="presOf" srcId="{071FAB5E-E833-433A-BBF6-A9B0698EF567}" destId="{D0E49389-EEE5-473A-805F-7C3D90FE8E1C}" srcOrd="0" destOrd="0" presId="urn:microsoft.com/office/officeart/2005/8/layout/hierarchy6"/>
    <dgm:cxn modelId="{93450CFA-641C-4536-B2DB-A23E478FBEEE}" srcId="{6E0BA2C5-B224-430C-84DA-E9281F913012}" destId="{2CC92E6E-A6D3-4C48-B390-37DF442B3AA5}" srcOrd="3" destOrd="0" parTransId="{275BB6CE-BF98-4ECE-9031-FE7C46531765}" sibTransId="{94751BD7-03B3-4EF0-A555-2878E088FF8E}"/>
    <dgm:cxn modelId="{3A7F5050-58E8-436D-809C-F8FB83C464E7}" type="presOf" srcId="{7BA4904D-1CEC-460B-9558-DBF9BCEBEB66}" destId="{ED95675E-722F-4F18-86A6-1BE3DB648FED}" srcOrd="1" destOrd="0" presId="urn:microsoft.com/office/officeart/2005/8/layout/hierarchy6"/>
    <dgm:cxn modelId="{A3649F56-AB35-4D3A-BEEA-D5B479BD9860}" type="presOf" srcId="{CD6D2E42-4580-444D-9BD2-1FC836ACAEF9}" destId="{76DA9185-8B4D-4A10-8D83-B6446415C09F}" srcOrd="0" destOrd="0" presId="urn:microsoft.com/office/officeart/2005/8/layout/hierarchy6"/>
    <dgm:cxn modelId="{459F653E-9E78-47DE-91AB-87A3C491B8B5}" type="presOf" srcId="{3EAE1513-749D-4153-85A9-F9B715A2069D}" destId="{CAF84844-9BED-4805-9DF9-13F5BCBD13F5}" srcOrd="0" destOrd="0" presId="urn:microsoft.com/office/officeart/2005/8/layout/hierarchy6"/>
    <dgm:cxn modelId="{469B98EC-2B22-4D67-9F82-197B64DE0840}" type="presOf" srcId="{BA6986D0-B3B6-4DB6-B11C-CA26BB3B58D1}" destId="{3F9E0FA5-B973-4951-8130-5B439D24B18A}" srcOrd="0" destOrd="0" presId="urn:microsoft.com/office/officeart/2005/8/layout/hierarchy6"/>
    <dgm:cxn modelId="{179706A2-BFB0-4E64-A114-34D62650262B}" srcId="{3EAE1513-749D-4153-85A9-F9B715A2069D}" destId="{2532AD94-80C8-41F3-AC8C-ABE1640B099B}" srcOrd="0" destOrd="0" parTransId="{3A287D21-6AEA-428A-9334-59E4C9C18D63}" sibTransId="{99CD229E-7248-47C9-B4E7-35C9CE0D2B08}"/>
    <dgm:cxn modelId="{B104C50C-E528-4342-9644-CB37EBC1D3FD}" type="presOf" srcId="{7BA4904D-1CEC-460B-9558-DBF9BCEBEB66}" destId="{188B9AEC-9508-4E9A-A283-65D12D5393C2}" srcOrd="0" destOrd="0" presId="urn:microsoft.com/office/officeart/2005/8/layout/hierarchy6"/>
    <dgm:cxn modelId="{7C81854F-DF7B-4533-9649-20BD699C8A5B}" type="presOf" srcId="{3A287D21-6AEA-428A-9334-59E4C9C18D63}" destId="{CDBFF139-3AA0-4822-8F37-DB9779B84DE4}" srcOrd="0" destOrd="0" presId="urn:microsoft.com/office/officeart/2005/8/layout/hierarchy6"/>
    <dgm:cxn modelId="{0626A023-E30D-4BF2-89C5-96716AC23138}" type="presOf" srcId="{2CC92E6E-A6D3-4C48-B390-37DF442B3AA5}" destId="{E81496E5-67AD-4034-9088-BD3E40CDA5A8}" srcOrd="1" destOrd="0" presId="urn:microsoft.com/office/officeart/2005/8/layout/hierarchy6"/>
    <dgm:cxn modelId="{7FE75DA3-8649-407E-85BD-D994531A2931}" type="presOf" srcId="{42AA3509-2A6B-4170-AF7A-5A7FA504B4CA}" destId="{30C5D096-E98B-48A5-AA5E-DBA8417632C9}" srcOrd="0" destOrd="0" presId="urn:microsoft.com/office/officeart/2005/8/layout/hierarchy6"/>
    <dgm:cxn modelId="{8C57CB50-3EB6-4CE2-A639-F1DF195820F1}" type="presOf" srcId="{F0C4004C-B0CF-43BF-B0FA-492EC1E4C94E}" destId="{AA0EEB30-0C70-470A-B230-4A56941E1786}" srcOrd="0" destOrd="0" presId="urn:microsoft.com/office/officeart/2005/8/layout/hierarchy6"/>
    <dgm:cxn modelId="{6F5B3852-D14A-49D3-9BE9-D11737395D35}" type="presOf" srcId="{49C2B7E2-021B-4CAA-A12E-E1A29DAAA9A9}" destId="{CD8BB835-49B7-4482-A4FC-3AAEF2981110}" srcOrd="0" destOrd="0" presId="urn:microsoft.com/office/officeart/2005/8/layout/hierarchy6"/>
    <dgm:cxn modelId="{D25873F6-7376-41F7-A990-AD0435747E13}" srcId="{B5860C35-3C0F-4F5B-B07E-138FB6E542EE}" destId="{C674B4F6-E3C5-4881-9C30-F0FF1308239D}" srcOrd="0" destOrd="0" parTransId="{BA6986D0-B3B6-4DB6-B11C-CA26BB3B58D1}" sibTransId="{5C537678-365C-45E9-901A-B3FDE21FA81B}"/>
    <dgm:cxn modelId="{F8A0BEDE-FB24-4D62-A478-380A04158D78}" type="presOf" srcId="{C674B4F6-E3C5-4881-9C30-F0FF1308239D}" destId="{0131A222-0FFF-4790-9CD0-0A146C8CE6DA}" srcOrd="0" destOrd="0" presId="urn:microsoft.com/office/officeart/2005/8/layout/hierarchy6"/>
    <dgm:cxn modelId="{7E5A5FE9-B66A-4145-856D-EA1D70C077C2}" type="presOf" srcId="{8A5F4230-D3ED-4959-AFAE-F4FD0637D1AE}" destId="{99E96A93-8569-4D43-B7A6-6AF879CA46AA}" srcOrd="0" destOrd="0" presId="urn:microsoft.com/office/officeart/2005/8/layout/hierarchy6"/>
    <dgm:cxn modelId="{D6BCDB97-6813-4EE9-9295-8A13F5D05AAF}" type="presOf" srcId="{42AA3509-2A6B-4170-AF7A-5A7FA504B4CA}" destId="{28BC0F3A-98A0-4E19-9258-92960CEF9A19}" srcOrd="1" destOrd="0" presId="urn:microsoft.com/office/officeart/2005/8/layout/hierarchy6"/>
    <dgm:cxn modelId="{FC5F6E4A-1FE9-4EE6-A8B3-82E2A93DB2A9}" type="presOf" srcId="{AC586594-F0CF-4450-A14D-BC5E1BC425CB}" destId="{D0219B50-6F79-49B6-96C8-2141D81A521D}" srcOrd="0" destOrd="0" presId="urn:microsoft.com/office/officeart/2005/8/layout/hierarchy6"/>
    <dgm:cxn modelId="{F4D6F517-DBD4-4640-8EB5-8500F319632E}" type="presOf" srcId="{6E0BA2C5-B224-430C-84DA-E9281F913012}" destId="{1A814159-83FE-49D9-AAAD-6F72ADEC465A}" srcOrd="0" destOrd="0" presId="urn:microsoft.com/office/officeart/2005/8/layout/hierarchy6"/>
    <dgm:cxn modelId="{E4831BAB-5E11-4033-8C4C-34DB91A0094A}" srcId="{6E0BA2C5-B224-430C-84DA-E9281F913012}" destId="{42AA3509-2A6B-4170-AF7A-5A7FA504B4CA}" srcOrd="1" destOrd="0" parTransId="{01588CDB-DFB7-4081-9BBA-A75538237A3F}" sibTransId="{F4A54215-E746-4A7A-978A-200B04368520}"/>
    <dgm:cxn modelId="{6DC16411-9718-44C1-ACC3-54073D17AA10}" srcId="{2532AD94-80C8-41F3-AC8C-ABE1640B099B}" destId="{CD6D2E42-4580-444D-9BD2-1FC836ACAEF9}" srcOrd="0" destOrd="0" parTransId="{ED1DCB6A-875A-4FAD-9687-4532A3F538B6}" sibTransId="{35E02BF4-6E48-44E5-AB35-CB10E3E1E4A1}"/>
    <dgm:cxn modelId="{CAD65A5D-E4CB-44BB-B709-B121D618F8F6}" type="presOf" srcId="{071FAB5E-E833-433A-BBF6-A9B0698EF567}" destId="{4C91DF77-A883-4BEF-8E80-92D3D6BAF554}" srcOrd="1" destOrd="0" presId="urn:microsoft.com/office/officeart/2005/8/layout/hierarchy6"/>
    <dgm:cxn modelId="{0843EAE6-E6B2-44D8-8FB1-033ED1C0F4F8}" type="presOf" srcId="{2532AD94-80C8-41F3-AC8C-ABE1640B099B}" destId="{D7E0A8F7-DDA8-4787-8F36-4C1EDB3ECFA9}" srcOrd="0" destOrd="0" presId="urn:microsoft.com/office/officeart/2005/8/layout/hierarchy6"/>
    <dgm:cxn modelId="{52A8BD16-5842-459C-9701-B1F076E4F3CF}" type="presParOf" srcId="{1A814159-83FE-49D9-AAAD-6F72ADEC465A}" destId="{AA8BBA43-AA7E-4C70-B3E9-A4752E6BE241}" srcOrd="0" destOrd="0" presId="urn:microsoft.com/office/officeart/2005/8/layout/hierarchy6"/>
    <dgm:cxn modelId="{5B39BFE3-6F35-45A6-89FB-0B54D142D8EA}" type="presParOf" srcId="{AA8BBA43-AA7E-4C70-B3E9-A4752E6BE241}" destId="{4DDE3DBD-9388-430B-A2B0-A50796937E7F}" srcOrd="0" destOrd="0" presId="urn:microsoft.com/office/officeart/2005/8/layout/hierarchy6"/>
    <dgm:cxn modelId="{2CB85A37-A7B6-4F12-8B55-67BA74051622}" type="presParOf" srcId="{AA8BBA43-AA7E-4C70-B3E9-A4752E6BE241}" destId="{65B985AA-17BA-4E83-9968-314C65F913C1}" srcOrd="1" destOrd="0" presId="urn:microsoft.com/office/officeart/2005/8/layout/hierarchy6"/>
    <dgm:cxn modelId="{80995FCD-4CE7-4FCD-8F38-2D5041DF306F}" type="presParOf" srcId="{65B985AA-17BA-4E83-9968-314C65F913C1}" destId="{EC2FFCBF-6FC9-4119-8C58-F994BAD0CD09}" srcOrd="0" destOrd="0" presId="urn:microsoft.com/office/officeart/2005/8/layout/hierarchy6"/>
    <dgm:cxn modelId="{B826DAAF-32CD-4CF8-9DBB-C2C614E7EC05}" type="presParOf" srcId="{EC2FFCBF-6FC9-4119-8C58-F994BAD0CD09}" destId="{99E96A93-8569-4D43-B7A6-6AF879CA46AA}" srcOrd="0" destOrd="0" presId="urn:microsoft.com/office/officeart/2005/8/layout/hierarchy6"/>
    <dgm:cxn modelId="{7220C1EC-3D75-480D-AFDD-2DB650C68FC3}" type="presParOf" srcId="{EC2FFCBF-6FC9-4119-8C58-F994BAD0CD09}" destId="{757FF4D4-D6DB-42C0-B5B8-2E0B31E2E535}" srcOrd="1" destOrd="0" presId="urn:microsoft.com/office/officeart/2005/8/layout/hierarchy6"/>
    <dgm:cxn modelId="{FB6B50ED-379B-48D3-BAA1-94D3EB5FBFD2}" type="presParOf" srcId="{757FF4D4-D6DB-42C0-B5B8-2E0B31E2E535}" destId="{AA0EEB30-0C70-470A-B230-4A56941E1786}" srcOrd="0" destOrd="0" presId="urn:microsoft.com/office/officeart/2005/8/layout/hierarchy6"/>
    <dgm:cxn modelId="{5F85012F-1F48-4F2D-82E8-777BC814AE59}" type="presParOf" srcId="{757FF4D4-D6DB-42C0-B5B8-2E0B31E2E535}" destId="{3E18B2DA-32F5-4F2B-9403-9C65D0C371FA}" srcOrd="1" destOrd="0" presId="urn:microsoft.com/office/officeart/2005/8/layout/hierarchy6"/>
    <dgm:cxn modelId="{9A5CF3C0-6AAA-4084-B86F-4DADE8A2CE99}" type="presParOf" srcId="{3E18B2DA-32F5-4F2B-9403-9C65D0C371FA}" destId="{CAF84844-9BED-4805-9DF9-13F5BCBD13F5}" srcOrd="0" destOrd="0" presId="urn:microsoft.com/office/officeart/2005/8/layout/hierarchy6"/>
    <dgm:cxn modelId="{28073FB7-F4BD-4CB8-AE93-C95E20CD342A}" type="presParOf" srcId="{3E18B2DA-32F5-4F2B-9403-9C65D0C371FA}" destId="{90759B48-CA01-461B-967F-2460A588694F}" srcOrd="1" destOrd="0" presId="urn:microsoft.com/office/officeart/2005/8/layout/hierarchy6"/>
    <dgm:cxn modelId="{204BCA81-2F93-452A-92F1-24B40DE3BB3A}" type="presParOf" srcId="{90759B48-CA01-461B-967F-2460A588694F}" destId="{CDBFF139-3AA0-4822-8F37-DB9779B84DE4}" srcOrd="0" destOrd="0" presId="urn:microsoft.com/office/officeart/2005/8/layout/hierarchy6"/>
    <dgm:cxn modelId="{6C243C04-C5CD-4F2F-BE06-8D3B298297DF}" type="presParOf" srcId="{90759B48-CA01-461B-967F-2460A588694F}" destId="{5CD7ADD8-0FDA-4B01-8DE0-C16FC783DB1A}" srcOrd="1" destOrd="0" presId="urn:microsoft.com/office/officeart/2005/8/layout/hierarchy6"/>
    <dgm:cxn modelId="{F23C2C40-0764-4792-BFBE-A83511C7193C}" type="presParOf" srcId="{5CD7ADD8-0FDA-4B01-8DE0-C16FC783DB1A}" destId="{D7E0A8F7-DDA8-4787-8F36-4C1EDB3ECFA9}" srcOrd="0" destOrd="0" presId="urn:microsoft.com/office/officeart/2005/8/layout/hierarchy6"/>
    <dgm:cxn modelId="{C19C54E8-127D-4DAB-815F-E9C40D4F4EB1}" type="presParOf" srcId="{5CD7ADD8-0FDA-4B01-8DE0-C16FC783DB1A}" destId="{9213CA2F-3AAB-4518-A3AD-820B14E7844B}" srcOrd="1" destOrd="0" presId="urn:microsoft.com/office/officeart/2005/8/layout/hierarchy6"/>
    <dgm:cxn modelId="{299C71A3-570D-4418-88A4-A0C5F03CB879}" type="presParOf" srcId="{9213CA2F-3AAB-4518-A3AD-820B14E7844B}" destId="{E66CAA07-F446-4BE9-A59C-AA03ED5706B6}" srcOrd="0" destOrd="0" presId="urn:microsoft.com/office/officeart/2005/8/layout/hierarchy6"/>
    <dgm:cxn modelId="{974C8BEC-CBE4-4F1A-8C2C-5F57BFC03BE5}" type="presParOf" srcId="{9213CA2F-3AAB-4518-A3AD-820B14E7844B}" destId="{98067848-BF76-47BA-9AEC-4443F598ABA3}" srcOrd="1" destOrd="0" presId="urn:microsoft.com/office/officeart/2005/8/layout/hierarchy6"/>
    <dgm:cxn modelId="{6EE38C3C-DB21-48E6-89AB-4B14134F1FE8}" type="presParOf" srcId="{98067848-BF76-47BA-9AEC-4443F598ABA3}" destId="{76DA9185-8B4D-4A10-8D83-B6446415C09F}" srcOrd="0" destOrd="0" presId="urn:microsoft.com/office/officeart/2005/8/layout/hierarchy6"/>
    <dgm:cxn modelId="{879F3ABF-FA67-4F41-BD17-0A08AD5C7E47}" type="presParOf" srcId="{98067848-BF76-47BA-9AEC-4443F598ABA3}" destId="{8AD98C73-F39B-4B0A-92CF-61D1CD167212}" srcOrd="1" destOrd="0" presId="urn:microsoft.com/office/officeart/2005/8/layout/hierarchy6"/>
    <dgm:cxn modelId="{33BE251C-9360-4D4C-9356-805E6A0CB770}" type="presParOf" srcId="{90759B48-CA01-461B-967F-2460A588694F}" destId="{CD8BB835-49B7-4482-A4FC-3AAEF2981110}" srcOrd="2" destOrd="0" presId="urn:microsoft.com/office/officeart/2005/8/layout/hierarchy6"/>
    <dgm:cxn modelId="{8D54D76B-7AD1-4B35-A093-EF6CFCB28BC6}" type="presParOf" srcId="{90759B48-CA01-461B-967F-2460A588694F}" destId="{73458625-D605-49BA-9FB1-3E678F7131E0}" srcOrd="3" destOrd="0" presId="urn:microsoft.com/office/officeart/2005/8/layout/hierarchy6"/>
    <dgm:cxn modelId="{C3F4370A-5AE9-4D03-BB0B-8E667514DB64}" type="presParOf" srcId="{73458625-D605-49BA-9FB1-3E678F7131E0}" destId="{31967542-1D86-406A-985A-56EB66C2DF0C}" srcOrd="0" destOrd="0" presId="urn:microsoft.com/office/officeart/2005/8/layout/hierarchy6"/>
    <dgm:cxn modelId="{FE9AA447-CBB9-4C8E-B4B8-69DB3C24E070}" type="presParOf" srcId="{73458625-D605-49BA-9FB1-3E678F7131E0}" destId="{A27AC0F4-3919-4B94-AA48-BAD8BE940244}" srcOrd="1" destOrd="0" presId="urn:microsoft.com/office/officeart/2005/8/layout/hierarchy6"/>
    <dgm:cxn modelId="{ECFD6FF8-7017-4101-9C35-DC8021A140E6}" type="presParOf" srcId="{757FF4D4-D6DB-42C0-B5B8-2E0B31E2E535}" destId="{D0219B50-6F79-49B6-96C8-2141D81A521D}" srcOrd="2" destOrd="0" presId="urn:microsoft.com/office/officeart/2005/8/layout/hierarchy6"/>
    <dgm:cxn modelId="{AEDEF823-859D-45AD-9354-A94EE7DA0890}" type="presParOf" srcId="{757FF4D4-D6DB-42C0-B5B8-2E0B31E2E535}" destId="{BD4514B4-330E-47BB-99AD-4E6A0F04142F}" srcOrd="3" destOrd="0" presId="urn:microsoft.com/office/officeart/2005/8/layout/hierarchy6"/>
    <dgm:cxn modelId="{7ABCA0E4-D9AE-48A5-A403-D72CC525EDB8}" type="presParOf" srcId="{BD4514B4-330E-47BB-99AD-4E6A0F04142F}" destId="{6DB77935-5D36-48F2-84CC-EFE96C12481E}" srcOrd="0" destOrd="0" presId="urn:microsoft.com/office/officeart/2005/8/layout/hierarchy6"/>
    <dgm:cxn modelId="{B5C3D19B-83E5-4867-BD4F-CD32B7A6DF70}" type="presParOf" srcId="{BD4514B4-330E-47BB-99AD-4E6A0F04142F}" destId="{E71573FB-71B4-4196-9FE9-FB7BAE872428}" srcOrd="1" destOrd="0" presId="urn:microsoft.com/office/officeart/2005/8/layout/hierarchy6"/>
    <dgm:cxn modelId="{9BF8A9C1-7AAC-4AF0-8948-877B09B98BC0}" type="presParOf" srcId="{E71573FB-71B4-4196-9FE9-FB7BAE872428}" destId="{3F9E0FA5-B973-4951-8130-5B439D24B18A}" srcOrd="0" destOrd="0" presId="urn:microsoft.com/office/officeart/2005/8/layout/hierarchy6"/>
    <dgm:cxn modelId="{DBA39F52-94BA-4128-9B47-A0CDECDD3FEF}" type="presParOf" srcId="{E71573FB-71B4-4196-9FE9-FB7BAE872428}" destId="{ECCAC8B9-6EA8-49A5-BD0D-A737BE4CC24D}" srcOrd="1" destOrd="0" presId="urn:microsoft.com/office/officeart/2005/8/layout/hierarchy6"/>
    <dgm:cxn modelId="{C74840F2-0F2C-45E3-9A85-39DE4A9BFE16}" type="presParOf" srcId="{ECCAC8B9-6EA8-49A5-BD0D-A737BE4CC24D}" destId="{0131A222-0FFF-4790-9CD0-0A146C8CE6DA}" srcOrd="0" destOrd="0" presId="urn:microsoft.com/office/officeart/2005/8/layout/hierarchy6"/>
    <dgm:cxn modelId="{C13DBB6E-86D7-4C9A-80DA-0D112CDAD6ED}" type="presParOf" srcId="{ECCAC8B9-6EA8-49A5-BD0D-A737BE4CC24D}" destId="{76E0BC63-FEDB-45E3-A04A-0523CDB648B4}" srcOrd="1" destOrd="0" presId="urn:microsoft.com/office/officeart/2005/8/layout/hierarchy6"/>
    <dgm:cxn modelId="{8A64F188-BF99-4A7D-9228-140D1546AAAA}" type="presParOf" srcId="{1A814159-83FE-49D9-AAAD-6F72ADEC465A}" destId="{06822120-8BC7-4C75-9F7F-D385A537D0AE}" srcOrd="1" destOrd="0" presId="urn:microsoft.com/office/officeart/2005/8/layout/hierarchy6"/>
    <dgm:cxn modelId="{DEA03B05-1F48-4105-B7F0-96DD5B3C202C}" type="presParOf" srcId="{06822120-8BC7-4C75-9F7F-D385A537D0AE}" destId="{C7A0E32E-B1E6-4B5F-9ACB-5924EDE8189B}" srcOrd="0" destOrd="0" presId="urn:microsoft.com/office/officeart/2005/8/layout/hierarchy6"/>
    <dgm:cxn modelId="{EF8076BD-3BBD-4525-820B-5CE4E7C74EF9}" type="presParOf" srcId="{C7A0E32E-B1E6-4B5F-9ACB-5924EDE8189B}" destId="{30C5D096-E98B-48A5-AA5E-DBA8417632C9}" srcOrd="0" destOrd="0" presId="urn:microsoft.com/office/officeart/2005/8/layout/hierarchy6"/>
    <dgm:cxn modelId="{2B67D60B-9B5A-49FB-8C08-09E040E7C544}" type="presParOf" srcId="{C7A0E32E-B1E6-4B5F-9ACB-5924EDE8189B}" destId="{28BC0F3A-98A0-4E19-9258-92960CEF9A19}" srcOrd="1" destOrd="0" presId="urn:microsoft.com/office/officeart/2005/8/layout/hierarchy6"/>
    <dgm:cxn modelId="{D0342EDD-97E0-4157-972D-E67C14B857C2}" type="presParOf" srcId="{06822120-8BC7-4C75-9F7F-D385A537D0AE}" destId="{E2FE9F2D-DDFE-45F8-9548-1118F3324AFE}" srcOrd="1" destOrd="0" presId="urn:microsoft.com/office/officeart/2005/8/layout/hierarchy6"/>
    <dgm:cxn modelId="{71208953-1157-4D90-857A-98E692352656}" type="presParOf" srcId="{E2FE9F2D-DDFE-45F8-9548-1118F3324AFE}" destId="{941C021B-6DDF-4867-97AD-BAB139338391}" srcOrd="0" destOrd="0" presId="urn:microsoft.com/office/officeart/2005/8/layout/hierarchy6"/>
    <dgm:cxn modelId="{260DE680-377B-456C-872E-7AF8D68BA1BA}" type="presParOf" srcId="{06822120-8BC7-4C75-9F7F-D385A537D0AE}" destId="{4EE60054-A61E-4F5B-88D8-9E268FF77886}" srcOrd="2" destOrd="0" presId="urn:microsoft.com/office/officeart/2005/8/layout/hierarchy6"/>
    <dgm:cxn modelId="{0121CBA2-A353-464C-B814-DC93553E3968}" type="presParOf" srcId="{4EE60054-A61E-4F5B-88D8-9E268FF77886}" destId="{188B9AEC-9508-4E9A-A283-65D12D5393C2}" srcOrd="0" destOrd="0" presId="urn:microsoft.com/office/officeart/2005/8/layout/hierarchy6"/>
    <dgm:cxn modelId="{16FD162C-04BB-49D7-B76F-ADB4C702B00D}" type="presParOf" srcId="{4EE60054-A61E-4F5B-88D8-9E268FF77886}" destId="{ED95675E-722F-4F18-86A6-1BE3DB648FED}" srcOrd="1" destOrd="0" presId="urn:microsoft.com/office/officeart/2005/8/layout/hierarchy6"/>
    <dgm:cxn modelId="{0C9A92B8-7C06-4671-A6F0-38543D67A7A7}" type="presParOf" srcId="{06822120-8BC7-4C75-9F7F-D385A537D0AE}" destId="{10BF6F25-117A-4DE5-A478-9DD04C269755}" srcOrd="3" destOrd="0" presId="urn:microsoft.com/office/officeart/2005/8/layout/hierarchy6"/>
    <dgm:cxn modelId="{A3FEC1F7-EBBB-466E-87CF-5A31052DAA28}" type="presParOf" srcId="{10BF6F25-117A-4DE5-A478-9DD04C269755}" destId="{6829F032-DA6F-4622-9766-D72A7FDB558D}" srcOrd="0" destOrd="0" presId="urn:microsoft.com/office/officeart/2005/8/layout/hierarchy6"/>
    <dgm:cxn modelId="{6C084BBA-2558-4696-9CC5-77AE538E794E}" type="presParOf" srcId="{06822120-8BC7-4C75-9F7F-D385A537D0AE}" destId="{E1909F71-BB36-412E-8B8F-0CAE3B6200D1}" srcOrd="4" destOrd="0" presId="urn:microsoft.com/office/officeart/2005/8/layout/hierarchy6"/>
    <dgm:cxn modelId="{2DA51A2A-D950-4715-A10E-EBEABE26970F}" type="presParOf" srcId="{E1909F71-BB36-412E-8B8F-0CAE3B6200D1}" destId="{405E677C-0247-4219-8659-6FC5C293B3A6}" srcOrd="0" destOrd="0" presId="urn:microsoft.com/office/officeart/2005/8/layout/hierarchy6"/>
    <dgm:cxn modelId="{C2BE6EA6-E4BA-443A-B09D-7AD9A252471B}" type="presParOf" srcId="{E1909F71-BB36-412E-8B8F-0CAE3B6200D1}" destId="{E81496E5-67AD-4034-9088-BD3E40CDA5A8}" srcOrd="1" destOrd="0" presId="urn:microsoft.com/office/officeart/2005/8/layout/hierarchy6"/>
    <dgm:cxn modelId="{9F313B2A-11F5-42CC-9006-0A1A8C692D78}" type="presParOf" srcId="{06822120-8BC7-4C75-9F7F-D385A537D0AE}" destId="{85C8CB33-E197-416E-AAEC-9C1E53B6B240}" srcOrd="5" destOrd="0" presId="urn:microsoft.com/office/officeart/2005/8/layout/hierarchy6"/>
    <dgm:cxn modelId="{DAC3F9EF-A450-454F-981F-EC507A86E4AD}" type="presParOf" srcId="{85C8CB33-E197-416E-AAEC-9C1E53B6B240}" destId="{73AA757C-BA0C-48EA-B9AA-AC7B4A583954}" srcOrd="0" destOrd="0" presId="urn:microsoft.com/office/officeart/2005/8/layout/hierarchy6"/>
    <dgm:cxn modelId="{DDE359EA-17E0-4136-97AC-B8CC45C11C7E}" type="presParOf" srcId="{06822120-8BC7-4C75-9F7F-D385A537D0AE}" destId="{7C4C7AB8-1812-4A9F-86B5-8006663C04AD}" srcOrd="6" destOrd="0" presId="urn:microsoft.com/office/officeart/2005/8/layout/hierarchy6"/>
    <dgm:cxn modelId="{4895BD58-F2FA-4535-9FEA-888D547CB49C}" type="presParOf" srcId="{7C4C7AB8-1812-4A9F-86B5-8006663C04AD}" destId="{D0E49389-EEE5-473A-805F-7C3D90FE8E1C}" srcOrd="0" destOrd="0" presId="urn:microsoft.com/office/officeart/2005/8/layout/hierarchy6"/>
    <dgm:cxn modelId="{35B25122-7B9C-4784-937C-DC62167DDE49}" type="presParOf" srcId="{7C4C7AB8-1812-4A9F-86B5-8006663C04AD}" destId="{4C91DF77-A883-4BEF-8E80-92D3D6BAF55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322EF6-211B-4CF6-89B3-007E1D98C513}">
      <dsp:nvSpPr>
        <dsp:cNvPr id="0" name=""/>
        <dsp:cNvSpPr/>
      </dsp:nvSpPr>
      <dsp:spPr>
        <a:xfrm>
          <a:off x="491368" y="0"/>
          <a:ext cx="3364089" cy="3364089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4306BE-E959-4D2C-98A2-1EA869002717}">
      <dsp:nvSpPr>
        <dsp:cNvPr id="0" name=""/>
        <dsp:cNvSpPr/>
      </dsp:nvSpPr>
      <dsp:spPr>
        <a:xfrm>
          <a:off x="585199" y="336737"/>
          <a:ext cx="5363084" cy="4783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Построение алгоритма жизнедеятельности и поведения крысы, основанном на личных наблюдениях за животным.  </a:t>
          </a:r>
        </a:p>
      </dsp:txBody>
      <dsp:txXfrm>
        <a:off x="585199" y="336737"/>
        <a:ext cx="5363084" cy="478331"/>
      </dsp:txXfrm>
    </dsp:sp>
    <dsp:sp modelId="{42FA79B8-BE03-40AA-814D-A6FD81FDAC9B}">
      <dsp:nvSpPr>
        <dsp:cNvPr id="0" name=""/>
        <dsp:cNvSpPr/>
      </dsp:nvSpPr>
      <dsp:spPr>
        <a:xfrm>
          <a:off x="594165" y="874860"/>
          <a:ext cx="5345153" cy="4783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Алгоритмизация программы в виде блок-схемы с учетом особенностей, отмеченных при первом этапе разработки.</a:t>
          </a:r>
        </a:p>
      </dsp:txBody>
      <dsp:txXfrm>
        <a:off x="594165" y="874860"/>
        <a:ext cx="5345153" cy="478331"/>
      </dsp:txXfrm>
    </dsp:sp>
    <dsp:sp modelId="{9D2B6428-A9C5-4FC1-B9E1-774E2A8B5EBC}">
      <dsp:nvSpPr>
        <dsp:cNvPr id="0" name=""/>
        <dsp:cNvSpPr/>
      </dsp:nvSpPr>
      <dsp:spPr>
        <a:xfrm>
          <a:off x="551766" y="1404973"/>
          <a:ext cx="5349833" cy="4783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Графическое оформление интерфейса программы в </a:t>
          </a: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Microsoft Power Point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Paint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551766" y="1404973"/>
        <a:ext cx="5349833" cy="478331"/>
      </dsp:txXfrm>
    </dsp:sp>
    <dsp:sp modelId="{6FF52359-F7F7-41EF-A0ED-CF2B47B8B325}">
      <dsp:nvSpPr>
        <dsp:cNvPr id="0" name=""/>
        <dsp:cNvSpPr/>
      </dsp:nvSpPr>
      <dsp:spPr>
        <a:xfrm>
          <a:off x="603458" y="1951105"/>
          <a:ext cx="5326567" cy="4783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Создание тела программы в учебной среде программирования </a:t>
          </a: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Pascal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ABC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3458" y="1951105"/>
        <a:ext cx="5326567" cy="478331"/>
      </dsp:txXfrm>
    </dsp:sp>
    <dsp:sp modelId="{2AB0A5BA-CCAD-4BC0-A646-57708CB80691}">
      <dsp:nvSpPr>
        <dsp:cNvPr id="0" name=""/>
        <dsp:cNvSpPr/>
      </dsp:nvSpPr>
      <dsp:spPr>
        <a:xfrm>
          <a:off x="567608" y="2489228"/>
          <a:ext cx="5398267" cy="4783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Тестирование 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программы и исправление возникших ошибок.</a:t>
          </a:r>
        </a:p>
      </dsp:txBody>
      <dsp:txXfrm>
        <a:off x="567608" y="2489228"/>
        <a:ext cx="5398267" cy="4783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9DC437-EEE1-43D7-8DA2-9B227586320E}">
      <dsp:nvSpPr>
        <dsp:cNvPr id="0" name=""/>
        <dsp:cNvSpPr/>
      </dsp:nvSpPr>
      <dsp:spPr>
        <a:xfrm>
          <a:off x="47912" y="1525"/>
          <a:ext cx="1348871" cy="573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Витальные</a:t>
          </a:r>
        </a:p>
      </dsp:txBody>
      <dsp:txXfrm>
        <a:off x="47912" y="1525"/>
        <a:ext cx="1348871" cy="573763"/>
      </dsp:txXfrm>
    </dsp:sp>
    <dsp:sp modelId="{1AC1043C-65BC-4248-AE02-590BF8801791}">
      <dsp:nvSpPr>
        <dsp:cNvPr id="0" name=""/>
        <dsp:cNvSpPr/>
      </dsp:nvSpPr>
      <dsp:spPr>
        <a:xfrm>
          <a:off x="182799" y="575288"/>
          <a:ext cx="134887" cy="430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322"/>
              </a:lnTo>
              <a:lnTo>
                <a:pt x="134887" y="43032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1BA100-C904-4298-83A2-DB2A5F6E5CB7}">
      <dsp:nvSpPr>
        <dsp:cNvPr id="0" name=""/>
        <dsp:cNvSpPr/>
      </dsp:nvSpPr>
      <dsp:spPr>
        <a:xfrm>
          <a:off x="317686" y="718729"/>
          <a:ext cx="104894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пищевой</a:t>
          </a:r>
        </a:p>
      </dsp:txBody>
      <dsp:txXfrm>
        <a:off x="317686" y="718729"/>
        <a:ext cx="1048949" cy="573763"/>
      </dsp:txXfrm>
    </dsp:sp>
    <dsp:sp modelId="{B9077F0D-38F7-4E27-B93F-8E12371EE9C8}">
      <dsp:nvSpPr>
        <dsp:cNvPr id="0" name=""/>
        <dsp:cNvSpPr/>
      </dsp:nvSpPr>
      <dsp:spPr>
        <a:xfrm>
          <a:off x="182799" y="575288"/>
          <a:ext cx="134887" cy="1147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7526"/>
              </a:lnTo>
              <a:lnTo>
                <a:pt x="134887" y="114752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921A58-DB91-48D6-8BF9-1135986D3F7C}">
      <dsp:nvSpPr>
        <dsp:cNvPr id="0" name=""/>
        <dsp:cNvSpPr/>
      </dsp:nvSpPr>
      <dsp:spPr>
        <a:xfrm>
          <a:off x="317686" y="1435933"/>
          <a:ext cx="105352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08508"/>
              <a:satOff val="7692"/>
              <a:lumOff val="-113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питьевой</a:t>
          </a:r>
        </a:p>
      </dsp:txBody>
      <dsp:txXfrm>
        <a:off x="317686" y="1435933"/>
        <a:ext cx="1053529" cy="573763"/>
      </dsp:txXfrm>
    </dsp:sp>
    <dsp:sp modelId="{99D8CE55-90A7-4E6F-9A50-B3B1FD454A81}">
      <dsp:nvSpPr>
        <dsp:cNvPr id="0" name=""/>
        <dsp:cNvSpPr/>
      </dsp:nvSpPr>
      <dsp:spPr>
        <a:xfrm>
          <a:off x="182799" y="575288"/>
          <a:ext cx="134887" cy="1864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729"/>
              </a:lnTo>
              <a:lnTo>
                <a:pt x="134887" y="18647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CB20A1-2EA8-43BA-BEC9-AD8EBB825E9B}">
      <dsp:nvSpPr>
        <dsp:cNvPr id="0" name=""/>
        <dsp:cNvSpPr/>
      </dsp:nvSpPr>
      <dsp:spPr>
        <a:xfrm>
          <a:off x="317686" y="2153136"/>
          <a:ext cx="105352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417015"/>
              <a:satOff val="15385"/>
              <a:lumOff val="-226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оборони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тельный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7686" y="2153136"/>
        <a:ext cx="1053529" cy="573763"/>
      </dsp:txXfrm>
    </dsp:sp>
    <dsp:sp modelId="{F8C44F89-C904-47B8-9591-B0FF3262CBCB}">
      <dsp:nvSpPr>
        <dsp:cNvPr id="0" name=""/>
        <dsp:cNvSpPr/>
      </dsp:nvSpPr>
      <dsp:spPr>
        <a:xfrm>
          <a:off x="182799" y="575288"/>
          <a:ext cx="134887" cy="2581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1933"/>
              </a:lnTo>
              <a:lnTo>
                <a:pt x="134887" y="258193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BF4C5-F916-431D-AE6B-387CF1E698FF}">
      <dsp:nvSpPr>
        <dsp:cNvPr id="0" name=""/>
        <dsp:cNvSpPr/>
      </dsp:nvSpPr>
      <dsp:spPr>
        <a:xfrm>
          <a:off x="317686" y="2870340"/>
          <a:ext cx="1041623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625523"/>
              <a:satOff val="23077"/>
              <a:lumOff val="-339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бодрствования</a:t>
          </a:r>
        </a:p>
      </dsp:txBody>
      <dsp:txXfrm>
        <a:off x="317686" y="2870340"/>
        <a:ext cx="1041623" cy="573763"/>
      </dsp:txXfrm>
    </dsp:sp>
    <dsp:sp modelId="{38012BFE-8021-4696-B066-A84E53A76D78}">
      <dsp:nvSpPr>
        <dsp:cNvPr id="0" name=""/>
        <dsp:cNvSpPr/>
      </dsp:nvSpPr>
      <dsp:spPr>
        <a:xfrm>
          <a:off x="182799" y="575288"/>
          <a:ext cx="134887" cy="32991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9137"/>
              </a:lnTo>
              <a:lnTo>
                <a:pt x="134887" y="329913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79801-AECE-4BDF-B448-5106891F624D}">
      <dsp:nvSpPr>
        <dsp:cNvPr id="0" name=""/>
        <dsp:cNvSpPr/>
      </dsp:nvSpPr>
      <dsp:spPr>
        <a:xfrm>
          <a:off x="317686" y="3587544"/>
          <a:ext cx="1017818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834031"/>
              <a:satOff val="30769"/>
              <a:lumOff val="-45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регуляции сна</a:t>
          </a:r>
        </a:p>
      </dsp:txBody>
      <dsp:txXfrm>
        <a:off x="317686" y="3587544"/>
        <a:ext cx="1017818" cy="573763"/>
      </dsp:txXfrm>
    </dsp:sp>
    <dsp:sp modelId="{41D806C3-10EF-4472-BE4F-CA2FF0110F34}">
      <dsp:nvSpPr>
        <dsp:cNvPr id="0" name=""/>
        <dsp:cNvSpPr/>
      </dsp:nvSpPr>
      <dsp:spPr>
        <a:xfrm>
          <a:off x="182799" y="575288"/>
          <a:ext cx="134887" cy="4016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6341"/>
              </a:lnTo>
              <a:lnTo>
                <a:pt x="134887" y="401634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28ED2F-A1B9-4B22-90B3-ED001FC01CE4}">
      <dsp:nvSpPr>
        <dsp:cNvPr id="0" name=""/>
        <dsp:cNvSpPr/>
      </dsp:nvSpPr>
      <dsp:spPr>
        <a:xfrm>
          <a:off x="317686" y="4304748"/>
          <a:ext cx="1001340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042538"/>
              <a:satOff val="38462"/>
              <a:lumOff val="-565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экономии сил</a:t>
          </a:r>
        </a:p>
      </dsp:txBody>
      <dsp:txXfrm>
        <a:off x="317686" y="4304748"/>
        <a:ext cx="1001340" cy="573763"/>
      </dsp:txXfrm>
    </dsp:sp>
    <dsp:sp modelId="{A2606190-C096-4C30-A579-95A4E027279C}">
      <dsp:nvSpPr>
        <dsp:cNvPr id="0" name=""/>
        <dsp:cNvSpPr/>
      </dsp:nvSpPr>
      <dsp:spPr>
        <a:xfrm>
          <a:off x="1683664" y="1525"/>
          <a:ext cx="1382252" cy="573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Зоосоциальные</a:t>
          </a:r>
        </a:p>
      </dsp:txBody>
      <dsp:txXfrm>
        <a:off x="1683664" y="1525"/>
        <a:ext cx="1382252" cy="573763"/>
      </dsp:txXfrm>
    </dsp:sp>
    <dsp:sp modelId="{CA8AA687-53F0-40EC-9C8F-927ABDA1A505}">
      <dsp:nvSpPr>
        <dsp:cNvPr id="0" name=""/>
        <dsp:cNvSpPr/>
      </dsp:nvSpPr>
      <dsp:spPr>
        <a:xfrm>
          <a:off x="1821890" y="575288"/>
          <a:ext cx="138225" cy="430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322"/>
              </a:lnTo>
              <a:lnTo>
                <a:pt x="138225" y="43032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8376E-C573-48AB-8383-D1F1C5E2CDF3}">
      <dsp:nvSpPr>
        <dsp:cNvPr id="0" name=""/>
        <dsp:cNvSpPr/>
      </dsp:nvSpPr>
      <dsp:spPr>
        <a:xfrm>
          <a:off x="1960115" y="718729"/>
          <a:ext cx="117559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251046"/>
              <a:satOff val="46154"/>
              <a:lumOff val="-678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половой</a:t>
          </a:r>
        </a:p>
      </dsp:txBody>
      <dsp:txXfrm>
        <a:off x="1960115" y="718729"/>
        <a:ext cx="1175599" cy="573763"/>
      </dsp:txXfrm>
    </dsp:sp>
    <dsp:sp modelId="{17DC9012-C019-4232-9B2B-63921A65E752}">
      <dsp:nvSpPr>
        <dsp:cNvPr id="0" name=""/>
        <dsp:cNvSpPr/>
      </dsp:nvSpPr>
      <dsp:spPr>
        <a:xfrm>
          <a:off x="1821890" y="575288"/>
          <a:ext cx="138225" cy="1147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7526"/>
              </a:lnTo>
              <a:lnTo>
                <a:pt x="138225" y="114752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146FC-84F8-44B9-A9D8-52E4483C2F32}">
      <dsp:nvSpPr>
        <dsp:cNvPr id="0" name=""/>
        <dsp:cNvSpPr/>
      </dsp:nvSpPr>
      <dsp:spPr>
        <a:xfrm>
          <a:off x="1960115" y="1435933"/>
          <a:ext cx="119955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459553"/>
              <a:satOff val="53846"/>
              <a:lumOff val="-791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эмоциональный резонанс</a:t>
          </a:r>
        </a:p>
      </dsp:txBody>
      <dsp:txXfrm>
        <a:off x="1960115" y="1435933"/>
        <a:ext cx="1199559" cy="573763"/>
      </dsp:txXfrm>
    </dsp:sp>
    <dsp:sp modelId="{3AAAEC46-45C0-48A2-B4FB-4314E5A9EC93}">
      <dsp:nvSpPr>
        <dsp:cNvPr id="0" name=""/>
        <dsp:cNvSpPr/>
      </dsp:nvSpPr>
      <dsp:spPr>
        <a:xfrm>
          <a:off x="1821890" y="575288"/>
          <a:ext cx="138225" cy="1864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729"/>
              </a:lnTo>
              <a:lnTo>
                <a:pt x="138225" y="18647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C79203-F795-4D09-802C-5E28549C8A74}">
      <dsp:nvSpPr>
        <dsp:cNvPr id="0" name=""/>
        <dsp:cNvSpPr/>
      </dsp:nvSpPr>
      <dsp:spPr>
        <a:xfrm>
          <a:off x="1960115" y="2153136"/>
          <a:ext cx="1175608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668061"/>
              <a:satOff val="61538"/>
              <a:lumOff val="-905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>
              <a:latin typeface="Times New Roman" pitchFamily="18" charset="0"/>
              <a:cs typeface="Times New Roman" pitchFamily="18" charset="0"/>
            </a:rPr>
            <a:t>территори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>
              <a:latin typeface="Times New Roman" pitchFamily="18" charset="0"/>
              <a:cs typeface="Times New Roman" pitchFamily="18" charset="0"/>
            </a:rPr>
            <a:t>альный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60115" y="2153136"/>
        <a:ext cx="1175608" cy="573763"/>
      </dsp:txXfrm>
    </dsp:sp>
    <dsp:sp modelId="{53FD4A4F-51C1-46B0-B385-74F52775AA02}">
      <dsp:nvSpPr>
        <dsp:cNvPr id="0" name=""/>
        <dsp:cNvSpPr/>
      </dsp:nvSpPr>
      <dsp:spPr>
        <a:xfrm>
          <a:off x="1821890" y="575288"/>
          <a:ext cx="138225" cy="2581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1933"/>
              </a:lnTo>
              <a:lnTo>
                <a:pt x="138225" y="258193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86F10C-6BB9-4F95-BBC5-BFD23B19D3A6}">
      <dsp:nvSpPr>
        <dsp:cNvPr id="0" name=""/>
        <dsp:cNvSpPr/>
      </dsp:nvSpPr>
      <dsp:spPr>
        <a:xfrm>
          <a:off x="1960115" y="2870340"/>
          <a:ext cx="1211457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876569"/>
              <a:satOff val="69231"/>
              <a:lumOff val="-1018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иерархический</a:t>
          </a:r>
        </a:p>
      </dsp:txBody>
      <dsp:txXfrm>
        <a:off x="1960115" y="2870340"/>
        <a:ext cx="1211457" cy="573763"/>
      </dsp:txXfrm>
    </dsp:sp>
    <dsp:sp modelId="{2471F3F5-E5AA-4B17-AB55-87B540B81FB8}">
      <dsp:nvSpPr>
        <dsp:cNvPr id="0" name=""/>
        <dsp:cNvSpPr/>
      </dsp:nvSpPr>
      <dsp:spPr>
        <a:xfrm>
          <a:off x="3352798" y="1525"/>
          <a:ext cx="1541735" cy="573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Саморазвития</a:t>
          </a:r>
        </a:p>
      </dsp:txBody>
      <dsp:txXfrm>
        <a:off x="3352798" y="1525"/>
        <a:ext cx="1541735" cy="573763"/>
      </dsp:txXfrm>
    </dsp:sp>
    <dsp:sp modelId="{A3D95266-C548-4B0B-886E-5815F89AFCC1}">
      <dsp:nvSpPr>
        <dsp:cNvPr id="0" name=""/>
        <dsp:cNvSpPr/>
      </dsp:nvSpPr>
      <dsp:spPr>
        <a:xfrm>
          <a:off x="3506972" y="575288"/>
          <a:ext cx="154173" cy="430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322"/>
              </a:lnTo>
              <a:lnTo>
                <a:pt x="154173" y="43032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044CE7-1068-4529-9E84-C9165ED3411F}">
      <dsp:nvSpPr>
        <dsp:cNvPr id="0" name=""/>
        <dsp:cNvSpPr/>
      </dsp:nvSpPr>
      <dsp:spPr>
        <a:xfrm>
          <a:off x="3661146" y="718729"/>
          <a:ext cx="1142651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085076"/>
              <a:satOff val="76923"/>
              <a:lumOff val="-1131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исследова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тельский</a:t>
          </a:r>
        </a:p>
      </dsp:txBody>
      <dsp:txXfrm>
        <a:off x="3661146" y="718729"/>
        <a:ext cx="1142651" cy="573763"/>
      </dsp:txXfrm>
    </dsp:sp>
    <dsp:sp modelId="{53D277DA-F929-48D4-9B52-38DA2814F262}">
      <dsp:nvSpPr>
        <dsp:cNvPr id="0" name=""/>
        <dsp:cNvSpPr/>
      </dsp:nvSpPr>
      <dsp:spPr>
        <a:xfrm>
          <a:off x="3506972" y="575288"/>
          <a:ext cx="154173" cy="1147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7526"/>
              </a:lnTo>
              <a:lnTo>
                <a:pt x="154173" y="114752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42A56-2BE1-4FC1-89F6-5C21191E2608}">
      <dsp:nvSpPr>
        <dsp:cNvPr id="0" name=""/>
        <dsp:cNvSpPr/>
      </dsp:nvSpPr>
      <dsp:spPr>
        <a:xfrm>
          <a:off x="3661146" y="1435933"/>
          <a:ext cx="118454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293584"/>
              <a:satOff val="84615"/>
              <a:lumOff val="-1244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имитационный</a:t>
          </a:r>
        </a:p>
      </dsp:txBody>
      <dsp:txXfrm>
        <a:off x="3661146" y="1435933"/>
        <a:ext cx="1184549" cy="573763"/>
      </dsp:txXfrm>
    </dsp:sp>
    <dsp:sp modelId="{30C19F39-9951-45D7-A7D9-B34FA8740ECA}">
      <dsp:nvSpPr>
        <dsp:cNvPr id="0" name=""/>
        <dsp:cNvSpPr/>
      </dsp:nvSpPr>
      <dsp:spPr>
        <a:xfrm>
          <a:off x="3506972" y="575288"/>
          <a:ext cx="154173" cy="1864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729"/>
              </a:lnTo>
              <a:lnTo>
                <a:pt x="154173" y="18647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F966DA-6888-4A7F-AC7B-1676DCB6EBD6}">
      <dsp:nvSpPr>
        <dsp:cNvPr id="0" name=""/>
        <dsp:cNvSpPr/>
      </dsp:nvSpPr>
      <dsp:spPr>
        <a:xfrm>
          <a:off x="3661146" y="2153136"/>
          <a:ext cx="1148535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502091"/>
              <a:satOff val="92308"/>
              <a:lumOff val="-1357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игровой</a:t>
          </a:r>
        </a:p>
      </dsp:txBody>
      <dsp:txXfrm>
        <a:off x="3661146" y="2153136"/>
        <a:ext cx="1148535" cy="573763"/>
      </dsp:txXfrm>
    </dsp:sp>
    <dsp:sp modelId="{39D74A0B-1E55-4B27-842A-00EAC4D35438}">
      <dsp:nvSpPr>
        <dsp:cNvPr id="0" name=""/>
        <dsp:cNvSpPr/>
      </dsp:nvSpPr>
      <dsp:spPr>
        <a:xfrm>
          <a:off x="3506972" y="575288"/>
          <a:ext cx="154173" cy="2581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1933"/>
              </a:lnTo>
              <a:lnTo>
                <a:pt x="154173" y="258193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476FF7-48EB-44F0-AC91-28425692A086}">
      <dsp:nvSpPr>
        <dsp:cNvPr id="0" name=""/>
        <dsp:cNvSpPr/>
      </dsp:nvSpPr>
      <dsp:spPr>
        <a:xfrm>
          <a:off x="3661146" y="2870340"/>
          <a:ext cx="1160589" cy="573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преодоления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сопротивления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свободы</a:t>
          </a:r>
        </a:p>
      </dsp:txBody>
      <dsp:txXfrm>
        <a:off x="3661146" y="2870340"/>
        <a:ext cx="1160589" cy="57376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04C045-57E3-4095-9FC9-81A27413B996}">
      <dsp:nvSpPr>
        <dsp:cNvPr id="0" name=""/>
        <dsp:cNvSpPr/>
      </dsp:nvSpPr>
      <dsp:spPr>
        <a:xfrm>
          <a:off x="0" y="229950"/>
          <a:ext cx="541400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425D3D-C3EA-451B-8C33-EDB858C276EA}">
      <dsp:nvSpPr>
        <dsp:cNvPr id="0" name=""/>
        <dsp:cNvSpPr/>
      </dsp:nvSpPr>
      <dsp:spPr>
        <a:xfrm>
          <a:off x="270700" y="38070"/>
          <a:ext cx="3789807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3246" tIns="0" rIns="14324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Пищевой рефлекс</a:t>
          </a:r>
        </a:p>
      </dsp:txBody>
      <dsp:txXfrm>
        <a:off x="270700" y="38070"/>
        <a:ext cx="3789807" cy="383760"/>
      </dsp:txXfrm>
    </dsp:sp>
    <dsp:sp modelId="{FD52349B-AA3B-4FD1-9E24-BE877E24B7C2}">
      <dsp:nvSpPr>
        <dsp:cNvPr id="0" name=""/>
        <dsp:cNvSpPr/>
      </dsp:nvSpPr>
      <dsp:spPr>
        <a:xfrm>
          <a:off x="0" y="819630"/>
          <a:ext cx="541400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B98246-4453-4119-8D15-99E4CD0D689B}">
      <dsp:nvSpPr>
        <dsp:cNvPr id="0" name=""/>
        <dsp:cNvSpPr/>
      </dsp:nvSpPr>
      <dsp:spPr>
        <a:xfrm>
          <a:off x="270700" y="627750"/>
          <a:ext cx="3789807" cy="383760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3246" tIns="0" rIns="14324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Другие витальные рефлексы </a:t>
          </a:r>
        </a:p>
      </dsp:txBody>
      <dsp:txXfrm>
        <a:off x="270700" y="627750"/>
        <a:ext cx="3789807" cy="383760"/>
      </dsp:txXfrm>
    </dsp:sp>
    <dsp:sp modelId="{AD09B59D-5762-4E1A-9E7A-B835796DBFBF}">
      <dsp:nvSpPr>
        <dsp:cNvPr id="0" name=""/>
        <dsp:cNvSpPr/>
      </dsp:nvSpPr>
      <dsp:spPr>
        <a:xfrm>
          <a:off x="0" y="1418279"/>
          <a:ext cx="541400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B4A796-4516-4BEA-8C1A-4B53944738B1}">
      <dsp:nvSpPr>
        <dsp:cNvPr id="0" name=""/>
        <dsp:cNvSpPr/>
      </dsp:nvSpPr>
      <dsp:spPr>
        <a:xfrm>
          <a:off x="270700" y="1217430"/>
          <a:ext cx="3767257" cy="392728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3246" tIns="0" rIns="14324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3.Ролевые (зоосоциальные) рефлексы</a:t>
          </a:r>
        </a:p>
      </dsp:txBody>
      <dsp:txXfrm>
        <a:off x="270700" y="1217430"/>
        <a:ext cx="3767257" cy="392728"/>
      </dsp:txXfrm>
    </dsp:sp>
    <dsp:sp modelId="{EEF8CEB3-78AD-41FB-8326-AACDA6592077}">
      <dsp:nvSpPr>
        <dsp:cNvPr id="0" name=""/>
        <dsp:cNvSpPr/>
      </dsp:nvSpPr>
      <dsp:spPr>
        <a:xfrm>
          <a:off x="0" y="2007959"/>
          <a:ext cx="541400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0B3E49-606F-4223-9D34-5D03CC8B6C11}">
      <dsp:nvSpPr>
        <dsp:cNvPr id="0" name=""/>
        <dsp:cNvSpPr/>
      </dsp:nvSpPr>
      <dsp:spPr>
        <a:xfrm>
          <a:off x="270700" y="1816079"/>
          <a:ext cx="3789807" cy="38376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3246" tIns="0" rIns="14324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Рефлексы саморазвития</a:t>
          </a:r>
        </a:p>
      </dsp:txBody>
      <dsp:txXfrm>
        <a:off x="270700" y="1816079"/>
        <a:ext cx="3789807" cy="3837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E49389-EEE5-473A-805F-7C3D90FE8E1C}">
      <dsp:nvSpPr>
        <dsp:cNvPr id="0" name=""/>
        <dsp:cNvSpPr/>
      </dsp:nvSpPr>
      <dsp:spPr>
        <a:xfrm>
          <a:off x="0" y="2331799"/>
          <a:ext cx="5375910" cy="645235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LLL1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 -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обидеться</a:t>
          </a:r>
        </a:p>
      </dsp:txBody>
      <dsp:txXfrm>
        <a:off x="0" y="2331799"/>
        <a:ext cx="1612773" cy="645235"/>
      </dsp:txXfrm>
    </dsp:sp>
    <dsp:sp modelId="{405E677C-0247-4219-8659-6FC5C293B3A6}">
      <dsp:nvSpPr>
        <dsp:cNvPr id="0" name=""/>
        <dsp:cNvSpPr/>
      </dsp:nvSpPr>
      <dsp:spPr>
        <a:xfrm>
          <a:off x="0" y="1576665"/>
          <a:ext cx="5375910" cy="645235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2,ФС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3 - покушать. ФС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1 - не дали еды.</a:t>
          </a:r>
        </a:p>
      </dsp:txBody>
      <dsp:txXfrm>
        <a:off x="0" y="1576665"/>
        <a:ext cx="1612773" cy="645235"/>
      </dsp:txXfrm>
    </dsp:sp>
    <dsp:sp modelId="{188B9AEC-9508-4E9A-A283-65D12D5393C2}">
      <dsp:nvSpPr>
        <dsp:cNvPr id="0" name=""/>
        <dsp:cNvSpPr/>
      </dsp:nvSpPr>
      <dsp:spPr>
        <a:xfrm>
          <a:off x="0" y="793922"/>
          <a:ext cx="5375910" cy="67284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L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1 - подойти к человеку и попросить покушать.  ФС</a:t>
          </a:r>
          <a:r>
            <a:rPr lang="en-US" sz="1200" kern="1200">
              <a:latin typeface="Times New Roman" pitchFamily="18" charset="0"/>
              <a:cs typeface="Times New Roman" pitchFamily="18" charset="0"/>
            </a:rPr>
            <a:t>L</a:t>
          </a:r>
          <a:r>
            <a:rPr lang="ru-RU" sz="1200" kern="1200">
              <a:latin typeface="Times New Roman" pitchFamily="18" charset="0"/>
              <a:cs typeface="Times New Roman" pitchFamily="18" charset="0"/>
            </a:rPr>
            <a:t>2 - подойти  к тарелке.</a:t>
          </a:r>
        </a:p>
      </dsp:txBody>
      <dsp:txXfrm>
        <a:off x="0" y="793922"/>
        <a:ext cx="1612773" cy="672844"/>
      </dsp:txXfrm>
    </dsp:sp>
    <dsp:sp modelId="{30C5D096-E98B-48A5-AA5E-DBA8417632C9}">
      <dsp:nvSpPr>
        <dsp:cNvPr id="0" name=""/>
        <dsp:cNvSpPr/>
      </dsp:nvSpPr>
      <dsp:spPr>
        <a:xfrm>
          <a:off x="0" y="-2994"/>
          <a:ext cx="5375910" cy="68701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>
              <a:latin typeface="Times New Roman" pitchFamily="18" charset="0"/>
              <a:cs typeface="Times New Roman" pitchFamily="18" charset="0"/>
            </a:rPr>
            <a:t>цель: утолить голод</a:t>
          </a:r>
        </a:p>
      </dsp:txBody>
      <dsp:txXfrm>
        <a:off x="0" y="-2994"/>
        <a:ext cx="1612773" cy="687018"/>
      </dsp:txXfrm>
    </dsp:sp>
    <dsp:sp modelId="{99E96A93-8569-4D43-B7A6-6AF879CA46AA}">
      <dsp:nvSpPr>
        <dsp:cNvPr id="0" name=""/>
        <dsp:cNvSpPr/>
      </dsp:nvSpPr>
      <dsp:spPr>
        <a:xfrm>
          <a:off x="3296341" y="51954"/>
          <a:ext cx="824236" cy="5494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ФСО</a:t>
          </a:r>
        </a:p>
      </dsp:txBody>
      <dsp:txXfrm>
        <a:off x="3296341" y="51954"/>
        <a:ext cx="824236" cy="549490"/>
      </dsp:txXfrm>
    </dsp:sp>
    <dsp:sp modelId="{AA0EEB30-0C70-470A-B230-4A56941E1786}">
      <dsp:nvSpPr>
        <dsp:cNvPr id="0" name=""/>
        <dsp:cNvSpPr/>
      </dsp:nvSpPr>
      <dsp:spPr>
        <a:xfrm>
          <a:off x="2904828" y="601445"/>
          <a:ext cx="803630" cy="219796"/>
        </a:xfrm>
        <a:custGeom>
          <a:avLst/>
          <a:gdLst/>
          <a:ahLst/>
          <a:cxnLst/>
          <a:rect l="0" t="0" r="0" b="0"/>
          <a:pathLst>
            <a:path>
              <a:moveTo>
                <a:pt x="803630" y="0"/>
              </a:moveTo>
              <a:lnTo>
                <a:pt x="803630" y="109898"/>
              </a:lnTo>
              <a:lnTo>
                <a:pt x="0" y="109898"/>
              </a:lnTo>
              <a:lnTo>
                <a:pt x="0" y="21979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4844-9BED-4805-9DF9-13F5BCBD13F5}">
      <dsp:nvSpPr>
        <dsp:cNvPr id="0" name=""/>
        <dsp:cNvSpPr/>
      </dsp:nvSpPr>
      <dsp:spPr>
        <a:xfrm>
          <a:off x="2492710" y="821241"/>
          <a:ext cx="824236" cy="5494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400" kern="1200">
              <a:latin typeface="Times New Roman" pitchFamily="18" charset="0"/>
              <a:cs typeface="Times New Roman" pitchFamily="18" charset="0"/>
            </a:rPr>
            <a:t>L</a:t>
          </a:r>
          <a:r>
            <a:rPr lang="ru-RU" sz="1400" kern="120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492710" y="821241"/>
        <a:ext cx="824236" cy="549490"/>
      </dsp:txXfrm>
    </dsp:sp>
    <dsp:sp modelId="{CDBFF139-3AA0-4822-8F37-DB9779B84DE4}">
      <dsp:nvSpPr>
        <dsp:cNvPr id="0" name=""/>
        <dsp:cNvSpPr/>
      </dsp:nvSpPr>
      <dsp:spPr>
        <a:xfrm>
          <a:off x="2369075" y="1370732"/>
          <a:ext cx="535753" cy="219796"/>
        </a:xfrm>
        <a:custGeom>
          <a:avLst/>
          <a:gdLst/>
          <a:ahLst/>
          <a:cxnLst/>
          <a:rect l="0" t="0" r="0" b="0"/>
          <a:pathLst>
            <a:path>
              <a:moveTo>
                <a:pt x="535753" y="0"/>
              </a:moveTo>
              <a:lnTo>
                <a:pt x="535753" y="109898"/>
              </a:lnTo>
              <a:lnTo>
                <a:pt x="0" y="109898"/>
              </a:lnTo>
              <a:lnTo>
                <a:pt x="0" y="21979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0A8F7-DDA8-4787-8F36-4C1EDB3ECFA9}">
      <dsp:nvSpPr>
        <dsp:cNvPr id="0" name=""/>
        <dsp:cNvSpPr/>
      </dsp:nvSpPr>
      <dsp:spPr>
        <a:xfrm>
          <a:off x="1956957" y="1590528"/>
          <a:ext cx="824236" cy="5494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400" kern="1200">
              <a:latin typeface="Times New Roman" pitchFamily="18" charset="0"/>
              <a:cs typeface="Times New Roman" pitchFamily="18" charset="0"/>
            </a:rPr>
            <a:t>LL1</a:t>
          </a: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>
        <a:off x="1956957" y="1590528"/>
        <a:ext cx="824236" cy="549490"/>
      </dsp:txXfrm>
    </dsp:sp>
    <dsp:sp modelId="{E66CAA07-F446-4BE9-A59C-AA03ED5706B6}">
      <dsp:nvSpPr>
        <dsp:cNvPr id="0" name=""/>
        <dsp:cNvSpPr/>
      </dsp:nvSpPr>
      <dsp:spPr>
        <a:xfrm>
          <a:off x="2369075" y="2140019"/>
          <a:ext cx="811922" cy="28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64"/>
              </a:lnTo>
              <a:lnTo>
                <a:pt x="811922" y="142264"/>
              </a:lnTo>
              <a:lnTo>
                <a:pt x="811922" y="28452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DA9185-8B4D-4A10-8D83-B6446415C09F}">
      <dsp:nvSpPr>
        <dsp:cNvPr id="0" name=""/>
        <dsp:cNvSpPr/>
      </dsp:nvSpPr>
      <dsp:spPr>
        <a:xfrm>
          <a:off x="2768879" y="2424549"/>
          <a:ext cx="824236" cy="549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400" kern="1200">
              <a:latin typeface="Times New Roman" pitchFamily="18" charset="0"/>
              <a:cs typeface="Times New Roman" pitchFamily="18" charset="0"/>
            </a:rPr>
            <a:t>LLL1</a:t>
          </a: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>
        <a:off x="2768879" y="2424549"/>
        <a:ext cx="824236" cy="549490"/>
      </dsp:txXfrm>
    </dsp:sp>
    <dsp:sp modelId="{CD8BB835-49B7-4482-A4FC-3AAEF2981110}">
      <dsp:nvSpPr>
        <dsp:cNvPr id="0" name=""/>
        <dsp:cNvSpPr/>
      </dsp:nvSpPr>
      <dsp:spPr>
        <a:xfrm>
          <a:off x="2904828" y="1370732"/>
          <a:ext cx="535753" cy="219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898"/>
              </a:lnTo>
              <a:lnTo>
                <a:pt x="535753" y="109898"/>
              </a:lnTo>
              <a:lnTo>
                <a:pt x="535753" y="21979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67542-1D86-406A-985A-56EB66C2DF0C}">
      <dsp:nvSpPr>
        <dsp:cNvPr id="0" name=""/>
        <dsp:cNvSpPr/>
      </dsp:nvSpPr>
      <dsp:spPr>
        <a:xfrm>
          <a:off x="3028464" y="1590528"/>
          <a:ext cx="824236" cy="5494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400" kern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400" kern="1200">
              <a:latin typeface="Times New Roman" pitchFamily="18" charset="0"/>
              <a:cs typeface="Times New Roman" pitchFamily="18" charset="0"/>
            </a:rPr>
            <a:t>2</a:t>
          </a:r>
        </a:p>
      </dsp:txBody>
      <dsp:txXfrm>
        <a:off x="3028464" y="1590528"/>
        <a:ext cx="824236" cy="549490"/>
      </dsp:txXfrm>
    </dsp:sp>
    <dsp:sp modelId="{D0219B50-6F79-49B6-96C8-2141D81A521D}">
      <dsp:nvSpPr>
        <dsp:cNvPr id="0" name=""/>
        <dsp:cNvSpPr/>
      </dsp:nvSpPr>
      <dsp:spPr>
        <a:xfrm>
          <a:off x="3708459" y="601445"/>
          <a:ext cx="803630" cy="219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898"/>
              </a:lnTo>
              <a:lnTo>
                <a:pt x="803630" y="109898"/>
              </a:lnTo>
              <a:lnTo>
                <a:pt x="803630" y="21979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77935-5D36-48F2-84CC-EFE96C12481E}">
      <dsp:nvSpPr>
        <dsp:cNvPr id="0" name=""/>
        <dsp:cNvSpPr/>
      </dsp:nvSpPr>
      <dsp:spPr>
        <a:xfrm>
          <a:off x="4099971" y="821241"/>
          <a:ext cx="824236" cy="5494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400" kern="1200">
              <a:latin typeface="Times New Roman" pitchFamily="18" charset="0"/>
              <a:cs typeface="Times New Roman" pitchFamily="18" charset="0"/>
            </a:rPr>
            <a:t>L</a:t>
          </a:r>
          <a:r>
            <a:rPr lang="ru-RU" sz="1400" kern="1200">
              <a:latin typeface="Times New Roman" pitchFamily="18" charset="0"/>
              <a:cs typeface="Times New Roman" pitchFamily="18" charset="0"/>
            </a:rPr>
            <a:t>2</a:t>
          </a:r>
        </a:p>
      </dsp:txBody>
      <dsp:txXfrm>
        <a:off x="4099971" y="821241"/>
        <a:ext cx="824236" cy="549490"/>
      </dsp:txXfrm>
    </dsp:sp>
    <dsp:sp modelId="{3F9E0FA5-B973-4951-8130-5B439D24B18A}">
      <dsp:nvSpPr>
        <dsp:cNvPr id="0" name=""/>
        <dsp:cNvSpPr/>
      </dsp:nvSpPr>
      <dsp:spPr>
        <a:xfrm>
          <a:off x="4466369" y="1370732"/>
          <a:ext cx="91440" cy="2197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979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1A222-0FFF-4790-9CD0-0A146C8CE6DA}">
      <dsp:nvSpPr>
        <dsp:cNvPr id="0" name=""/>
        <dsp:cNvSpPr/>
      </dsp:nvSpPr>
      <dsp:spPr>
        <a:xfrm>
          <a:off x="4099971" y="1590528"/>
          <a:ext cx="824236" cy="5494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ФС</a:t>
          </a:r>
          <a:r>
            <a:rPr lang="en-US" sz="1400" kern="1200">
              <a:latin typeface="Times New Roman" pitchFamily="18" charset="0"/>
              <a:cs typeface="Times New Roman" pitchFamily="18" charset="0"/>
            </a:rPr>
            <a:t>LL</a:t>
          </a:r>
          <a:r>
            <a:rPr lang="ru-RU" sz="1400" kern="1200">
              <a:latin typeface="Times New Roman" pitchFamily="18" charset="0"/>
              <a:cs typeface="Times New Roman" pitchFamily="18" charset="0"/>
            </a:rPr>
            <a:t>3</a:t>
          </a:r>
        </a:p>
      </dsp:txBody>
      <dsp:txXfrm>
        <a:off x="4099971" y="1590528"/>
        <a:ext cx="824236" cy="549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0.26923</cdr:x>
      <cdr:y>0.07955</cdr:y>
    </cdr:from>
    <cdr:to>
      <cdr:x>0.33846</cdr:x>
      <cdr:y>0.20171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68823" y="251014"/>
          <a:ext cx="403412" cy="3854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EB7E9-9ADE-4131-9A6B-EC8AB81874A5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F666B-2A19-4F18-B764-AF8DC7FFF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283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F666B-2A19-4F18-B764-AF8DC7FFFCB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077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CB17-F494-4AE6-999B-865E5AAA8D1D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209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FA6C-B3FD-4643-8B7B-BD11C4696E54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9093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457F2-0CF9-4A3E-BDB7-CCB7E9C0D129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6169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CB17-F494-4AE6-999B-865E5AAA8D1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099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0221-42E2-4C0B-B4CD-0FC555E3CF9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7992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1970-74F7-488C-A5C9-114573E814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337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83CE-05B0-4318-991F-0EF4C9C979B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5145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166A-9231-4907-BA49-EF9EF51ACAE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4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3C1B-F3EE-4847-886D-90E13090A5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665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9E86-4880-4E94-A046-FD3941FFF74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486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C39F-BD33-46F7-8D12-570D4051463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27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0221-42E2-4C0B-B4CD-0FC555E3CF92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7992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3C9-D2A0-4D2C-9BA2-340E3893759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632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FA6C-B3FD-4643-8B7B-BD11C4696E5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093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457F2-0CF9-4A3E-BDB7-CCB7E9C0D1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169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CB17-F494-4AE6-999B-865E5AAA8D1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099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0221-42E2-4C0B-B4CD-0FC555E3CF9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79924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1970-74F7-488C-A5C9-114573E814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337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83CE-05B0-4318-991F-0EF4C9C979B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51451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166A-9231-4907-BA49-EF9EF51ACAE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40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3C1B-F3EE-4847-886D-90E13090A5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665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9E86-4880-4E94-A046-FD3941FFF74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48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1970-74F7-488C-A5C9-114573E81470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3376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C39F-BD33-46F7-8D12-570D4051463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2754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3C9-D2A0-4D2C-9BA2-340E3893759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632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FA6C-B3FD-4643-8B7B-BD11C4696E5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093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457F2-0CF9-4A3E-BDB7-CCB7E9C0D1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1694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CB17-F494-4AE6-999B-865E5AAA8D1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099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0221-42E2-4C0B-B4CD-0FC555E3CF9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79924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1970-74F7-488C-A5C9-114573E814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3376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83CE-05B0-4318-991F-0EF4C9C979B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51451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166A-9231-4907-BA49-EF9EF51ACAE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40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3C1B-F3EE-4847-886D-90E13090A5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66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83CE-05B0-4318-991F-0EF4C9C979BA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51451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9E86-4880-4E94-A046-FD3941FFF74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4863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C39F-BD33-46F7-8D12-570D4051463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2754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3C9-D2A0-4D2C-9BA2-340E3893759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6329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FA6C-B3FD-4643-8B7B-BD11C4696E5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0935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457F2-0CF9-4A3E-BDB7-CCB7E9C0D1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16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166A-9231-4907-BA49-EF9EF51ACAE0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3C1B-F3EE-4847-886D-90E13090A5F6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66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9E86-4880-4E94-A046-FD3941FFF748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48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C39F-BD33-46F7-8D12-570D40514635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827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3C9-D2A0-4D2C-9BA2-340E3893759E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632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8150-3398-4C91-85CB-9DBFF359CA27}" type="datetime1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5F082-9F0B-45ED-A8C5-13BBC7032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6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8150-3398-4C91-85CB-9DBFF359CA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6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8150-3398-4C91-85CB-9DBFF359CA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6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8150-3398-4C91-85CB-9DBFF359CA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5F082-9F0B-45ED-A8C5-13BBC70328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6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1.png"/><Relationship Id="rId9" Type="http://schemas.microsoft.com/office/2007/relationships/diagramDrawing" Target="../diagrams/drawing3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5" Type="http://schemas.openxmlformats.org/officeDocument/2006/relationships/chart" Target="../charts/char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5" Type="http://schemas.openxmlformats.org/officeDocument/2006/relationships/chart" Target="../charts/chart3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9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.emf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21" Type="http://schemas.microsoft.com/office/2007/relationships/hdphoto" Target="NULL"/><Relationship Id="rId7" Type="http://schemas.openxmlformats.org/officeDocument/2006/relationships/diagramColors" Target="../diagrams/colors1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9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8.gif"/><Relationship Id="rId4" Type="http://schemas.openxmlformats.org/officeDocument/2006/relationships/diagramData" Target="../diagrams/data1.xml"/><Relationship Id="rId9" Type="http://schemas.openxmlformats.org/officeDocument/2006/relationships/image" Target="../media/image1.png"/><Relationship Id="rId2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.png"/><Relationship Id="rId4" Type="http://schemas.openxmlformats.org/officeDocument/2006/relationships/diagramData" Target="../diagrams/data2.xml"/><Relationship Id="rId9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3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22612" y="420323"/>
            <a:ext cx="7521388" cy="18836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" y="5316543"/>
            <a:ext cx="9144000" cy="40524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9127" y="403445"/>
            <a:ext cx="6774873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Человек культурен настолько, насколько </a:t>
            </a:r>
            <a:endParaRPr lang="ru-RU" sz="28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  <a:p>
            <a:pPr algn="ctr"/>
            <a:r>
              <a:rPr lang="ru-RU" sz="2800" b="1" i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Он способен понять кошку. </a:t>
            </a:r>
            <a:endParaRPr lang="ru-RU" sz="28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  <a:p>
            <a:r>
              <a:rPr lang="ru-RU" sz="2800" b="1" i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                       Бернард шоу</a:t>
            </a:r>
            <a:endParaRPr lang="ru-RU" sz="2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9457" y="5638800"/>
            <a:ext cx="1219200" cy="1219200"/>
          </a:xfrm>
          <a:prstGeom prst="rect">
            <a:avLst/>
          </a:prstGeom>
        </p:spPr>
      </p:pic>
      <p:grpSp>
        <p:nvGrpSpPr>
          <p:cNvPr id="2" name="Группа 8"/>
          <p:cNvGrpSpPr/>
          <p:nvPr/>
        </p:nvGrpSpPr>
        <p:grpSpPr>
          <a:xfrm>
            <a:off x="3397624" y="3030071"/>
            <a:ext cx="2205318" cy="2584122"/>
            <a:chOff x="4788024" y="0"/>
            <a:chExt cx="2767755" cy="3545632"/>
          </a:xfrm>
        </p:grpSpPr>
        <p:sp>
          <p:nvSpPr>
            <p:cNvPr id="10" name="Овал 9"/>
            <p:cNvSpPr/>
            <p:nvPr/>
          </p:nvSpPr>
          <p:spPr>
            <a:xfrm>
              <a:off x="6372200" y="0"/>
              <a:ext cx="1080120" cy="115212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 rot="1754584">
              <a:off x="7100710" y="945960"/>
              <a:ext cx="383061" cy="1313663"/>
            </a:xfrm>
            <a:custGeom>
              <a:avLst/>
              <a:gdLst>
                <a:gd name="connsiteX0" fmla="*/ 0 w 783780"/>
                <a:gd name="connsiteY0" fmla="*/ 1324783 h 1343833"/>
                <a:gd name="connsiteX1" fmla="*/ 76200 w 783780"/>
                <a:gd name="connsiteY1" fmla="*/ 1334308 h 1343833"/>
                <a:gd name="connsiteX2" fmla="*/ 104775 w 783780"/>
                <a:gd name="connsiteY2" fmla="*/ 1343833 h 1343833"/>
                <a:gd name="connsiteX3" fmla="*/ 257175 w 783780"/>
                <a:gd name="connsiteY3" fmla="*/ 1334308 h 1343833"/>
                <a:gd name="connsiteX4" fmla="*/ 295275 w 783780"/>
                <a:gd name="connsiteY4" fmla="*/ 1305733 h 1343833"/>
                <a:gd name="connsiteX5" fmla="*/ 333375 w 783780"/>
                <a:gd name="connsiteY5" fmla="*/ 1286683 h 1343833"/>
                <a:gd name="connsiteX6" fmla="*/ 390525 w 783780"/>
                <a:gd name="connsiteY6" fmla="*/ 1229533 h 1343833"/>
                <a:gd name="connsiteX7" fmla="*/ 419100 w 783780"/>
                <a:gd name="connsiteY7" fmla="*/ 1200958 h 1343833"/>
                <a:gd name="connsiteX8" fmla="*/ 476250 w 783780"/>
                <a:gd name="connsiteY8" fmla="*/ 1124758 h 1343833"/>
                <a:gd name="connsiteX9" fmla="*/ 504825 w 783780"/>
                <a:gd name="connsiteY9" fmla="*/ 1086658 h 1343833"/>
                <a:gd name="connsiteX10" fmla="*/ 533400 w 783780"/>
                <a:gd name="connsiteY10" fmla="*/ 1058083 h 1343833"/>
                <a:gd name="connsiteX11" fmla="*/ 542925 w 783780"/>
                <a:gd name="connsiteY11" fmla="*/ 1029508 h 1343833"/>
                <a:gd name="connsiteX12" fmla="*/ 581025 w 783780"/>
                <a:gd name="connsiteY12" fmla="*/ 972358 h 1343833"/>
                <a:gd name="connsiteX13" fmla="*/ 600075 w 783780"/>
                <a:gd name="connsiteY13" fmla="*/ 943783 h 1343833"/>
                <a:gd name="connsiteX14" fmla="*/ 619125 w 783780"/>
                <a:gd name="connsiteY14" fmla="*/ 886633 h 1343833"/>
                <a:gd name="connsiteX15" fmla="*/ 657225 w 783780"/>
                <a:gd name="connsiteY15" fmla="*/ 800908 h 1343833"/>
                <a:gd name="connsiteX16" fmla="*/ 695325 w 783780"/>
                <a:gd name="connsiteY16" fmla="*/ 677083 h 1343833"/>
                <a:gd name="connsiteX17" fmla="*/ 704850 w 783780"/>
                <a:gd name="connsiteY17" fmla="*/ 648508 h 1343833"/>
                <a:gd name="connsiteX18" fmla="*/ 723900 w 783780"/>
                <a:gd name="connsiteY18" fmla="*/ 619933 h 1343833"/>
                <a:gd name="connsiteX19" fmla="*/ 742950 w 783780"/>
                <a:gd name="connsiteY19" fmla="*/ 486583 h 1343833"/>
                <a:gd name="connsiteX20" fmla="*/ 771525 w 783780"/>
                <a:gd name="connsiteY20" fmla="*/ 324658 h 1343833"/>
                <a:gd name="connsiteX21" fmla="*/ 781050 w 783780"/>
                <a:gd name="connsiteY21" fmla="*/ 267508 h 1343833"/>
                <a:gd name="connsiteX22" fmla="*/ 771525 w 783780"/>
                <a:gd name="connsiteY22" fmla="*/ 19858 h 1343833"/>
                <a:gd name="connsiteX23" fmla="*/ 752475 w 783780"/>
                <a:gd name="connsiteY23" fmla="*/ 77008 h 1343833"/>
                <a:gd name="connsiteX24" fmla="*/ 723900 w 783780"/>
                <a:gd name="connsiteY24" fmla="*/ 134158 h 1343833"/>
                <a:gd name="connsiteX25" fmla="*/ 695325 w 783780"/>
                <a:gd name="connsiteY25" fmla="*/ 191308 h 1343833"/>
                <a:gd name="connsiteX26" fmla="*/ 685800 w 783780"/>
                <a:gd name="connsiteY26" fmla="*/ 238933 h 1343833"/>
                <a:gd name="connsiteX27" fmla="*/ 666750 w 783780"/>
                <a:gd name="connsiteY27" fmla="*/ 296083 h 1343833"/>
                <a:gd name="connsiteX28" fmla="*/ 647700 w 783780"/>
                <a:gd name="connsiteY28" fmla="*/ 353233 h 1343833"/>
                <a:gd name="connsiteX29" fmla="*/ 638175 w 783780"/>
                <a:gd name="connsiteY29" fmla="*/ 381808 h 1343833"/>
                <a:gd name="connsiteX30" fmla="*/ 609600 w 783780"/>
                <a:gd name="connsiteY30" fmla="*/ 477058 h 1343833"/>
                <a:gd name="connsiteX31" fmla="*/ 600075 w 783780"/>
                <a:gd name="connsiteY31" fmla="*/ 505633 h 1343833"/>
                <a:gd name="connsiteX32" fmla="*/ 571500 w 783780"/>
                <a:gd name="connsiteY32" fmla="*/ 572308 h 1343833"/>
                <a:gd name="connsiteX33" fmla="*/ 561975 w 783780"/>
                <a:gd name="connsiteY33" fmla="*/ 648508 h 1343833"/>
                <a:gd name="connsiteX34" fmla="*/ 542925 w 783780"/>
                <a:gd name="connsiteY34" fmla="*/ 677083 h 1343833"/>
                <a:gd name="connsiteX35" fmla="*/ 533400 w 783780"/>
                <a:gd name="connsiteY35" fmla="*/ 705658 h 1343833"/>
                <a:gd name="connsiteX36" fmla="*/ 514350 w 783780"/>
                <a:gd name="connsiteY36" fmla="*/ 772333 h 1343833"/>
                <a:gd name="connsiteX37" fmla="*/ 485775 w 783780"/>
                <a:gd name="connsiteY37" fmla="*/ 819958 h 1343833"/>
                <a:gd name="connsiteX38" fmla="*/ 447675 w 783780"/>
                <a:gd name="connsiteY38" fmla="*/ 877108 h 1343833"/>
                <a:gd name="connsiteX39" fmla="*/ 428625 w 783780"/>
                <a:gd name="connsiteY39" fmla="*/ 905683 h 1343833"/>
                <a:gd name="connsiteX40" fmla="*/ 400050 w 783780"/>
                <a:gd name="connsiteY40" fmla="*/ 943783 h 1343833"/>
                <a:gd name="connsiteX41" fmla="*/ 381000 w 783780"/>
                <a:gd name="connsiteY41" fmla="*/ 972358 h 1343833"/>
                <a:gd name="connsiteX42" fmla="*/ 352425 w 783780"/>
                <a:gd name="connsiteY42" fmla="*/ 1029508 h 1343833"/>
                <a:gd name="connsiteX43" fmla="*/ 323850 w 783780"/>
                <a:gd name="connsiteY43" fmla="*/ 1048558 h 1343833"/>
                <a:gd name="connsiteX44" fmla="*/ 295275 w 783780"/>
                <a:gd name="connsiteY44" fmla="*/ 1105708 h 1343833"/>
                <a:gd name="connsiteX45" fmla="*/ 266700 w 783780"/>
                <a:gd name="connsiteY45" fmla="*/ 1115233 h 1343833"/>
                <a:gd name="connsiteX46" fmla="*/ 228600 w 783780"/>
                <a:gd name="connsiteY46" fmla="*/ 1143808 h 1343833"/>
                <a:gd name="connsiteX47" fmla="*/ 142875 w 783780"/>
                <a:gd name="connsiteY47" fmla="*/ 1191433 h 1343833"/>
                <a:gd name="connsiteX48" fmla="*/ 28575 w 783780"/>
                <a:gd name="connsiteY48" fmla="*/ 1191433 h 134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780" h="1343833">
                  <a:moveTo>
                    <a:pt x="0" y="1324783"/>
                  </a:moveTo>
                  <a:cubicBezTo>
                    <a:pt x="25400" y="1327958"/>
                    <a:pt x="51015" y="1329729"/>
                    <a:pt x="76200" y="1334308"/>
                  </a:cubicBezTo>
                  <a:cubicBezTo>
                    <a:pt x="86078" y="1336104"/>
                    <a:pt x="94735" y="1343833"/>
                    <a:pt x="104775" y="1343833"/>
                  </a:cubicBezTo>
                  <a:cubicBezTo>
                    <a:pt x="155674" y="1343833"/>
                    <a:pt x="206375" y="1337483"/>
                    <a:pt x="257175" y="1334308"/>
                  </a:cubicBezTo>
                  <a:cubicBezTo>
                    <a:pt x="269875" y="1324783"/>
                    <a:pt x="281813" y="1314147"/>
                    <a:pt x="295275" y="1305733"/>
                  </a:cubicBezTo>
                  <a:cubicBezTo>
                    <a:pt x="307316" y="1298208"/>
                    <a:pt x="322287" y="1295553"/>
                    <a:pt x="333375" y="1286683"/>
                  </a:cubicBezTo>
                  <a:cubicBezTo>
                    <a:pt x="354412" y="1269853"/>
                    <a:pt x="371475" y="1248583"/>
                    <a:pt x="390525" y="1229533"/>
                  </a:cubicBezTo>
                  <a:cubicBezTo>
                    <a:pt x="400050" y="1220008"/>
                    <a:pt x="411018" y="1211734"/>
                    <a:pt x="419100" y="1200958"/>
                  </a:cubicBezTo>
                  <a:lnTo>
                    <a:pt x="476250" y="1124758"/>
                  </a:lnTo>
                  <a:cubicBezTo>
                    <a:pt x="485775" y="1112058"/>
                    <a:pt x="493600" y="1097883"/>
                    <a:pt x="504825" y="1086658"/>
                  </a:cubicBezTo>
                  <a:lnTo>
                    <a:pt x="533400" y="1058083"/>
                  </a:lnTo>
                  <a:cubicBezTo>
                    <a:pt x="536575" y="1048558"/>
                    <a:pt x="538049" y="1038285"/>
                    <a:pt x="542925" y="1029508"/>
                  </a:cubicBezTo>
                  <a:cubicBezTo>
                    <a:pt x="554044" y="1009494"/>
                    <a:pt x="568325" y="991408"/>
                    <a:pt x="581025" y="972358"/>
                  </a:cubicBezTo>
                  <a:lnTo>
                    <a:pt x="600075" y="943783"/>
                  </a:lnTo>
                  <a:cubicBezTo>
                    <a:pt x="611214" y="927075"/>
                    <a:pt x="612775" y="905683"/>
                    <a:pt x="619125" y="886633"/>
                  </a:cubicBezTo>
                  <a:cubicBezTo>
                    <a:pt x="641795" y="818623"/>
                    <a:pt x="627036" y="846191"/>
                    <a:pt x="657225" y="800908"/>
                  </a:cubicBezTo>
                  <a:cubicBezTo>
                    <a:pt x="685929" y="686090"/>
                    <a:pt x="662955" y="763404"/>
                    <a:pt x="695325" y="677083"/>
                  </a:cubicBezTo>
                  <a:cubicBezTo>
                    <a:pt x="698850" y="667682"/>
                    <a:pt x="700360" y="657488"/>
                    <a:pt x="704850" y="648508"/>
                  </a:cubicBezTo>
                  <a:cubicBezTo>
                    <a:pt x="709970" y="638269"/>
                    <a:pt x="717550" y="629458"/>
                    <a:pt x="723900" y="619933"/>
                  </a:cubicBezTo>
                  <a:cubicBezTo>
                    <a:pt x="749680" y="491031"/>
                    <a:pt x="712782" y="682672"/>
                    <a:pt x="742950" y="486583"/>
                  </a:cubicBezTo>
                  <a:cubicBezTo>
                    <a:pt x="751284" y="432411"/>
                    <a:pt x="762134" y="378656"/>
                    <a:pt x="771525" y="324658"/>
                  </a:cubicBezTo>
                  <a:cubicBezTo>
                    <a:pt x="774834" y="305631"/>
                    <a:pt x="781050" y="267508"/>
                    <a:pt x="781050" y="267508"/>
                  </a:cubicBezTo>
                  <a:cubicBezTo>
                    <a:pt x="777875" y="184958"/>
                    <a:pt x="783780" y="101555"/>
                    <a:pt x="771525" y="19858"/>
                  </a:cubicBezTo>
                  <a:cubicBezTo>
                    <a:pt x="768546" y="0"/>
                    <a:pt x="758825" y="57958"/>
                    <a:pt x="752475" y="77008"/>
                  </a:cubicBezTo>
                  <a:cubicBezTo>
                    <a:pt x="728534" y="148832"/>
                    <a:pt x="760829" y="60300"/>
                    <a:pt x="723900" y="134158"/>
                  </a:cubicBezTo>
                  <a:cubicBezTo>
                    <a:pt x="684465" y="213028"/>
                    <a:pt x="749920" y="109416"/>
                    <a:pt x="695325" y="191308"/>
                  </a:cubicBezTo>
                  <a:cubicBezTo>
                    <a:pt x="692150" y="207183"/>
                    <a:pt x="690060" y="223314"/>
                    <a:pt x="685800" y="238933"/>
                  </a:cubicBezTo>
                  <a:cubicBezTo>
                    <a:pt x="680516" y="258306"/>
                    <a:pt x="673100" y="277033"/>
                    <a:pt x="666750" y="296083"/>
                  </a:cubicBezTo>
                  <a:lnTo>
                    <a:pt x="647700" y="353233"/>
                  </a:lnTo>
                  <a:cubicBezTo>
                    <a:pt x="644525" y="362758"/>
                    <a:pt x="640610" y="372068"/>
                    <a:pt x="638175" y="381808"/>
                  </a:cubicBezTo>
                  <a:cubicBezTo>
                    <a:pt x="623780" y="439389"/>
                    <a:pt x="632790" y="407489"/>
                    <a:pt x="609600" y="477058"/>
                  </a:cubicBezTo>
                  <a:cubicBezTo>
                    <a:pt x="606425" y="486583"/>
                    <a:pt x="604565" y="496653"/>
                    <a:pt x="600075" y="505633"/>
                  </a:cubicBezTo>
                  <a:cubicBezTo>
                    <a:pt x="576535" y="552713"/>
                    <a:pt x="585515" y="530263"/>
                    <a:pt x="571500" y="572308"/>
                  </a:cubicBezTo>
                  <a:cubicBezTo>
                    <a:pt x="568325" y="597708"/>
                    <a:pt x="568710" y="623812"/>
                    <a:pt x="561975" y="648508"/>
                  </a:cubicBezTo>
                  <a:cubicBezTo>
                    <a:pt x="558963" y="659552"/>
                    <a:pt x="548045" y="666844"/>
                    <a:pt x="542925" y="677083"/>
                  </a:cubicBezTo>
                  <a:cubicBezTo>
                    <a:pt x="538435" y="686063"/>
                    <a:pt x="536158" y="696004"/>
                    <a:pt x="533400" y="705658"/>
                  </a:cubicBezTo>
                  <a:cubicBezTo>
                    <a:pt x="529331" y="719900"/>
                    <a:pt x="521963" y="757108"/>
                    <a:pt x="514350" y="772333"/>
                  </a:cubicBezTo>
                  <a:cubicBezTo>
                    <a:pt x="506071" y="788892"/>
                    <a:pt x="495714" y="804339"/>
                    <a:pt x="485775" y="819958"/>
                  </a:cubicBezTo>
                  <a:cubicBezTo>
                    <a:pt x="473483" y="839274"/>
                    <a:pt x="460375" y="858058"/>
                    <a:pt x="447675" y="877108"/>
                  </a:cubicBezTo>
                  <a:cubicBezTo>
                    <a:pt x="441325" y="886633"/>
                    <a:pt x="435494" y="896525"/>
                    <a:pt x="428625" y="905683"/>
                  </a:cubicBezTo>
                  <a:cubicBezTo>
                    <a:pt x="419100" y="918383"/>
                    <a:pt x="409277" y="930865"/>
                    <a:pt x="400050" y="943783"/>
                  </a:cubicBezTo>
                  <a:cubicBezTo>
                    <a:pt x="393396" y="953098"/>
                    <a:pt x="386120" y="962119"/>
                    <a:pt x="381000" y="972358"/>
                  </a:cubicBezTo>
                  <a:cubicBezTo>
                    <a:pt x="365506" y="1003346"/>
                    <a:pt x="379722" y="1002211"/>
                    <a:pt x="352425" y="1029508"/>
                  </a:cubicBezTo>
                  <a:cubicBezTo>
                    <a:pt x="344330" y="1037603"/>
                    <a:pt x="333375" y="1042208"/>
                    <a:pt x="323850" y="1048558"/>
                  </a:cubicBezTo>
                  <a:cubicBezTo>
                    <a:pt x="317575" y="1067382"/>
                    <a:pt x="312061" y="1092279"/>
                    <a:pt x="295275" y="1105708"/>
                  </a:cubicBezTo>
                  <a:cubicBezTo>
                    <a:pt x="287435" y="1111980"/>
                    <a:pt x="276225" y="1112058"/>
                    <a:pt x="266700" y="1115233"/>
                  </a:cubicBezTo>
                  <a:cubicBezTo>
                    <a:pt x="254000" y="1124758"/>
                    <a:pt x="241605" y="1134704"/>
                    <a:pt x="228600" y="1143808"/>
                  </a:cubicBezTo>
                  <a:cubicBezTo>
                    <a:pt x="214835" y="1153444"/>
                    <a:pt x="170481" y="1189593"/>
                    <a:pt x="142875" y="1191433"/>
                  </a:cubicBezTo>
                  <a:cubicBezTo>
                    <a:pt x="104859" y="1193967"/>
                    <a:pt x="66675" y="1191433"/>
                    <a:pt x="28575" y="1191433"/>
                  </a:cubicBezTo>
                </a:path>
              </a:pathLst>
            </a:custGeom>
            <a:solidFill>
              <a:srgbClr val="E571DF"/>
            </a:solidFill>
            <a:ln>
              <a:solidFill>
                <a:srgbClr val="F0A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588224" y="216024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88024" y="0"/>
              <a:ext cx="1080120" cy="115212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04048" y="216024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6444208" y="2160240"/>
              <a:ext cx="648072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5292080" y="2160240"/>
              <a:ext cx="576064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5220072" y="360040"/>
              <a:ext cx="1872208" cy="201622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5580112" y="576064"/>
              <a:ext cx="1152128" cy="86409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508104" y="1224136"/>
              <a:ext cx="1296144" cy="64807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5868144" y="864096"/>
              <a:ext cx="144016" cy="28803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6300192" y="864096"/>
              <a:ext cx="144016" cy="28803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6084168" y="1296144"/>
              <a:ext cx="144016" cy="216024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5940152" y="1080120"/>
              <a:ext cx="432048" cy="288032"/>
            </a:xfrm>
            <a:prstGeom prst="ellipse">
              <a:avLst/>
            </a:prstGeom>
            <a:effectLst>
              <a:softEdge rad="635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156176" y="1296144"/>
              <a:ext cx="216024" cy="21602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5940152" y="1296144"/>
              <a:ext cx="216024" cy="21602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Овал 31"/>
            <p:cNvSpPr/>
            <p:nvPr/>
          </p:nvSpPr>
          <p:spPr>
            <a:xfrm>
              <a:off x="6228184" y="2232248"/>
              <a:ext cx="648072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5580112" y="2232248"/>
              <a:ext cx="648072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5724128" y="122413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 flipV="1">
              <a:off x="5652120" y="108012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5724128" y="1224136"/>
              <a:ext cx="28803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6372200" y="122413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6300192" y="108012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 flipV="1">
              <a:off x="6300192" y="1224136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Овал 39"/>
            <p:cNvSpPr/>
            <p:nvPr/>
          </p:nvSpPr>
          <p:spPr>
            <a:xfrm>
              <a:off x="6444208" y="980728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rot="1754584">
              <a:off x="7172718" y="1854680"/>
              <a:ext cx="383061" cy="1313663"/>
            </a:xfrm>
            <a:custGeom>
              <a:avLst/>
              <a:gdLst>
                <a:gd name="connsiteX0" fmla="*/ 0 w 783780"/>
                <a:gd name="connsiteY0" fmla="*/ 1324783 h 1343833"/>
                <a:gd name="connsiteX1" fmla="*/ 76200 w 783780"/>
                <a:gd name="connsiteY1" fmla="*/ 1334308 h 1343833"/>
                <a:gd name="connsiteX2" fmla="*/ 104775 w 783780"/>
                <a:gd name="connsiteY2" fmla="*/ 1343833 h 1343833"/>
                <a:gd name="connsiteX3" fmla="*/ 257175 w 783780"/>
                <a:gd name="connsiteY3" fmla="*/ 1334308 h 1343833"/>
                <a:gd name="connsiteX4" fmla="*/ 295275 w 783780"/>
                <a:gd name="connsiteY4" fmla="*/ 1305733 h 1343833"/>
                <a:gd name="connsiteX5" fmla="*/ 333375 w 783780"/>
                <a:gd name="connsiteY5" fmla="*/ 1286683 h 1343833"/>
                <a:gd name="connsiteX6" fmla="*/ 390525 w 783780"/>
                <a:gd name="connsiteY6" fmla="*/ 1229533 h 1343833"/>
                <a:gd name="connsiteX7" fmla="*/ 419100 w 783780"/>
                <a:gd name="connsiteY7" fmla="*/ 1200958 h 1343833"/>
                <a:gd name="connsiteX8" fmla="*/ 476250 w 783780"/>
                <a:gd name="connsiteY8" fmla="*/ 1124758 h 1343833"/>
                <a:gd name="connsiteX9" fmla="*/ 504825 w 783780"/>
                <a:gd name="connsiteY9" fmla="*/ 1086658 h 1343833"/>
                <a:gd name="connsiteX10" fmla="*/ 533400 w 783780"/>
                <a:gd name="connsiteY10" fmla="*/ 1058083 h 1343833"/>
                <a:gd name="connsiteX11" fmla="*/ 542925 w 783780"/>
                <a:gd name="connsiteY11" fmla="*/ 1029508 h 1343833"/>
                <a:gd name="connsiteX12" fmla="*/ 581025 w 783780"/>
                <a:gd name="connsiteY12" fmla="*/ 972358 h 1343833"/>
                <a:gd name="connsiteX13" fmla="*/ 600075 w 783780"/>
                <a:gd name="connsiteY13" fmla="*/ 943783 h 1343833"/>
                <a:gd name="connsiteX14" fmla="*/ 619125 w 783780"/>
                <a:gd name="connsiteY14" fmla="*/ 886633 h 1343833"/>
                <a:gd name="connsiteX15" fmla="*/ 657225 w 783780"/>
                <a:gd name="connsiteY15" fmla="*/ 800908 h 1343833"/>
                <a:gd name="connsiteX16" fmla="*/ 695325 w 783780"/>
                <a:gd name="connsiteY16" fmla="*/ 677083 h 1343833"/>
                <a:gd name="connsiteX17" fmla="*/ 704850 w 783780"/>
                <a:gd name="connsiteY17" fmla="*/ 648508 h 1343833"/>
                <a:gd name="connsiteX18" fmla="*/ 723900 w 783780"/>
                <a:gd name="connsiteY18" fmla="*/ 619933 h 1343833"/>
                <a:gd name="connsiteX19" fmla="*/ 742950 w 783780"/>
                <a:gd name="connsiteY19" fmla="*/ 486583 h 1343833"/>
                <a:gd name="connsiteX20" fmla="*/ 771525 w 783780"/>
                <a:gd name="connsiteY20" fmla="*/ 324658 h 1343833"/>
                <a:gd name="connsiteX21" fmla="*/ 781050 w 783780"/>
                <a:gd name="connsiteY21" fmla="*/ 267508 h 1343833"/>
                <a:gd name="connsiteX22" fmla="*/ 771525 w 783780"/>
                <a:gd name="connsiteY22" fmla="*/ 19858 h 1343833"/>
                <a:gd name="connsiteX23" fmla="*/ 752475 w 783780"/>
                <a:gd name="connsiteY23" fmla="*/ 77008 h 1343833"/>
                <a:gd name="connsiteX24" fmla="*/ 723900 w 783780"/>
                <a:gd name="connsiteY24" fmla="*/ 134158 h 1343833"/>
                <a:gd name="connsiteX25" fmla="*/ 695325 w 783780"/>
                <a:gd name="connsiteY25" fmla="*/ 191308 h 1343833"/>
                <a:gd name="connsiteX26" fmla="*/ 685800 w 783780"/>
                <a:gd name="connsiteY26" fmla="*/ 238933 h 1343833"/>
                <a:gd name="connsiteX27" fmla="*/ 666750 w 783780"/>
                <a:gd name="connsiteY27" fmla="*/ 296083 h 1343833"/>
                <a:gd name="connsiteX28" fmla="*/ 647700 w 783780"/>
                <a:gd name="connsiteY28" fmla="*/ 353233 h 1343833"/>
                <a:gd name="connsiteX29" fmla="*/ 638175 w 783780"/>
                <a:gd name="connsiteY29" fmla="*/ 381808 h 1343833"/>
                <a:gd name="connsiteX30" fmla="*/ 609600 w 783780"/>
                <a:gd name="connsiteY30" fmla="*/ 477058 h 1343833"/>
                <a:gd name="connsiteX31" fmla="*/ 600075 w 783780"/>
                <a:gd name="connsiteY31" fmla="*/ 505633 h 1343833"/>
                <a:gd name="connsiteX32" fmla="*/ 571500 w 783780"/>
                <a:gd name="connsiteY32" fmla="*/ 572308 h 1343833"/>
                <a:gd name="connsiteX33" fmla="*/ 561975 w 783780"/>
                <a:gd name="connsiteY33" fmla="*/ 648508 h 1343833"/>
                <a:gd name="connsiteX34" fmla="*/ 542925 w 783780"/>
                <a:gd name="connsiteY34" fmla="*/ 677083 h 1343833"/>
                <a:gd name="connsiteX35" fmla="*/ 533400 w 783780"/>
                <a:gd name="connsiteY35" fmla="*/ 705658 h 1343833"/>
                <a:gd name="connsiteX36" fmla="*/ 514350 w 783780"/>
                <a:gd name="connsiteY36" fmla="*/ 772333 h 1343833"/>
                <a:gd name="connsiteX37" fmla="*/ 485775 w 783780"/>
                <a:gd name="connsiteY37" fmla="*/ 819958 h 1343833"/>
                <a:gd name="connsiteX38" fmla="*/ 447675 w 783780"/>
                <a:gd name="connsiteY38" fmla="*/ 877108 h 1343833"/>
                <a:gd name="connsiteX39" fmla="*/ 428625 w 783780"/>
                <a:gd name="connsiteY39" fmla="*/ 905683 h 1343833"/>
                <a:gd name="connsiteX40" fmla="*/ 400050 w 783780"/>
                <a:gd name="connsiteY40" fmla="*/ 943783 h 1343833"/>
                <a:gd name="connsiteX41" fmla="*/ 381000 w 783780"/>
                <a:gd name="connsiteY41" fmla="*/ 972358 h 1343833"/>
                <a:gd name="connsiteX42" fmla="*/ 352425 w 783780"/>
                <a:gd name="connsiteY42" fmla="*/ 1029508 h 1343833"/>
                <a:gd name="connsiteX43" fmla="*/ 323850 w 783780"/>
                <a:gd name="connsiteY43" fmla="*/ 1048558 h 1343833"/>
                <a:gd name="connsiteX44" fmla="*/ 295275 w 783780"/>
                <a:gd name="connsiteY44" fmla="*/ 1105708 h 1343833"/>
                <a:gd name="connsiteX45" fmla="*/ 266700 w 783780"/>
                <a:gd name="connsiteY45" fmla="*/ 1115233 h 1343833"/>
                <a:gd name="connsiteX46" fmla="*/ 228600 w 783780"/>
                <a:gd name="connsiteY46" fmla="*/ 1143808 h 1343833"/>
                <a:gd name="connsiteX47" fmla="*/ 142875 w 783780"/>
                <a:gd name="connsiteY47" fmla="*/ 1191433 h 1343833"/>
                <a:gd name="connsiteX48" fmla="*/ 28575 w 783780"/>
                <a:gd name="connsiteY48" fmla="*/ 1191433 h 134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780" h="1343833">
                  <a:moveTo>
                    <a:pt x="0" y="1324783"/>
                  </a:moveTo>
                  <a:cubicBezTo>
                    <a:pt x="25400" y="1327958"/>
                    <a:pt x="51015" y="1329729"/>
                    <a:pt x="76200" y="1334308"/>
                  </a:cubicBezTo>
                  <a:cubicBezTo>
                    <a:pt x="86078" y="1336104"/>
                    <a:pt x="94735" y="1343833"/>
                    <a:pt x="104775" y="1343833"/>
                  </a:cubicBezTo>
                  <a:cubicBezTo>
                    <a:pt x="155674" y="1343833"/>
                    <a:pt x="206375" y="1337483"/>
                    <a:pt x="257175" y="1334308"/>
                  </a:cubicBezTo>
                  <a:cubicBezTo>
                    <a:pt x="269875" y="1324783"/>
                    <a:pt x="281813" y="1314147"/>
                    <a:pt x="295275" y="1305733"/>
                  </a:cubicBezTo>
                  <a:cubicBezTo>
                    <a:pt x="307316" y="1298208"/>
                    <a:pt x="322287" y="1295553"/>
                    <a:pt x="333375" y="1286683"/>
                  </a:cubicBezTo>
                  <a:cubicBezTo>
                    <a:pt x="354412" y="1269853"/>
                    <a:pt x="371475" y="1248583"/>
                    <a:pt x="390525" y="1229533"/>
                  </a:cubicBezTo>
                  <a:cubicBezTo>
                    <a:pt x="400050" y="1220008"/>
                    <a:pt x="411018" y="1211734"/>
                    <a:pt x="419100" y="1200958"/>
                  </a:cubicBezTo>
                  <a:lnTo>
                    <a:pt x="476250" y="1124758"/>
                  </a:lnTo>
                  <a:cubicBezTo>
                    <a:pt x="485775" y="1112058"/>
                    <a:pt x="493600" y="1097883"/>
                    <a:pt x="504825" y="1086658"/>
                  </a:cubicBezTo>
                  <a:lnTo>
                    <a:pt x="533400" y="1058083"/>
                  </a:lnTo>
                  <a:cubicBezTo>
                    <a:pt x="536575" y="1048558"/>
                    <a:pt x="538049" y="1038285"/>
                    <a:pt x="542925" y="1029508"/>
                  </a:cubicBezTo>
                  <a:cubicBezTo>
                    <a:pt x="554044" y="1009494"/>
                    <a:pt x="568325" y="991408"/>
                    <a:pt x="581025" y="972358"/>
                  </a:cubicBezTo>
                  <a:lnTo>
                    <a:pt x="600075" y="943783"/>
                  </a:lnTo>
                  <a:cubicBezTo>
                    <a:pt x="611214" y="927075"/>
                    <a:pt x="612775" y="905683"/>
                    <a:pt x="619125" y="886633"/>
                  </a:cubicBezTo>
                  <a:cubicBezTo>
                    <a:pt x="641795" y="818623"/>
                    <a:pt x="627036" y="846191"/>
                    <a:pt x="657225" y="800908"/>
                  </a:cubicBezTo>
                  <a:cubicBezTo>
                    <a:pt x="685929" y="686090"/>
                    <a:pt x="662955" y="763404"/>
                    <a:pt x="695325" y="677083"/>
                  </a:cubicBezTo>
                  <a:cubicBezTo>
                    <a:pt x="698850" y="667682"/>
                    <a:pt x="700360" y="657488"/>
                    <a:pt x="704850" y="648508"/>
                  </a:cubicBezTo>
                  <a:cubicBezTo>
                    <a:pt x="709970" y="638269"/>
                    <a:pt x="717550" y="629458"/>
                    <a:pt x="723900" y="619933"/>
                  </a:cubicBezTo>
                  <a:cubicBezTo>
                    <a:pt x="749680" y="491031"/>
                    <a:pt x="712782" y="682672"/>
                    <a:pt x="742950" y="486583"/>
                  </a:cubicBezTo>
                  <a:cubicBezTo>
                    <a:pt x="751284" y="432411"/>
                    <a:pt x="762134" y="378656"/>
                    <a:pt x="771525" y="324658"/>
                  </a:cubicBezTo>
                  <a:cubicBezTo>
                    <a:pt x="774834" y="305631"/>
                    <a:pt x="781050" y="267508"/>
                    <a:pt x="781050" y="267508"/>
                  </a:cubicBezTo>
                  <a:cubicBezTo>
                    <a:pt x="777875" y="184958"/>
                    <a:pt x="783780" y="101555"/>
                    <a:pt x="771525" y="19858"/>
                  </a:cubicBezTo>
                  <a:cubicBezTo>
                    <a:pt x="768546" y="0"/>
                    <a:pt x="758825" y="57958"/>
                    <a:pt x="752475" y="77008"/>
                  </a:cubicBezTo>
                  <a:cubicBezTo>
                    <a:pt x="728534" y="148832"/>
                    <a:pt x="760829" y="60300"/>
                    <a:pt x="723900" y="134158"/>
                  </a:cubicBezTo>
                  <a:cubicBezTo>
                    <a:pt x="684465" y="213028"/>
                    <a:pt x="749920" y="109416"/>
                    <a:pt x="695325" y="191308"/>
                  </a:cubicBezTo>
                  <a:cubicBezTo>
                    <a:pt x="692150" y="207183"/>
                    <a:pt x="690060" y="223314"/>
                    <a:pt x="685800" y="238933"/>
                  </a:cubicBezTo>
                  <a:cubicBezTo>
                    <a:pt x="680516" y="258306"/>
                    <a:pt x="673100" y="277033"/>
                    <a:pt x="666750" y="296083"/>
                  </a:cubicBezTo>
                  <a:lnTo>
                    <a:pt x="647700" y="353233"/>
                  </a:lnTo>
                  <a:cubicBezTo>
                    <a:pt x="644525" y="362758"/>
                    <a:pt x="640610" y="372068"/>
                    <a:pt x="638175" y="381808"/>
                  </a:cubicBezTo>
                  <a:cubicBezTo>
                    <a:pt x="623780" y="439389"/>
                    <a:pt x="632790" y="407489"/>
                    <a:pt x="609600" y="477058"/>
                  </a:cubicBezTo>
                  <a:cubicBezTo>
                    <a:pt x="606425" y="486583"/>
                    <a:pt x="604565" y="496653"/>
                    <a:pt x="600075" y="505633"/>
                  </a:cubicBezTo>
                  <a:cubicBezTo>
                    <a:pt x="576535" y="552713"/>
                    <a:pt x="585515" y="530263"/>
                    <a:pt x="571500" y="572308"/>
                  </a:cubicBezTo>
                  <a:cubicBezTo>
                    <a:pt x="568325" y="597708"/>
                    <a:pt x="568710" y="623812"/>
                    <a:pt x="561975" y="648508"/>
                  </a:cubicBezTo>
                  <a:cubicBezTo>
                    <a:pt x="558963" y="659552"/>
                    <a:pt x="548045" y="666844"/>
                    <a:pt x="542925" y="677083"/>
                  </a:cubicBezTo>
                  <a:cubicBezTo>
                    <a:pt x="538435" y="686063"/>
                    <a:pt x="536158" y="696004"/>
                    <a:pt x="533400" y="705658"/>
                  </a:cubicBezTo>
                  <a:cubicBezTo>
                    <a:pt x="529331" y="719900"/>
                    <a:pt x="521963" y="757108"/>
                    <a:pt x="514350" y="772333"/>
                  </a:cubicBezTo>
                  <a:cubicBezTo>
                    <a:pt x="506071" y="788892"/>
                    <a:pt x="495714" y="804339"/>
                    <a:pt x="485775" y="819958"/>
                  </a:cubicBezTo>
                  <a:cubicBezTo>
                    <a:pt x="473483" y="839274"/>
                    <a:pt x="460375" y="858058"/>
                    <a:pt x="447675" y="877108"/>
                  </a:cubicBezTo>
                  <a:cubicBezTo>
                    <a:pt x="441325" y="886633"/>
                    <a:pt x="435494" y="896525"/>
                    <a:pt x="428625" y="905683"/>
                  </a:cubicBezTo>
                  <a:cubicBezTo>
                    <a:pt x="419100" y="918383"/>
                    <a:pt x="409277" y="930865"/>
                    <a:pt x="400050" y="943783"/>
                  </a:cubicBezTo>
                  <a:cubicBezTo>
                    <a:pt x="393396" y="953098"/>
                    <a:pt x="386120" y="962119"/>
                    <a:pt x="381000" y="972358"/>
                  </a:cubicBezTo>
                  <a:cubicBezTo>
                    <a:pt x="365506" y="1003346"/>
                    <a:pt x="379722" y="1002211"/>
                    <a:pt x="352425" y="1029508"/>
                  </a:cubicBezTo>
                  <a:cubicBezTo>
                    <a:pt x="344330" y="1037603"/>
                    <a:pt x="333375" y="1042208"/>
                    <a:pt x="323850" y="1048558"/>
                  </a:cubicBezTo>
                  <a:cubicBezTo>
                    <a:pt x="317575" y="1067382"/>
                    <a:pt x="312061" y="1092279"/>
                    <a:pt x="295275" y="1105708"/>
                  </a:cubicBezTo>
                  <a:cubicBezTo>
                    <a:pt x="287435" y="1111980"/>
                    <a:pt x="276225" y="1112058"/>
                    <a:pt x="266700" y="1115233"/>
                  </a:cubicBezTo>
                  <a:cubicBezTo>
                    <a:pt x="254000" y="1124758"/>
                    <a:pt x="241605" y="1134704"/>
                    <a:pt x="228600" y="1143808"/>
                  </a:cubicBezTo>
                  <a:cubicBezTo>
                    <a:pt x="214835" y="1153444"/>
                    <a:pt x="170481" y="1189593"/>
                    <a:pt x="142875" y="1191433"/>
                  </a:cubicBezTo>
                  <a:cubicBezTo>
                    <a:pt x="104859" y="1193967"/>
                    <a:pt x="66675" y="1191433"/>
                    <a:pt x="28575" y="1191433"/>
                  </a:cubicBezTo>
                </a:path>
              </a:pathLst>
            </a:custGeom>
            <a:solidFill>
              <a:srgbClr val="E571DF"/>
            </a:solidFill>
            <a:ln>
              <a:solidFill>
                <a:srgbClr val="F0A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>
              <a:off x="6660232" y="1196752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4860032" y="980728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5076056" y="1196752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6516216" y="3068960"/>
              <a:ext cx="648072" cy="3600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5364088" y="3068960"/>
              <a:ext cx="576064" cy="3600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7" name="Овал 46"/>
            <p:cNvSpPr/>
            <p:nvPr/>
          </p:nvSpPr>
          <p:spPr>
            <a:xfrm>
              <a:off x="5292081" y="1340767"/>
              <a:ext cx="1824907" cy="20162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>
              <a:off x="5652120" y="1556792"/>
              <a:ext cx="1152128" cy="86409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580112" y="2132856"/>
              <a:ext cx="1296144" cy="64807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0" name="Овал 49"/>
            <p:cNvSpPr/>
            <p:nvPr/>
          </p:nvSpPr>
          <p:spPr>
            <a:xfrm>
              <a:off x="6012160" y="1988840"/>
              <a:ext cx="432048" cy="288032"/>
            </a:xfrm>
            <a:prstGeom prst="ellipse">
              <a:avLst/>
            </a:prstGeom>
            <a:effectLst>
              <a:softEdge rad="635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5796136" y="213285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 flipV="1">
              <a:off x="5724128" y="198884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5796136" y="2132856"/>
              <a:ext cx="28803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6444208" y="213285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>
              <a:off x="6372200" y="198884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 flipV="1">
              <a:off x="6372200" y="2132856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Дуга 56"/>
            <p:cNvSpPr/>
            <p:nvPr/>
          </p:nvSpPr>
          <p:spPr>
            <a:xfrm rot="7884870">
              <a:off x="6204374" y="2251103"/>
              <a:ext cx="360040" cy="99009"/>
            </a:xfrm>
            <a:prstGeom prst="arc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6300192" y="3185592"/>
              <a:ext cx="648072" cy="360040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9" name="Овал 58"/>
            <p:cNvSpPr/>
            <p:nvPr/>
          </p:nvSpPr>
          <p:spPr>
            <a:xfrm>
              <a:off x="5652120" y="3185592"/>
              <a:ext cx="648072" cy="360040"/>
            </a:xfrm>
            <a:prstGeom prst="ellipse">
              <a:avLst/>
            </a:prstGeom>
            <a:solidFill>
              <a:srgbClr val="FFC000"/>
            </a:solidFill>
            <a:ln w="3175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0" name="Дуга 59"/>
            <p:cNvSpPr/>
            <p:nvPr/>
          </p:nvSpPr>
          <p:spPr>
            <a:xfrm rot="19363819">
              <a:off x="5729843" y="1879532"/>
              <a:ext cx="404851" cy="155396"/>
            </a:xfrm>
            <a:prstGeom prst="arc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Дуга 60"/>
            <p:cNvSpPr/>
            <p:nvPr/>
          </p:nvSpPr>
          <p:spPr>
            <a:xfrm rot="826671">
              <a:off x="6161789" y="1817072"/>
              <a:ext cx="382941" cy="93393"/>
            </a:xfrm>
            <a:prstGeom prst="arc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62" name="Рисунок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8673">
            <a:off x="-442146" y="4682087"/>
            <a:ext cx="3443889" cy="1507758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88438">
            <a:off x="8110466" y="896471"/>
            <a:ext cx="824968" cy="1261254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8673">
            <a:off x="3824508" y="4901979"/>
            <a:ext cx="630970" cy="276243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394" flipH="1">
            <a:off x="4809103" y="2988186"/>
            <a:ext cx="589162" cy="25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37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7981" y="358622"/>
            <a:ext cx="6774873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Этап № 3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" y="1568824"/>
            <a:ext cx="2823881" cy="4195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разработке пользовательского интерфейса программы было создано 38 цифровых графических объектов, сформированных при помощи графических средств приложений Microsoft Power Point,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служащих для наглядного представления изменения поведения животного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" name="Рисунок 91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34857" y="1549521"/>
            <a:ext cx="5686425" cy="1159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Рисунок 9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50024" y="3245225"/>
            <a:ext cx="5038164" cy="252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" name="Прямоугольник 95"/>
          <p:cNvSpPr/>
          <p:nvPr/>
        </p:nvSpPr>
        <p:spPr>
          <a:xfrm>
            <a:off x="2985247" y="2711388"/>
            <a:ext cx="6158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Последовательность создания изображения анимата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0" y="1568824"/>
            <a:ext cx="2823881" cy="4195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разработке пользовательского интерфейса программы было создано 38 цифровых графических объектов, сформированных при помощи Microsoft Power Point,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служащих для наглядного представления изменения поведения животного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788" y="457200"/>
            <a:ext cx="391056" cy="59786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532094" y="4240306"/>
            <a:ext cx="896471" cy="80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7981" y="358622"/>
            <a:ext cx="6774873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Этап № 4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52399" y="1344706"/>
            <a:ext cx="3299013" cy="45720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358775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левой стороны программного окна расположено три колонки, в которых указаны рефлексы животного, а с правой стороны расположена надпись «Ваши действия», под ней кнопки, которые помогут пользователю удовлетворить потребности анимата. </a:t>
            </a:r>
          </a:p>
          <a:p>
            <a:pPr indent="358775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нажатии на кнопку «Показать питомца» на экране появится крыс Борька.  </a:t>
            </a:r>
          </a:p>
          <a:p>
            <a:pPr indent="358775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Внизу программного окна имеется уточняющее сообщение от анимата пользователю. </a:t>
            </a:r>
          </a:p>
          <a:p>
            <a:pPr indent="358775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нажатии на кнопку «Закончить программу» крыс Борька исчезнет.</a:t>
            </a:r>
          </a:p>
          <a:p>
            <a:pPr indent="358775"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69341" y="2877671"/>
            <a:ext cx="1120588" cy="143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0585" y="1344705"/>
            <a:ext cx="5644911" cy="419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67082" y="1488141"/>
            <a:ext cx="430306" cy="322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58000" y="2752164"/>
            <a:ext cx="259976" cy="9502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3636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7981" y="358622"/>
            <a:ext cx="677487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Особенности модели 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«анимат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борька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52400" y="1819835"/>
            <a:ext cx="4338918" cy="4096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35877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Компьютерная модель устроена так, чтобы питомец в начале цикла «познакомился» с пользователем. Для крысы, как домашнего питомца, это необходимо. </a:t>
            </a:r>
          </a:p>
          <a:p>
            <a:pPr indent="35877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он захочет удовлетворить свои основные потребности: в еде, воде, туалете, сне, игре, далее ему необходимо обследовать территорию и т.д. после чего круг потребностей вновь повторяется.</a:t>
            </a:r>
          </a:p>
          <a:p>
            <a:pPr indent="35877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 продолжительность одного законченного цикла программы «Анимат Борька» составляет 5 минут = 1 сутки проживания реального домашнего питомца.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67168" y="1819835"/>
            <a:ext cx="4676832" cy="345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158753" y="1963271"/>
            <a:ext cx="457200" cy="215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3457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grpSp>
        <p:nvGrpSpPr>
          <p:cNvPr id="3" name="Группа 39"/>
          <p:cNvGrpSpPr/>
          <p:nvPr/>
        </p:nvGrpSpPr>
        <p:grpSpPr>
          <a:xfrm>
            <a:off x="6759388" y="4697506"/>
            <a:ext cx="2157865" cy="1772308"/>
            <a:chOff x="3347864" y="3501008"/>
            <a:chExt cx="2695747" cy="2448272"/>
          </a:xfrm>
        </p:grpSpPr>
        <p:sp>
          <p:nvSpPr>
            <p:cNvPr id="41" name="Овал 40"/>
            <p:cNvSpPr/>
            <p:nvPr/>
          </p:nvSpPr>
          <p:spPr>
            <a:xfrm>
              <a:off x="3347864" y="3501008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262"/>
            <p:cNvGrpSpPr/>
            <p:nvPr/>
          </p:nvGrpSpPr>
          <p:grpSpPr>
            <a:xfrm>
              <a:off x="3563888" y="3501008"/>
              <a:ext cx="2479723" cy="2448272"/>
              <a:chOff x="216024" y="116632"/>
              <a:chExt cx="2479723" cy="2448272"/>
            </a:xfrm>
          </p:grpSpPr>
          <p:sp>
            <p:nvSpPr>
              <p:cNvPr id="45" name="Овал 44"/>
              <p:cNvSpPr/>
              <p:nvPr/>
            </p:nvSpPr>
            <p:spPr>
              <a:xfrm>
                <a:off x="1584176" y="116632"/>
                <a:ext cx="1080120" cy="115212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rot="1754584">
                <a:off x="2312686" y="990584"/>
                <a:ext cx="383061" cy="1313663"/>
              </a:xfrm>
              <a:custGeom>
                <a:avLst/>
                <a:gdLst>
                  <a:gd name="connsiteX0" fmla="*/ 0 w 783780"/>
                  <a:gd name="connsiteY0" fmla="*/ 1324783 h 1343833"/>
                  <a:gd name="connsiteX1" fmla="*/ 76200 w 783780"/>
                  <a:gd name="connsiteY1" fmla="*/ 1334308 h 1343833"/>
                  <a:gd name="connsiteX2" fmla="*/ 104775 w 783780"/>
                  <a:gd name="connsiteY2" fmla="*/ 1343833 h 1343833"/>
                  <a:gd name="connsiteX3" fmla="*/ 257175 w 783780"/>
                  <a:gd name="connsiteY3" fmla="*/ 1334308 h 1343833"/>
                  <a:gd name="connsiteX4" fmla="*/ 295275 w 783780"/>
                  <a:gd name="connsiteY4" fmla="*/ 1305733 h 1343833"/>
                  <a:gd name="connsiteX5" fmla="*/ 333375 w 783780"/>
                  <a:gd name="connsiteY5" fmla="*/ 1286683 h 1343833"/>
                  <a:gd name="connsiteX6" fmla="*/ 390525 w 783780"/>
                  <a:gd name="connsiteY6" fmla="*/ 1229533 h 1343833"/>
                  <a:gd name="connsiteX7" fmla="*/ 419100 w 783780"/>
                  <a:gd name="connsiteY7" fmla="*/ 1200958 h 1343833"/>
                  <a:gd name="connsiteX8" fmla="*/ 476250 w 783780"/>
                  <a:gd name="connsiteY8" fmla="*/ 1124758 h 1343833"/>
                  <a:gd name="connsiteX9" fmla="*/ 504825 w 783780"/>
                  <a:gd name="connsiteY9" fmla="*/ 1086658 h 1343833"/>
                  <a:gd name="connsiteX10" fmla="*/ 533400 w 783780"/>
                  <a:gd name="connsiteY10" fmla="*/ 1058083 h 1343833"/>
                  <a:gd name="connsiteX11" fmla="*/ 542925 w 783780"/>
                  <a:gd name="connsiteY11" fmla="*/ 1029508 h 1343833"/>
                  <a:gd name="connsiteX12" fmla="*/ 581025 w 783780"/>
                  <a:gd name="connsiteY12" fmla="*/ 972358 h 1343833"/>
                  <a:gd name="connsiteX13" fmla="*/ 600075 w 783780"/>
                  <a:gd name="connsiteY13" fmla="*/ 943783 h 1343833"/>
                  <a:gd name="connsiteX14" fmla="*/ 619125 w 783780"/>
                  <a:gd name="connsiteY14" fmla="*/ 886633 h 1343833"/>
                  <a:gd name="connsiteX15" fmla="*/ 657225 w 783780"/>
                  <a:gd name="connsiteY15" fmla="*/ 800908 h 1343833"/>
                  <a:gd name="connsiteX16" fmla="*/ 695325 w 783780"/>
                  <a:gd name="connsiteY16" fmla="*/ 677083 h 1343833"/>
                  <a:gd name="connsiteX17" fmla="*/ 704850 w 783780"/>
                  <a:gd name="connsiteY17" fmla="*/ 648508 h 1343833"/>
                  <a:gd name="connsiteX18" fmla="*/ 723900 w 783780"/>
                  <a:gd name="connsiteY18" fmla="*/ 619933 h 1343833"/>
                  <a:gd name="connsiteX19" fmla="*/ 742950 w 783780"/>
                  <a:gd name="connsiteY19" fmla="*/ 486583 h 1343833"/>
                  <a:gd name="connsiteX20" fmla="*/ 771525 w 783780"/>
                  <a:gd name="connsiteY20" fmla="*/ 324658 h 1343833"/>
                  <a:gd name="connsiteX21" fmla="*/ 781050 w 783780"/>
                  <a:gd name="connsiteY21" fmla="*/ 267508 h 1343833"/>
                  <a:gd name="connsiteX22" fmla="*/ 771525 w 783780"/>
                  <a:gd name="connsiteY22" fmla="*/ 19858 h 1343833"/>
                  <a:gd name="connsiteX23" fmla="*/ 752475 w 783780"/>
                  <a:gd name="connsiteY23" fmla="*/ 77008 h 1343833"/>
                  <a:gd name="connsiteX24" fmla="*/ 723900 w 783780"/>
                  <a:gd name="connsiteY24" fmla="*/ 134158 h 1343833"/>
                  <a:gd name="connsiteX25" fmla="*/ 695325 w 783780"/>
                  <a:gd name="connsiteY25" fmla="*/ 191308 h 1343833"/>
                  <a:gd name="connsiteX26" fmla="*/ 685800 w 783780"/>
                  <a:gd name="connsiteY26" fmla="*/ 238933 h 1343833"/>
                  <a:gd name="connsiteX27" fmla="*/ 666750 w 783780"/>
                  <a:gd name="connsiteY27" fmla="*/ 296083 h 1343833"/>
                  <a:gd name="connsiteX28" fmla="*/ 647700 w 783780"/>
                  <a:gd name="connsiteY28" fmla="*/ 353233 h 1343833"/>
                  <a:gd name="connsiteX29" fmla="*/ 638175 w 783780"/>
                  <a:gd name="connsiteY29" fmla="*/ 381808 h 1343833"/>
                  <a:gd name="connsiteX30" fmla="*/ 609600 w 783780"/>
                  <a:gd name="connsiteY30" fmla="*/ 477058 h 1343833"/>
                  <a:gd name="connsiteX31" fmla="*/ 600075 w 783780"/>
                  <a:gd name="connsiteY31" fmla="*/ 505633 h 1343833"/>
                  <a:gd name="connsiteX32" fmla="*/ 571500 w 783780"/>
                  <a:gd name="connsiteY32" fmla="*/ 572308 h 1343833"/>
                  <a:gd name="connsiteX33" fmla="*/ 561975 w 783780"/>
                  <a:gd name="connsiteY33" fmla="*/ 648508 h 1343833"/>
                  <a:gd name="connsiteX34" fmla="*/ 542925 w 783780"/>
                  <a:gd name="connsiteY34" fmla="*/ 677083 h 1343833"/>
                  <a:gd name="connsiteX35" fmla="*/ 533400 w 783780"/>
                  <a:gd name="connsiteY35" fmla="*/ 705658 h 1343833"/>
                  <a:gd name="connsiteX36" fmla="*/ 514350 w 783780"/>
                  <a:gd name="connsiteY36" fmla="*/ 772333 h 1343833"/>
                  <a:gd name="connsiteX37" fmla="*/ 485775 w 783780"/>
                  <a:gd name="connsiteY37" fmla="*/ 819958 h 1343833"/>
                  <a:gd name="connsiteX38" fmla="*/ 447675 w 783780"/>
                  <a:gd name="connsiteY38" fmla="*/ 877108 h 1343833"/>
                  <a:gd name="connsiteX39" fmla="*/ 428625 w 783780"/>
                  <a:gd name="connsiteY39" fmla="*/ 905683 h 1343833"/>
                  <a:gd name="connsiteX40" fmla="*/ 400050 w 783780"/>
                  <a:gd name="connsiteY40" fmla="*/ 943783 h 1343833"/>
                  <a:gd name="connsiteX41" fmla="*/ 381000 w 783780"/>
                  <a:gd name="connsiteY41" fmla="*/ 972358 h 1343833"/>
                  <a:gd name="connsiteX42" fmla="*/ 352425 w 783780"/>
                  <a:gd name="connsiteY42" fmla="*/ 1029508 h 1343833"/>
                  <a:gd name="connsiteX43" fmla="*/ 323850 w 783780"/>
                  <a:gd name="connsiteY43" fmla="*/ 1048558 h 1343833"/>
                  <a:gd name="connsiteX44" fmla="*/ 295275 w 783780"/>
                  <a:gd name="connsiteY44" fmla="*/ 1105708 h 1343833"/>
                  <a:gd name="connsiteX45" fmla="*/ 266700 w 783780"/>
                  <a:gd name="connsiteY45" fmla="*/ 1115233 h 1343833"/>
                  <a:gd name="connsiteX46" fmla="*/ 228600 w 783780"/>
                  <a:gd name="connsiteY46" fmla="*/ 1143808 h 1343833"/>
                  <a:gd name="connsiteX47" fmla="*/ 142875 w 783780"/>
                  <a:gd name="connsiteY47" fmla="*/ 1191433 h 1343833"/>
                  <a:gd name="connsiteX48" fmla="*/ 28575 w 783780"/>
                  <a:gd name="connsiteY48" fmla="*/ 1191433 h 1343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783780" h="1343833">
                    <a:moveTo>
                      <a:pt x="0" y="1324783"/>
                    </a:moveTo>
                    <a:cubicBezTo>
                      <a:pt x="25400" y="1327958"/>
                      <a:pt x="51015" y="1329729"/>
                      <a:pt x="76200" y="1334308"/>
                    </a:cubicBezTo>
                    <a:cubicBezTo>
                      <a:pt x="86078" y="1336104"/>
                      <a:pt x="94735" y="1343833"/>
                      <a:pt x="104775" y="1343833"/>
                    </a:cubicBezTo>
                    <a:cubicBezTo>
                      <a:pt x="155674" y="1343833"/>
                      <a:pt x="206375" y="1337483"/>
                      <a:pt x="257175" y="1334308"/>
                    </a:cubicBezTo>
                    <a:cubicBezTo>
                      <a:pt x="269875" y="1324783"/>
                      <a:pt x="281813" y="1314147"/>
                      <a:pt x="295275" y="1305733"/>
                    </a:cubicBezTo>
                    <a:cubicBezTo>
                      <a:pt x="307316" y="1298208"/>
                      <a:pt x="322287" y="1295553"/>
                      <a:pt x="333375" y="1286683"/>
                    </a:cubicBezTo>
                    <a:cubicBezTo>
                      <a:pt x="354412" y="1269853"/>
                      <a:pt x="371475" y="1248583"/>
                      <a:pt x="390525" y="1229533"/>
                    </a:cubicBezTo>
                    <a:cubicBezTo>
                      <a:pt x="400050" y="1220008"/>
                      <a:pt x="411018" y="1211734"/>
                      <a:pt x="419100" y="1200958"/>
                    </a:cubicBezTo>
                    <a:lnTo>
                      <a:pt x="476250" y="1124758"/>
                    </a:lnTo>
                    <a:cubicBezTo>
                      <a:pt x="485775" y="1112058"/>
                      <a:pt x="493600" y="1097883"/>
                      <a:pt x="504825" y="1086658"/>
                    </a:cubicBezTo>
                    <a:lnTo>
                      <a:pt x="533400" y="1058083"/>
                    </a:lnTo>
                    <a:cubicBezTo>
                      <a:pt x="536575" y="1048558"/>
                      <a:pt x="538049" y="1038285"/>
                      <a:pt x="542925" y="1029508"/>
                    </a:cubicBezTo>
                    <a:cubicBezTo>
                      <a:pt x="554044" y="1009494"/>
                      <a:pt x="568325" y="991408"/>
                      <a:pt x="581025" y="972358"/>
                    </a:cubicBezTo>
                    <a:lnTo>
                      <a:pt x="600075" y="943783"/>
                    </a:lnTo>
                    <a:cubicBezTo>
                      <a:pt x="611214" y="927075"/>
                      <a:pt x="612775" y="905683"/>
                      <a:pt x="619125" y="886633"/>
                    </a:cubicBezTo>
                    <a:cubicBezTo>
                      <a:pt x="641795" y="818623"/>
                      <a:pt x="627036" y="846191"/>
                      <a:pt x="657225" y="800908"/>
                    </a:cubicBezTo>
                    <a:cubicBezTo>
                      <a:pt x="685929" y="686090"/>
                      <a:pt x="662955" y="763404"/>
                      <a:pt x="695325" y="677083"/>
                    </a:cubicBezTo>
                    <a:cubicBezTo>
                      <a:pt x="698850" y="667682"/>
                      <a:pt x="700360" y="657488"/>
                      <a:pt x="704850" y="648508"/>
                    </a:cubicBezTo>
                    <a:cubicBezTo>
                      <a:pt x="709970" y="638269"/>
                      <a:pt x="717550" y="629458"/>
                      <a:pt x="723900" y="619933"/>
                    </a:cubicBezTo>
                    <a:cubicBezTo>
                      <a:pt x="749680" y="491031"/>
                      <a:pt x="712782" y="682672"/>
                      <a:pt x="742950" y="486583"/>
                    </a:cubicBezTo>
                    <a:cubicBezTo>
                      <a:pt x="751284" y="432411"/>
                      <a:pt x="762134" y="378656"/>
                      <a:pt x="771525" y="324658"/>
                    </a:cubicBezTo>
                    <a:cubicBezTo>
                      <a:pt x="774834" y="305631"/>
                      <a:pt x="781050" y="267508"/>
                      <a:pt x="781050" y="267508"/>
                    </a:cubicBezTo>
                    <a:cubicBezTo>
                      <a:pt x="777875" y="184958"/>
                      <a:pt x="783780" y="101555"/>
                      <a:pt x="771525" y="19858"/>
                    </a:cubicBezTo>
                    <a:cubicBezTo>
                      <a:pt x="768546" y="0"/>
                      <a:pt x="758825" y="57958"/>
                      <a:pt x="752475" y="77008"/>
                    </a:cubicBezTo>
                    <a:cubicBezTo>
                      <a:pt x="728534" y="148832"/>
                      <a:pt x="760829" y="60300"/>
                      <a:pt x="723900" y="134158"/>
                    </a:cubicBezTo>
                    <a:cubicBezTo>
                      <a:pt x="684465" y="213028"/>
                      <a:pt x="749920" y="109416"/>
                      <a:pt x="695325" y="191308"/>
                    </a:cubicBezTo>
                    <a:cubicBezTo>
                      <a:pt x="692150" y="207183"/>
                      <a:pt x="690060" y="223314"/>
                      <a:pt x="685800" y="238933"/>
                    </a:cubicBezTo>
                    <a:cubicBezTo>
                      <a:pt x="680516" y="258306"/>
                      <a:pt x="673100" y="277033"/>
                      <a:pt x="666750" y="296083"/>
                    </a:cubicBezTo>
                    <a:lnTo>
                      <a:pt x="647700" y="353233"/>
                    </a:lnTo>
                    <a:cubicBezTo>
                      <a:pt x="644525" y="362758"/>
                      <a:pt x="640610" y="372068"/>
                      <a:pt x="638175" y="381808"/>
                    </a:cubicBezTo>
                    <a:cubicBezTo>
                      <a:pt x="623780" y="439389"/>
                      <a:pt x="632790" y="407489"/>
                      <a:pt x="609600" y="477058"/>
                    </a:cubicBezTo>
                    <a:cubicBezTo>
                      <a:pt x="606425" y="486583"/>
                      <a:pt x="604565" y="496653"/>
                      <a:pt x="600075" y="505633"/>
                    </a:cubicBezTo>
                    <a:cubicBezTo>
                      <a:pt x="576535" y="552713"/>
                      <a:pt x="585515" y="530263"/>
                      <a:pt x="571500" y="572308"/>
                    </a:cubicBezTo>
                    <a:cubicBezTo>
                      <a:pt x="568325" y="597708"/>
                      <a:pt x="568710" y="623812"/>
                      <a:pt x="561975" y="648508"/>
                    </a:cubicBezTo>
                    <a:cubicBezTo>
                      <a:pt x="558963" y="659552"/>
                      <a:pt x="548045" y="666844"/>
                      <a:pt x="542925" y="677083"/>
                    </a:cubicBezTo>
                    <a:cubicBezTo>
                      <a:pt x="538435" y="686063"/>
                      <a:pt x="536158" y="696004"/>
                      <a:pt x="533400" y="705658"/>
                    </a:cubicBezTo>
                    <a:cubicBezTo>
                      <a:pt x="529331" y="719900"/>
                      <a:pt x="521963" y="757108"/>
                      <a:pt x="514350" y="772333"/>
                    </a:cubicBezTo>
                    <a:cubicBezTo>
                      <a:pt x="506071" y="788892"/>
                      <a:pt x="495714" y="804339"/>
                      <a:pt x="485775" y="819958"/>
                    </a:cubicBezTo>
                    <a:cubicBezTo>
                      <a:pt x="473483" y="839274"/>
                      <a:pt x="460375" y="858058"/>
                      <a:pt x="447675" y="877108"/>
                    </a:cubicBezTo>
                    <a:cubicBezTo>
                      <a:pt x="441325" y="886633"/>
                      <a:pt x="435494" y="896525"/>
                      <a:pt x="428625" y="905683"/>
                    </a:cubicBezTo>
                    <a:cubicBezTo>
                      <a:pt x="419100" y="918383"/>
                      <a:pt x="409277" y="930865"/>
                      <a:pt x="400050" y="943783"/>
                    </a:cubicBezTo>
                    <a:cubicBezTo>
                      <a:pt x="393396" y="953098"/>
                      <a:pt x="386120" y="962119"/>
                      <a:pt x="381000" y="972358"/>
                    </a:cubicBezTo>
                    <a:cubicBezTo>
                      <a:pt x="365506" y="1003346"/>
                      <a:pt x="379722" y="1002211"/>
                      <a:pt x="352425" y="1029508"/>
                    </a:cubicBezTo>
                    <a:cubicBezTo>
                      <a:pt x="344330" y="1037603"/>
                      <a:pt x="333375" y="1042208"/>
                      <a:pt x="323850" y="1048558"/>
                    </a:cubicBezTo>
                    <a:cubicBezTo>
                      <a:pt x="317575" y="1067382"/>
                      <a:pt x="312061" y="1092279"/>
                      <a:pt x="295275" y="1105708"/>
                    </a:cubicBezTo>
                    <a:cubicBezTo>
                      <a:pt x="287435" y="1111980"/>
                      <a:pt x="276225" y="1112058"/>
                      <a:pt x="266700" y="1115233"/>
                    </a:cubicBezTo>
                    <a:cubicBezTo>
                      <a:pt x="254000" y="1124758"/>
                      <a:pt x="241605" y="1134704"/>
                      <a:pt x="228600" y="1143808"/>
                    </a:cubicBezTo>
                    <a:cubicBezTo>
                      <a:pt x="214835" y="1153444"/>
                      <a:pt x="170481" y="1189593"/>
                      <a:pt x="142875" y="1191433"/>
                    </a:cubicBezTo>
                    <a:cubicBezTo>
                      <a:pt x="104859" y="1193967"/>
                      <a:pt x="66675" y="1191433"/>
                      <a:pt x="28575" y="1191433"/>
                    </a:cubicBezTo>
                  </a:path>
                </a:pathLst>
              </a:custGeom>
              <a:solidFill>
                <a:srgbClr val="E571DF"/>
              </a:solidFill>
              <a:ln>
                <a:solidFill>
                  <a:srgbClr val="F0AEE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1800200" y="332656"/>
                <a:ext cx="648072" cy="720080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>
                <a:off x="216024" y="332656"/>
                <a:ext cx="648072" cy="720080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1656184" y="2204864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Овал 49"/>
              <p:cNvSpPr/>
              <p:nvPr/>
            </p:nvSpPr>
            <p:spPr>
              <a:xfrm>
                <a:off x="504056" y="2204864"/>
                <a:ext cx="576064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432048" y="476672"/>
                <a:ext cx="1872208" cy="20162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Овал 3"/>
              <p:cNvSpPr/>
              <p:nvPr/>
            </p:nvSpPr>
            <p:spPr>
              <a:xfrm>
                <a:off x="792088" y="692696"/>
                <a:ext cx="1152128" cy="864096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720080" y="1268760"/>
                <a:ext cx="1296144" cy="64807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Овал 53"/>
              <p:cNvSpPr/>
              <p:nvPr/>
            </p:nvSpPr>
            <p:spPr>
              <a:xfrm>
                <a:off x="1080120" y="908720"/>
                <a:ext cx="144016" cy="288032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Овал 54"/>
              <p:cNvSpPr/>
              <p:nvPr/>
            </p:nvSpPr>
            <p:spPr>
              <a:xfrm>
                <a:off x="1512168" y="908720"/>
                <a:ext cx="144016" cy="288032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Овал 55"/>
              <p:cNvSpPr/>
              <p:nvPr/>
            </p:nvSpPr>
            <p:spPr>
              <a:xfrm>
                <a:off x="1296144" y="1340768"/>
                <a:ext cx="144016" cy="216024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Овал 56"/>
              <p:cNvSpPr/>
              <p:nvPr/>
            </p:nvSpPr>
            <p:spPr>
              <a:xfrm>
                <a:off x="1152128" y="1124744"/>
                <a:ext cx="432048" cy="288032"/>
              </a:xfrm>
              <a:prstGeom prst="ellipse">
                <a:avLst/>
              </a:prstGeom>
              <a:effectLst>
                <a:softEdge rad="635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1368152" y="1340768"/>
                <a:ext cx="216024" cy="21602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 flipH="1">
                <a:off x="1152128" y="1340768"/>
                <a:ext cx="216024" cy="21602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H="1">
                <a:off x="936104" y="1268760"/>
                <a:ext cx="28803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 flipH="1" flipV="1">
                <a:off x="864096" y="1124744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 flipH="1">
                <a:off x="936104" y="1268760"/>
                <a:ext cx="288032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 flipH="1">
                <a:off x="1584176" y="1268760"/>
                <a:ext cx="28803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 flipH="1">
                <a:off x="1512168" y="1124744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 flipH="1" flipV="1">
                <a:off x="1512168" y="1268760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3" name="Овал 42"/>
            <p:cNvSpPr/>
            <p:nvPr/>
          </p:nvSpPr>
          <p:spPr>
            <a:xfrm rot="8841467">
              <a:off x="3837914" y="4389478"/>
              <a:ext cx="751810" cy="435206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 rot="3416995">
              <a:off x="4799520" y="4293224"/>
              <a:ext cx="751810" cy="435206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477981" y="358622"/>
            <a:ext cx="677487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Архитектура системы 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управления аниматом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91" name="Схема 90"/>
          <p:cNvGraphicFramePr/>
          <p:nvPr/>
        </p:nvGraphicFramePr>
        <p:xfrm>
          <a:off x="3505536" y="2224255"/>
          <a:ext cx="5414010" cy="2373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0" y="2214282"/>
            <a:ext cx="3191435" cy="37203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верхнего уровня соответствует главной цели организма – питанию. Следующий уровень  - целям достижения основных потребностей (выживания, сна, размножения и т. д.).  Более низкие уровни системы управления соответствуют тактическим целям поведения.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7981" y="358622"/>
            <a:ext cx="6684819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9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часть Иерархической архитектуры анимата бори</a:t>
            </a:r>
            <a:endParaRPr lang="ru-RU" sz="29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857152" y="1526242"/>
          <a:ext cx="5375910" cy="297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460656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управления аниматом имеет иерархическую архитектуру. Основным элементом является отдельная функциональная система (ФС). Представленная ФС осуществляет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утолить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голод, формирует прогноз результата действия, а также инициирует команду на выполнение цели (согласно прогнозу она должна привести к положительному результату).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7981" y="358622"/>
            <a:ext cx="6684819" cy="538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9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Этап 5</a:t>
            </a:r>
            <a:endParaRPr lang="ru-RU" sz="29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801906"/>
            <a:ext cx="4294094" cy="16315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Предложенный проект проверен на правильность реализации программного алгоритма. Отладка завершена успешно.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5082" y="1262008"/>
            <a:ext cx="3688975" cy="470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681536" y="3702514"/>
            <a:ext cx="2695747" cy="2448272"/>
            <a:chOff x="107504" y="188640"/>
            <a:chExt cx="2695747" cy="2448272"/>
          </a:xfrm>
        </p:grpSpPr>
        <p:grpSp>
          <p:nvGrpSpPr>
            <p:cNvPr id="13" name="Группа 1"/>
            <p:cNvGrpSpPr/>
            <p:nvPr/>
          </p:nvGrpSpPr>
          <p:grpSpPr>
            <a:xfrm>
              <a:off x="107504" y="188640"/>
              <a:ext cx="2695747" cy="2448272"/>
              <a:chOff x="5436096" y="2996952"/>
              <a:chExt cx="2695747" cy="2448272"/>
            </a:xfrm>
          </p:grpSpPr>
          <p:sp>
            <p:nvSpPr>
              <p:cNvPr id="17" name="Овал 2"/>
              <p:cNvSpPr/>
              <p:nvPr/>
            </p:nvSpPr>
            <p:spPr>
              <a:xfrm>
                <a:off x="7020272" y="4176464"/>
                <a:ext cx="648072" cy="36004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5868144" y="4176464"/>
                <a:ext cx="576064" cy="36004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6804248" y="4248472"/>
                <a:ext cx="648072" cy="36004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6156176" y="4248472"/>
                <a:ext cx="648072" cy="36004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175">
                <a:solidFill>
                  <a:schemeClr val="accent6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7020272" y="2996952"/>
                <a:ext cx="1080120" cy="115212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 rot="1754584">
                <a:off x="7748782" y="3870904"/>
                <a:ext cx="383061" cy="1313663"/>
              </a:xfrm>
              <a:custGeom>
                <a:avLst/>
                <a:gdLst>
                  <a:gd name="connsiteX0" fmla="*/ 0 w 783780"/>
                  <a:gd name="connsiteY0" fmla="*/ 1324783 h 1343833"/>
                  <a:gd name="connsiteX1" fmla="*/ 76200 w 783780"/>
                  <a:gd name="connsiteY1" fmla="*/ 1334308 h 1343833"/>
                  <a:gd name="connsiteX2" fmla="*/ 104775 w 783780"/>
                  <a:gd name="connsiteY2" fmla="*/ 1343833 h 1343833"/>
                  <a:gd name="connsiteX3" fmla="*/ 257175 w 783780"/>
                  <a:gd name="connsiteY3" fmla="*/ 1334308 h 1343833"/>
                  <a:gd name="connsiteX4" fmla="*/ 295275 w 783780"/>
                  <a:gd name="connsiteY4" fmla="*/ 1305733 h 1343833"/>
                  <a:gd name="connsiteX5" fmla="*/ 333375 w 783780"/>
                  <a:gd name="connsiteY5" fmla="*/ 1286683 h 1343833"/>
                  <a:gd name="connsiteX6" fmla="*/ 390525 w 783780"/>
                  <a:gd name="connsiteY6" fmla="*/ 1229533 h 1343833"/>
                  <a:gd name="connsiteX7" fmla="*/ 419100 w 783780"/>
                  <a:gd name="connsiteY7" fmla="*/ 1200958 h 1343833"/>
                  <a:gd name="connsiteX8" fmla="*/ 476250 w 783780"/>
                  <a:gd name="connsiteY8" fmla="*/ 1124758 h 1343833"/>
                  <a:gd name="connsiteX9" fmla="*/ 504825 w 783780"/>
                  <a:gd name="connsiteY9" fmla="*/ 1086658 h 1343833"/>
                  <a:gd name="connsiteX10" fmla="*/ 533400 w 783780"/>
                  <a:gd name="connsiteY10" fmla="*/ 1058083 h 1343833"/>
                  <a:gd name="connsiteX11" fmla="*/ 542925 w 783780"/>
                  <a:gd name="connsiteY11" fmla="*/ 1029508 h 1343833"/>
                  <a:gd name="connsiteX12" fmla="*/ 581025 w 783780"/>
                  <a:gd name="connsiteY12" fmla="*/ 972358 h 1343833"/>
                  <a:gd name="connsiteX13" fmla="*/ 600075 w 783780"/>
                  <a:gd name="connsiteY13" fmla="*/ 943783 h 1343833"/>
                  <a:gd name="connsiteX14" fmla="*/ 619125 w 783780"/>
                  <a:gd name="connsiteY14" fmla="*/ 886633 h 1343833"/>
                  <a:gd name="connsiteX15" fmla="*/ 657225 w 783780"/>
                  <a:gd name="connsiteY15" fmla="*/ 800908 h 1343833"/>
                  <a:gd name="connsiteX16" fmla="*/ 695325 w 783780"/>
                  <a:gd name="connsiteY16" fmla="*/ 677083 h 1343833"/>
                  <a:gd name="connsiteX17" fmla="*/ 704850 w 783780"/>
                  <a:gd name="connsiteY17" fmla="*/ 648508 h 1343833"/>
                  <a:gd name="connsiteX18" fmla="*/ 723900 w 783780"/>
                  <a:gd name="connsiteY18" fmla="*/ 619933 h 1343833"/>
                  <a:gd name="connsiteX19" fmla="*/ 742950 w 783780"/>
                  <a:gd name="connsiteY19" fmla="*/ 486583 h 1343833"/>
                  <a:gd name="connsiteX20" fmla="*/ 771525 w 783780"/>
                  <a:gd name="connsiteY20" fmla="*/ 324658 h 1343833"/>
                  <a:gd name="connsiteX21" fmla="*/ 781050 w 783780"/>
                  <a:gd name="connsiteY21" fmla="*/ 267508 h 1343833"/>
                  <a:gd name="connsiteX22" fmla="*/ 771525 w 783780"/>
                  <a:gd name="connsiteY22" fmla="*/ 19858 h 1343833"/>
                  <a:gd name="connsiteX23" fmla="*/ 752475 w 783780"/>
                  <a:gd name="connsiteY23" fmla="*/ 77008 h 1343833"/>
                  <a:gd name="connsiteX24" fmla="*/ 723900 w 783780"/>
                  <a:gd name="connsiteY24" fmla="*/ 134158 h 1343833"/>
                  <a:gd name="connsiteX25" fmla="*/ 695325 w 783780"/>
                  <a:gd name="connsiteY25" fmla="*/ 191308 h 1343833"/>
                  <a:gd name="connsiteX26" fmla="*/ 685800 w 783780"/>
                  <a:gd name="connsiteY26" fmla="*/ 238933 h 1343833"/>
                  <a:gd name="connsiteX27" fmla="*/ 666750 w 783780"/>
                  <a:gd name="connsiteY27" fmla="*/ 296083 h 1343833"/>
                  <a:gd name="connsiteX28" fmla="*/ 647700 w 783780"/>
                  <a:gd name="connsiteY28" fmla="*/ 353233 h 1343833"/>
                  <a:gd name="connsiteX29" fmla="*/ 638175 w 783780"/>
                  <a:gd name="connsiteY29" fmla="*/ 381808 h 1343833"/>
                  <a:gd name="connsiteX30" fmla="*/ 609600 w 783780"/>
                  <a:gd name="connsiteY30" fmla="*/ 477058 h 1343833"/>
                  <a:gd name="connsiteX31" fmla="*/ 600075 w 783780"/>
                  <a:gd name="connsiteY31" fmla="*/ 505633 h 1343833"/>
                  <a:gd name="connsiteX32" fmla="*/ 571500 w 783780"/>
                  <a:gd name="connsiteY32" fmla="*/ 572308 h 1343833"/>
                  <a:gd name="connsiteX33" fmla="*/ 561975 w 783780"/>
                  <a:gd name="connsiteY33" fmla="*/ 648508 h 1343833"/>
                  <a:gd name="connsiteX34" fmla="*/ 542925 w 783780"/>
                  <a:gd name="connsiteY34" fmla="*/ 677083 h 1343833"/>
                  <a:gd name="connsiteX35" fmla="*/ 533400 w 783780"/>
                  <a:gd name="connsiteY35" fmla="*/ 705658 h 1343833"/>
                  <a:gd name="connsiteX36" fmla="*/ 514350 w 783780"/>
                  <a:gd name="connsiteY36" fmla="*/ 772333 h 1343833"/>
                  <a:gd name="connsiteX37" fmla="*/ 485775 w 783780"/>
                  <a:gd name="connsiteY37" fmla="*/ 819958 h 1343833"/>
                  <a:gd name="connsiteX38" fmla="*/ 447675 w 783780"/>
                  <a:gd name="connsiteY38" fmla="*/ 877108 h 1343833"/>
                  <a:gd name="connsiteX39" fmla="*/ 428625 w 783780"/>
                  <a:gd name="connsiteY39" fmla="*/ 905683 h 1343833"/>
                  <a:gd name="connsiteX40" fmla="*/ 400050 w 783780"/>
                  <a:gd name="connsiteY40" fmla="*/ 943783 h 1343833"/>
                  <a:gd name="connsiteX41" fmla="*/ 381000 w 783780"/>
                  <a:gd name="connsiteY41" fmla="*/ 972358 h 1343833"/>
                  <a:gd name="connsiteX42" fmla="*/ 352425 w 783780"/>
                  <a:gd name="connsiteY42" fmla="*/ 1029508 h 1343833"/>
                  <a:gd name="connsiteX43" fmla="*/ 323850 w 783780"/>
                  <a:gd name="connsiteY43" fmla="*/ 1048558 h 1343833"/>
                  <a:gd name="connsiteX44" fmla="*/ 295275 w 783780"/>
                  <a:gd name="connsiteY44" fmla="*/ 1105708 h 1343833"/>
                  <a:gd name="connsiteX45" fmla="*/ 266700 w 783780"/>
                  <a:gd name="connsiteY45" fmla="*/ 1115233 h 1343833"/>
                  <a:gd name="connsiteX46" fmla="*/ 228600 w 783780"/>
                  <a:gd name="connsiteY46" fmla="*/ 1143808 h 1343833"/>
                  <a:gd name="connsiteX47" fmla="*/ 142875 w 783780"/>
                  <a:gd name="connsiteY47" fmla="*/ 1191433 h 1343833"/>
                  <a:gd name="connsiteX48" fmla="*/ 28575 w 783780"/>
                  <a:gd name="connsiteY48" fmla="*/ 1191433 h 1343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783780" h="1343833">
                    <a:moveTo>
                      <a:pt x="0" y="1324783"/>
                    </a:moveTo>
                    <a:cubicBezTo>
                      <a:pt x="25400" y="1327958"/>
                      <a:pt x="51015" y="1329729"/>
                      <a:pt x="76200" y="1334308"/>
                    </a:cubicBezTo>
                    <a:cubicBezTo>
                      <a:pt x="86078" y="1336104"/>
                      <a:pt x="94735" y="1343833"/>
                      <a:pt x="104775" y="1343833"/>
                    </a:cubicBezTo>
                    <a:cubicBezTo>
                      <a:pt x="155674" y="1343833"/>
                      <a:pt x="206375" y="1337483"/>
                      <a:pt x="257175" y="1334308"/>
                    </a:cubicBezTo>
                    <a:cubicBezTo>
                      <a:pt x="269875" y="1324783"/>
                      <a:pt x="281813" y="1314147"/>
                      <a:pt x="295275" y="1305733"/>
                    </a:cubicBezTo>
                    <a:cubicBezTo>
                      <a:pt x="307316" y="1298208"/>
                      <a:pt x="322287" y="1295553"/>
                      <a:pt x="333375" y="1286683"/>
                    </a:cubicBezTo>
                    <a:cubicBezTo>
                      <a:pt x="354412" y="1269853"/>
                      <a:pt x="371475" y="1248583"/>
                      <a:pt x="390525" y="1229533"/>
                    </a:cubicBezTo>
                    <a:cubicBezTo>
                      <a:pt x="400050" y="1220008"/>
                      <a:pt x="411018" y="1211734"/>
                      <a:pt x="419100" y="1200958"/>
                    </a:cubicBezTo>
                    <a:lnTo>
                      <a:pt x="476250" y="1124758"/>
                    </a:lnTo>
                    <a:cubicBezTo>
                      <a:pt x="485775" y="1112058"/>
                      <a:pt x="493600" y="1097883"/>
                      <a:pt x="504825" y="1086658"/>
                    </a:cubicBezTo>
                    <a:lnTo>
                      <a:pt x="533400" y="1058083"/>
                    </a:lnTo>
                    <a:cubicBezTo>
                      <a:pt x="536575" y="1048558"/>
                      <a:pt x="538049" y="1038285"/>
                      <a:pt x="542925" y="1029508"/>
                    </a:cubicBezTo>
                    <a:cubicBezTo>
                      <a:pt x="554044" y="1009494"/>
                      <a:pt x="568325" y="991408"/>
                      <a:pt x="581025" y="972358"/>
                    </a:cubicBezTo>
                    <a:lnTo>
                      <a:pt x="600075" y="943783"/>
                    </a:lnTo>
                    <a:cubicBezTo>
                      <a:pt x="611214" y="927075"/>
                      <a:pt x="612775" y="905683"/>
                      <a:pt x="619125" y="886633"/>
                    </a:cubicBezTo>
                    <a:cubicBezTo>
                      <a:pt x="641795" y="818623"/>
                      <a:pt x="627036" y="846191"/>
                      <a:pt x="657225" y="800908"/>
                    </a:cubicBezTo>
                    <a:cubicBezTo>
                      <a:pt x="685929" y="686090"/>
                      <a:pt x="662955" y="763404"/>
                      <a:pt x="695325" y="677083"/>
                    </a:cubicBezTo>
                    <a:cubicBezTo>
                      <a:pt x="698850" y="667682"/>
                      <a:pt x="700360" y="657488"/>
                      <a:pt x="704850" y="648508"/>
                    </a:cubicBezTo>
                    <a:cubicBezTo>
                      <a:pt x="709970" y="638269"/>
                      <a:pt x="717550" y="629458"/>
                      <a:pt x="723900" y="619933"/>
                    </a:cubicBezTo>
                    <a:cubicBezTo>
                      <a:pt x="749680" y="491031"/>
                      <a:pt x="712782" y="682672"/>
                      <a:pt x="742950" y="486583"/>
                    </a:cubicBezTo>
                    <a:cubicBezTo>
                      <a:pt x="751284" y="432411"/>
                      <a:pt x="762134" y="378656"/>
                      <a:pt x="771525" y="324658"/>
                    </a:cubicBezTo>
                    <a:cubicBezTo>
                      <a:pt x="774834" y="305631"/>
                      <a:pt x="781050" y="267508"/>
                      <a:pt x="781050" y="267508"/>
                    </a:cubicBezTo>
                    <a:cubicBezTo>
                      <a:pt x="777875" y="184958"/>
                      <a:pt x="783780" y="101555"/>
                      <a:pt x="771525" y="19858"/>
                    </a:cubicBezTo>
                    <a:cubicBezTo>
                      <a:pt x="768546" y="0"/>
                      <a:pt x="758825" y="57958"/>
                      <a:pt x="752475" y="77008"/>
                    </a:cubicBezTo>
                    <a:cubicBezTo>
                      <a:pt x="728534" y="148832"/>
                      <a:pt x="760829" y="60300"/>
                      <a:pt x="723900" y="134158"/>
                    </a:cubicBezTo>
                    <a:cubicBezTo>
                      <a:pt x="684465" y="213028"/>
                      <a:pt x="749920" y="109416"/>
                      <a:pt x="695325" y="191308"/>
                    </a:cubicBezTo>
                    <a:cubicBezTo>
                      <a:pt x="692150" y="207183"/>
                      <a:pt x="690060" y="223314"/>
                      <a:pt x="685800" y="238933"/>
                    </a:cubicBezTo>
                    <a:cubicBezTo>
                      <a:pt x="680516" y="258306"/>
                      <a:pt x="673100" y="277033"/>
                      <a:pt x="666750" y="296083"/>
                    </a:cubicBezTo>
                    <a:lnTo>
                      <a:pt x="647700" y="353233"/>
                    </a:lnTo>
                    <a:cubicBezTo>
                      <a:pt x="644525" y="362758"/>
                      <a:pt x="640610" y="372068"/>
                      <a:pt x="638175" y="381808"/>
                    </a:cubicBezTo>
                    <a:cubicBezTo>
                      <a:pt x="623780" y="439389"/>
                      <a:pt x="632790" y="407489"/>
                      <a:pt x="609600" y="477058"/>
                    </a:cubicBezTo>
                    <a:cubicBezTo>
                      <a:pt x="606425" y="486583"/>
                      <a:pt x="604565" y="496653"/>
                      <a:pt x="600075" y="505633"/>
                    </a:cubicBezTo>
                    <a:cubicBezTo>
                      <a:pt x="576535" y="552713"/>
                      <a:pt x="585515" y="530263"/>
                      <a:pt x="571500" y="572308"/>
                    </a:cubicBezTo>
                    <a:cubicBezTo>
                      <a:pt x="568325" y="597708"/>
                      <a:pt x="568710" y="623812"/>
                      <a:pt x="561975" y="648508"/>
                    </a:cubicBezTo>
                    <a:cubicBezTo>
                      <a:pt x="558963" y="659552"/>
                      <a:pt x="548045" y="666844"/>
                      <a:pt x="542925" y="677083"/>
                    </a:cubicBezTo>
                    <a:cubicBezTo>
                      <a:pt x="538435" y="686063"/>
                      <a:pt x="536158" y="696004"/>
                      <a:pt x="533400" y="705658"/>
                    </a:cubicBezTo>
                    <a:cubicBezTo>
                      <a:pt x="529331" y="719900"/>
                      <a:pt x="521963" y="757108"/>
                      <a:pt x="514350" y="772333"/>
                    </a:cubicBezTo>
                    <a:cubicBezTo>
                      <a:pt x="506071" y="788892"/>
                      <a:pt x="495714" y="804339"/>
                      <a:pt x="485775" y="819958"/>
                    </a:cubicBezTo>
                    <a:cubicBezTo>
                      <a:pt x="473483" y="839274"/>
                      <a:pt x="460375" y="858058"/>
                      <a:pt x="447675" y="877108"/>
                    </a:cubicBezTo>
                    <a:cubicBezTo>
                      <a:pt x="441325" y="886633"/>
                      <a:pt x="435494" y="896525"/>
                      <a:pt x="428625" y="905683"/>
                    </a:cubicBezTo>
                    <a:cubicBezTo>
                      <a:pt x="419100" y="918383"/>
                      <a:pt x="409277" y="930865"/>
                      <a:pt x="400050" y="943783"/>
                    </a:cubicBezTo>
                    <a:cubicBezTo>
                      <a:pt x="393396" y="953098"/>
                      <a:pt x="386120" y="962119"/>
                      <a:pt x="381000" y="972358"/>
                    </a:cubicBezTo>
                    <a:cubicBezTo>
                      <a:pt x="365506" y="1003346"/>
                      <a:pt x="379722" y="1002211"/>
                      <a:pt x="352425" y="1029508"/>
                    </a:cubicBezTo>
                    <a:cubicBezTo>
                      <a:pt x="344330" y="1037603"/>
                      <a:pt x="333375" y="1042208"/>
                      <a:pt x="323850" y="1048558"/>
                    </a:cubicBezTo>
                    <a:cubicBezTo>
                      <a:pt x="317575" y="1067382"/>
                      <a:pt x="312061" y="1092279"/>
                      <a:pt x="295275" y="1105708"/>
                    </a:cubicBezTo>
                    <a:cubicBezTo>
                      <a:pt x="287435" y="1111980"/>
                      <a:pt x="276225" y="1112058"/>
                      <a:pt x="266700" y="1115233"/>
                    </a:cubicBezTo>
                    <a:cubicBezTo>
                      <a:pt x="254000" y="1124758"/>
                      <a:pt x="241605" y="1134704"/>
                      <a:pt x="228600" y="1143808"/>
                    </a:cubicBezTo>
                    <a:cubicBezTo>
                      <a:pt x="214835" y="1153444"/>
                      <a:pt x="170481" y="1189593"/>
                      <a:pt x="142875" y="1191433"/>
                    </a:cubicBezTo>
                    <a:cubicBezTo>
                      <a:pt x="104859" y="1193967"/>
                      <a:pt x="66675" y="1191433"/>
                      <a:pt x="28575" y="1191433"/>
                    </a:cubicBezTo>
                  </a:path>
                </a:pathLst>
              </a:custGeom>
              <a:solidFill>
                <a:srgbClr val="E571DF"/>
              </a:solidFill>
              <a:ln>
                <a:solidFill>
                  <a:srgbClr val="F0AEE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7236296" y="3212976"/>
                <a:ext cx="648072" cy="720080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5436096" y="2996952"/>
                <a:ext cx="1080120" cy="115212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5652120" y="3212976"/>
                <a:ext cx="648072" cy="720080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7092280" y="5085184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5940152" y="5085184"/>
                <a:ext cx="576064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5868144" y="3356992"/>
                <a:ext cx="1872208" cy="20162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6228184" y="3573016"/>
                <a:ext cx="1152128" cy="864096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6156176" y="4149080"/>
                <a:ext cx="1296144" cy="64807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6588224" y="4005064"/>
                <a:ext cx="432048" cy="288032"/>
              </a:xfrm>
              <a:prstGeom prst="ellipse">
                <a:avLst/>
              </a:prstGeom>
              <a:effectLst>
                <a:softEdge rad="635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3" name="Прямая соединительная линия 32"/>
              <p:cNvCxnSpPr/>
              <p:nvPr/>
            </p:nvCxnSpPr>
            <p:spPr>
              <a:xfrm flipH="1">
                <a:off x="6372200" y="4149080"/>
                <a:ext cx="28803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flipH="1" flipV="1">
                <a:off x="6300192" y="4005064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flipH="1">
                <a:off x="6372200" y="4149080"/>
                <a:ext cx="288032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flipH="1">
                <a:off x="7020272" y="4149080"/>
                <a:ext cx="28803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flipH="1">
                <a:off x="6948264" y="4005064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flipH="1" flipV="1">
                <a:off x="6948264" y="4149080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9" name="Дуга 38"/>
              <p:cNvSpPr/>
              <p:nvPr/>
            </p:nvSpPr>
            <p:spPr>
              <a:xfrm rot="7884870">
                <a:off x="6780438" y="4267327"/>
                <a:ext cx="360040" cy="99009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 rot="20091764">
                <a:off x="7138063" y="4197669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 rot="2149389">
                <a:off x="5840201" y="4160663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 w="3175">
                <a:solidFill>
                  <a:schemeClr val="accent6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Овал 13"/>
            <p:cNvSpPr/>
            <p:nvPr/>
          </p:nvSpPr>
          <p:spPr>
            <a:xfrm>
              <a:off x="1619672" y="836712"/>
              <a:ext cx="144016" cy="28803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1259632" y="836712"/>
              <a:ext cx="144016" cy="28803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4084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5644" y="5638800"/>
            <a:ext cx="1219200" cy="121920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477981" y="358622"/>
            <a:ext cx="684618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Анализ отношения младших школьников к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искусственному интеллекту (</a:t>
            </a:r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аниматам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 </a:t>
            </a:r>
            <a:endParaRPr lang="ru-RU" sz="29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721224" y="1775010"/>
          <a:ext cx="5827058" cy="3155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3435" y="4997388"/>
            <a:ext cx="8794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Далеко не каждый школьник уверен в пользе научных разработок в области робототехники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370294" y="3236258"/>
            <a:ext cx="560294" cy="38548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24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0409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322730" y="394481"/>
            <a:ext cx="701040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Отношение людей к роботам во многом зависит от их полезности 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595718" y="1416424"/>
          <a:ext cx="6221506" cy="3836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03412" y="5131858"/>
            <a:ext cx="8274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Никто из опрошенных детей не пожелал заботиться о роботе.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1126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477981" y="358622"/>
            <a:ext cx="6846184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Стоит ли заменять в научных экспериментах животных на аниматов </a:t>
            </a:r>
          </a:p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(если ЕСТЬ ВОЗМОЖНОСТЬ)  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008093" y="1524000"/>
          <a:ext cx="5118847" cy="323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011" y="4775084"/>
            <a:ext cx="85971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8163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Надеюсь, мое исследование поможет ребятам не только больше узнать об аниматах, но и пересмотреть свое отношение к опытам над животными (при возможности все-таки использовать не живое существо).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0498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7981" y="358622"/>
            <a:ext cx="6810325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Практическое исследование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Выводы и предложения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6188" y="1452282"/>
            <a:ext cx="8722659" cy="26445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Аниматы являются очень важной частью для понимания человеком животного мира и самого себя.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открывают новые возможности в биологии, психологии, медицине и других науках.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Эксперименты с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аниматами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, позволяют: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Проверить имеющиеся знания о механизмах поведения живого организма;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Выдвинуть гипотезы, которые можно будет проверить, изучая поведение реальных живых организмов.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При возможности заменять в экспериментах живой организм на искусственный (более гуманно относится к животным).</a:t>
            </a:r>
            <a:endParaRPr lang="ru-RU" dirty="0" smtClean="0">
              <a:solidFill>
                <a:srgbClr val="44546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44546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6190" y="4168589"/>
            <a:ext cx="8740587" cy="155985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 основе проведенного исследования предлагаю:</a:t>
            </a:r>
          </a:p>
          <a:p>
            <a:pPr algn="just"/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рамках уроков окружающего мира показать детям разработанную программу «Анимат Боря» с разъяснением важности понимания человеком животного мира.</a:t>
            </a:r>
          </a:p>
          <a:p>
            <a:pPr algn="just"/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2. Следующую научную конференцию младших школьников провести тематическую «Проблемы и перспективы сосуществования человека и животного мира».</a:t>
            </a:r>
            <a:endParaRPr lang="ru-RU" dirty="0">
              <a:solidFill>
                <a:srgbClr val="44546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3927" y="5638800"/>
            <a:ext cx="1219200" cy="1219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125" y="143435"/>
            <a:ext cx="1500875" cy="150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3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0" y="1361616"/>
            <a:ext cx="7485529" cy="151605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" y="5316543"/>
            <a:ext cx="9144000" cy="40524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77981" y="358622"/>
            <a:ext cx="6774873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Доклад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9457" y="5638800"/>
            <a:ext cx="1219200" cy="1219200"/>
          </a:xfrm>
          <a:prstGeom prst="rect">
            <a:avLst/>
          </a:prstGeom>
        </p:spPr>
      </p:pic>
      <p:sp>
        <p:nvSpPr>
          <p:cNvPr id="115" name="Прямоугольник 114"/>
          <p:cNvSpPr/>
          <p:nvPr/>
        </p:nvSpPr>
        <p:spPr>
          <a:xfrm>
            <a:off x="5181600" y="5728447"/>
            <a:ext cx="3962399" cy="11295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Выполнила: ученица 4 «В» класса </a:t>
            </a:r>
          </a:p>
          <a:p>
            <a:pPr algn="just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Чашина Стефания Александровна    </a:t>
            </a:r>
          </a:p>
          <a:p>
            <a:pPr algn="just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Руководитель: </a:t>
            </a:r>
          </a:p>
          <a:p>
            <a:pPr algn="just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Демьянцева Александра Викторовна</a:t>
            </a:r>
            <a:endParaRPr lang="en-US" sz="14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457200" y="1353671"/>
            <a:ext cx="6777317" cy="1443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PMingLiU" pitchFamily="18" charset="-120"/>
                <a:cs typeface="Times New Roman" pitchFamily="18" charset="0"/>
              </a:rPr>
              <a:t>На тему: Мотивированный мозг анимата: Разработка компьютерной модели поведения «Анимата Борьки» </a:t>
            </a:r>
            <a:endParaRPr lang="ru-RU" sz="8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PMingLiU" pitchFamily="18" charset="-120"/>
                <a:cs typeface="Times New Roman" pitchFamily="18" charset="0"/>
              </a:rPr>
              <a:t>(на примере серой декоративной крысы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PMingLiU" pitchFamily="18" charset="-120"/>
                <a:cs typeface="Times New Roman" pitchFamily="18" charset="0"/>
              </a:rPr>
              <a:t>«пасюка» Бори)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algn="just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726141" y="2734235"/>
            <a:ext cx="2205318" cy="2584122"/>
            <a:chOff x="4788024" y="0"/>
            <a:chExt cx="2767755" cy="3545632"/>
          </a:xfrm>
        </p:grpSpPr>
        <p:sp>
          <p:nvSpPr>
            <p:cNvPr id="10" name="Овал 9"/>
            <p:cNvSpPr/>
            <p:nvPr/>
          </p:nvSpPr>
          <p:spPr>
            <a:xfrm>
              <a:off x="6372200" y="0"/>
              <a:ext cx="1080120" cy="115212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754584">
              <a:off x="7100710" y="945960"/>
              <a:ext cx="383061" cy="1313663"/>
            </a:xfrm>
            <a:custGeom>
              <a:avLst/>
              <a:gdLst>
                <a:gd name="connsiteX0" fmla="*/ 0 w 783780"/>
                <a:gd name="connsiteY0" fmla="*/ 1324783 h 1343833"/>
                <a:gd name="connsiteX1" fmla="*/ 76200 w 783780"/>
                <a:gd name="connsiteY1" fmla="*/ 1334308 h 1343833"/>
                <a:gd name="connsiteX2" fmla="*/ 104775 w 783780"/>
                <a:gd name="connsiteY2" fmla="*/ 1343833 h 1343833"/>
                <a:gd name="connsiteX3" fmla="*/ 257175 w 783780"/>
                <a:gd name="connsiteY3" fmla="*/ 1334308 h 1343833"/>
                <a:gd name="connsiteX4" fmla="*/ 295275 w 783780"/>
                <a:gd name="connsiteY4" fmla="*/ 1305733 h 1343833"/>
                <a:gd name="connsiteX5" fmla="*/ 333375 w 783780"/>
                <a:gd name="connsiteY5" fmla="*/ 1286683 h 1343833"/>
                <a:gd name="connsiteX6" fmla="*/ 390525 w 783780"/>
                <a:gd name="connsiteY6" fmla="*/ 1229533 h 1343833"/>
                <a:gd name="connsiteX7" fmla="*/ 419100 w 783780"/>
                <a:gd name="connsiteY7" fmla="*/ 1200958 h 1343833"/>
                <a:gd name="connsiteX8" fmla="*/ 476250 w 783780"/>
                <a:gd name="connsiteY8" fmla="*/ 1124758 h 1343833"/>
                <a:gd name="connsiteX9" fmla="*/ 504825 w 783780"/>
                <a:gd name="connsiteY9" fmla="*/ 1086658 h 1343833"/>
                <a:gd name="connsiteX10" fmla="*/ 533400 w 783780"/>
                <a:gd name="connsiteY10" fmla="*/ 1058083 h 1343833"/>
                <a:gd name="connsiteX11" fmla="*/ 542925 w 783780"/>
                <a:gd name="connsiteY11" fmla="*/ 1029508 h 1343833"/>
                <a:gd name="connsiteX12" fmla="*/ 581025 w 783780"/>
                <a:gd name="connsiteY12" fmla="*/ 972358 h 1343833"/>
                <a:gd name="connsiteX13" fmla="*/ 600075 w 783780"/>
                <a:gd name="connsiteY13" fmla="*/ 943783 h 1343833"/>
                <a:gd name="connsiteX14" fmla="*/ 619125 w 783780"/>
                <a:gd name="connsiteY14" fmla="*/ 886633 h 1343833"/>
                <a:gd name="connsiteX15" fmla="*/ 657225 w 783780"/>
                <a:gd name="connsiteY15" fmla="*/ 800908 h 1343833"/>
                <a:gd name="connsiteX16" fmla="*/ 695325 w 783780"/>
                <a:gd name="connsiteY16" fmla="*/ 677083 h 1343833"/>
                <a:gd name="connsiteX17" fmla="*/ 704850 w 783780"/>
                <a:gd name="connsiteY17" fmla="*/ 648508 h 1343833"/>
                <a:gd name="connsiteX18" fmla="*/ 723900 w 783780"/>
                <a:gd name="connsiteY18" fmla="*/ 619933 h 1343833"/>
                <a:gd name="connsiteX19" fmla="*/ 742950 w 783780"/>
                <a:gd name="connsiteY19" fmla="*/ 486583 h 1343833"/>
                <a:gd name="connsiteX20" fmla="*/ 771525 w 783780"/>
                <a:gd name="connsiteY20" fmla="*/ 324658 h 1343833"/>
                <a:gd name="connsiteX21" fmla="*/ 781050 w 783780"/>
                <a:gd name="connsiteY21" fmla="*/ 267508 h 1343833"/>
                <a:gd name="connsiteX22" fmla="*/ 771525 w 783780"/>
                <a:gd name="connsiteY22" fmla="*/ 19858 h 1343833"/>
                <a:gd name="connsiteX23" fmla="*/ 752475 w 783780"/>
                <a:gd name="connsiteY23" fmla="*/ 77008 h 1343833"/>
                <a:gd name="connsiteX24" fmla="*/ 723900 w 783780"/>
                <a:gd name="connsiteY24" fmla="*/ 134158 h 1343833"/>
                <a:gd name="connsiteX25" fmla="*/ 695325 w 783780"/>
                <a:gd name="connsiteY25" fmla="*/ 191308 h 1343833"/>
                <a:gd name="connsiteX26" fmla="*/ 685800 w 783780"/>
                <a:gd name="connsiteY26" fmla="*/ 238933 h 1343833"/>
                <a:gd name="connsiteX27" fmla="*/ 666750 w 783780"/>
                <a:gd name="connsiteY27" fmla="*/ 296083 h 1343833"/>
                <a:gd name="connsiteX28" fmla="*/ 647700 w 783780"/>
                <a:gd name="connsiteY28" fmla="*/ 353233 h 1343833"/>
                <a:gd name="connsiteX29" fmla="*/ 638175 w 783780"/>
                <a:gd name="connsiteY29" fmla="*/ 381808 h 1343833"/>
                <a:gd name="connsiteX30" fmla="*/ 609600 w 783780"/>
                <a:gd name="connsiteY30" fmla="*/ 477058 h 1343833"/>
                <a:gd name="connsiteX31" fmla="*/ 600075 w 783780"/>
                <a:gd name="connsiteY31" fmla="*/ 505633 h 1343833"/>
                <a:gd name="connsiteX32" fmla="*/ 571500 w 783780"/>
                <a:gd name="connsiteY32" fmla="*/ 572308 h 1343833"/>
                <a:gd name="connsiteX33" fmla="*/ 561975 w 783780"/>
                <a:gd name="connsiteY33" fmla="*/ 648508 h 1343833"/>
                <a:gd name="connsiteX34" fmla="*/ 542925 w 783780"/>
                <a:gd name="connsiteY34" fmla="*/ 677083 h 1343833"/>
                <a:gd name="connsiteX35" fmla="*/ 533400 w 783780"/>
                <a:gd name="connsiteY35" fmla="*/ 705658 h 1343833"/>
                <a:gd name="connsiteX36" fmla="*/ 514350 w 783780"/>
                <a:gd name="connsiteY36" fmla="*/ 772333 h 1343833"/>
                <a:gd name="connsiteX37" fmla="*/ 485775 w 783780"/>
                <a:gd name="connsiteY37" fmla="*/ 819958 h 1343833"/>
                <a:gd name="connsiteX38" fmla="*/ 447675 w 783780"/>
                <a:gd name="connsiteY38" fmla="*/ 877108 h 1343833"/>
                <a:gd name="connsiteX39" fmla="*/ 428625 w 783780"/>
                <a:gd name="connsiteY39" fmla="*/ 905683 h 1343833"/>
                <a:gd name="connsiteX40" fmla="*/ 400050 w 783780"/>
                <a:gd name="connsiteY40" fmla="*/ 943783 h 1343833"/>
                <a:gd name="connsiteX41" fmla="*/ 381000 w 783780"/>
                <a:gd name="connsiteY41" fmla="*/ 972358 h 1343833"/>
                <a:gd name="connsiteX42" fmla="*/ 352425 w 783780"/>
                <a:gd name="connsiteY42" fmla="*/ 1029508 h 1343833"/>
                <a:gd name="connsiteX43" fmla="*/ 323850 w 783780"/>
                <a:gd name="connsiteY43" fmla="*/ 1048558 h 1343833"/>
                <a:gd name="connsiteX44" fmla="*/ 295275 w 783780"/>
                <a:gd name="connsiteY44" fmla="*/ 1105708 h 1343833"/>
                <a:gd name="connsiteX45" fmla="*/ 266700 w 783780"/>
                <a:gd name="connsiteY45" fmla="*/ 1115233 h 1343833"/>
                <a:gd name="connsiteX46" fmla="*/ 228600 w 783780"/>
                <a:gd name="connsiteY46" fmla="*/ 1143808 h 1343833"/>
                <a:gd name="connsiteX47" fmla="*/ 142875 w 783780"/>
                <a:gd name="connsiteY47" fmla="*/ 1191433 h 1343833"/>
                <a:gd name="connsiteX48" fmla="*/ 28575 w 783780"/>
                <a:gd name="connsiteY48" fmla="*/ 1191433 h 134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780" h="1343833">
                  <a:moveTo>
                    <a:pt x="0" y="1324783"/>
                  </a:moveTo>
                  <a:cubicBezTo>
                    <a:pt x="25400" y="1327958"/>
                    <a:pt x="51015" y="1329729"/>
                    <a:pt x="76200" y="1334308"/>
                  </a:cubicBezTo>
                  <a:cubicBezTo>
                    <a:pt x="86078" y="1336104"/>
                    <a:pt x="94735" y="1343833"/>
                    <a:pt x="104775" y="1343833"/>
                  </a:cubicBezTo>
                  <a:cubicBezTo>
                    <a:pt x="155674" y="1343833"/>
                    <a:pt x="206375" y="1337483"/>
                    <a:pt x="257175" y="1334308"/>
                  </a:cubicBezTo>
                  <a:cubicBezTo>
                    <a:pt x="269875" y="1324783"/>
                    <a:pt x="281813" y="1314147"/>
                    <a:pt x="295275" y="1305733"/>
                  </a:cubicBezTo>
                  <a:cubicBezTo>
                    <a:pt x="307316" y="1298208"/>
                    <a:pt x="322287" y="1295553"/>
                    <a:pt x="333375" y="1286683"/>
                  </a:cubicBezTo>
                  <a:cubicBezTo>
                    <a:pt x="354412" y="1269853"/>
                    <a:pt x="371475" y="1248583"/>
                    <a:pt x="390525" y="1229533"/>
                  </a:cubicBezTo>
                  <a:cubicBezTo>
                    <a:pt x="400050" y="1220008"/>
                    <a:pt x="411018" y="1211734"/>
                    <a:pt x="419100" y="1200958"/>
                  </a:cubicBezTo>
                  <a:lnTo>
                    <a:pt x="476250" y="1124758"/>
                  </a:lnTo>
                  <a:cubicBezTo>
                    <a:pt x="485775" y="1112058"/>
                    <a:pt x="493600" y="1097883"/>
                    <a:pt x="504825" y="1086658"/>
                  </a:cubicBezTo>
                  <a:lnTo>
                    <a:pt x="533400" y="1058083"/>
                  </a:lnTo>
                  <a:cubicBezTo>
                    <a:pt x="536575" y="1048558"/>
                    <a:pt x="538049" y="1038285"/>
                    <a:pt x="542925" y="1029508"/>
                  </a:cubicBezTo>
                  <a:cubicBezTo>
                    <a:pt x="554044" y="1009494"/>
                    <a:pt x="568325" y="991408"/>
                    <a:pt x="581025" y="972358"/>
                  </a:cubicBezTo>
                  <a:lnTo>
                    <a:pt x="600075" y="943783"/>
                  </a:lnTo>
                  <a:cubicBezTo>
                    <a:pt x="611214" y="927075"/>
                    <a:pt x="612775" y="905683"/>
                    <a:pt x="619125" y="886633"/>
                  </a:cubicBezTo>
                  <a:cubicBezTo>
                    <a:pt x="641795" y="818623"/>
                    <a:pt x="627036" y="846191"/>
                    <a:pt x="657225" y="800908"/>
                  </a:cubicBezTo>
                  <a:cubicBezTo>
                    <a:pt x="685929" y="686090"/>
                    <a:pt x="662955" y="763404"/>
                    <a:pt x="695325" y="677083"/>
                  </a:cubicBezTo>
                  <a:cubicBezTo>
                    <a:pt x="698850" y="667682"/>
                    <a:pt x="700360" y="657488"/>
                    <a:pt x="704850" y="648508"/>
                  </a:cubicBezTo>
                  <a:cubicBezTo>
                    <a:pt x="709970" y="638269"/>
                    <a:pt x="717550" y="629458"/>
                    <a:pt x="723900" y="619933"/>
                  </a:cubicBezTo>
                  <a:cubicBezTo>
                    <a:pt x="749680" y="491031"/>
                    <a:pt x="712782" y="682672"/>
                    <a:pt x="742950" y="486583"/>
                  </a:cubicBezTo>
                  <a:cubicBezTo>
                    <a:pt x="751284" y="432411"/>
                    <a:pt x="762134" y="378656"/>
                    <a:pt x="771525" y="324658"/>
                  </a:cubicBezTo>
                  <a:cubicBezTo>
                    <a:pt x="774834" y="305631"/>
                    <a:pt x="781050" y="267508"/>
                    <a:pt x="781050" y="267508"/>
                  </a:cubicBezTo>
                  <a:cubicBezTo>
                    <a:pt x="777875" y="184958"/>
                    <a:pt x="783780" y="101555"/>
                    <a:pt x="771525" y="19858"/>
                  </a:cubicBezTo>
                  <a:cubicBezTo>
                    <a:pt x="768546" y="0"/>
                    <a:pt x="758825" y="57958"/>
                    <a:pt x="752475" y="77008"/>
                  </a:cubicBezTo>
                  <a:cubicBezTo>
                    <a:pt x="728534" y="148832"/>
                    <a:pt x="760829" y="60300"/>
                    <a:pt x="723900" y="134158"/>
                  </a:cubicBezTo>
                  <a:cubicBezTo>
                    <a:pt x="684465" y="213028"/>
                    <a:pt x="749920" y="109416"/>
                    <a:pt x="695325" y="191308"/>
                  </a:cubicBezTo>
                  <a:cubicBezTo>
                    <a:pt x="692150" y="207183"/>
                    <a:pt x="690060" y="223314"/>
                    <a:pt x="685800" y="238933"/>
                  </a:cubicBezTo>
                  <a:cubicBezTo>
                    <a:pt x="680516" y="258306"/>
                    <a:pt x="673100" y="277033"/>
                    <a:pt x="666750" y="296083"/>
                  </a:cubicBezTo>
                  <a:lnTo>
                    <a:pt x="647700" y="353233"/>
                  </a:lnTo>
                  <a:cubicBezTo>
                    <a:pt x="644525" y="362758"/>
                    <a:pt x="640610" y="372068"/>
                    <a:pt x="638175" y="381808"/>
                  </a:cubicBezTo>
                  <a:cubicBezTo>
                    <a:pt x="623780" y="439389"/>
                    <a:pt x="632790" y="407489"/>
                    <a:pt x="609600" y="477058"/>
                  </a:cubicBezTo>
                  <a:cubicBezTo>
                    <a:pt x="606425" y="486583"/>
                    <a:pt x="604565" y="496653"/>
                    <a:pt x="600075" y="505633"/>
                  </a:cubicBezTo>
                  <a:cubicBezTo>
                    <a:pt x="576535" y="552713"/>
                    <a:pt x="585515" y="530263"/>
                    <a:pt x="571500" y="572308"/>
                  </a:cubicBezTo>
                  <a:cubicBezTo>
                    <a:pt x="568325" y="597708"/>
                    <a:pt x="568710" y="623812"/>
                    <a:pt x="561975" y="648508"/>
                  </a:cubicBezTo>
                  <a:cubicBezTo>
                    <a:pt x="558963" y="659552"/>
                    <a:pt x="548045" y="666844"/>
                    <a:pt x="542925" y="677083"/>
                  </a:cubicBezTo>
                  <a:cubicBezTo>
                    <a:pt x="538435" y="686063"/>
                    <a:pt x="536158" y="696004"/>
                    <a:pt x="533400" y="705658"/>
                  </a:cubicBezTo>
                  <a:cubicBezTo>
                    <a:pt x="529331" y="719900"/>
                    <a:pt x="521963" y="757108"/>
                    <a:pt x="514350" y="772333"/>
                  </a:cubicBezTo>
                  <a:cubicBezTo>
                    <a:pt x="506071" y="788892"/>
                    <a:pt x="495714" y="804339"/>
                    <a:pt x="485775" y="819958"/>
                  </a:cubicBezTo>
                  <a:cubicBezTo>
                    <a:pt x="473483" y="839274"/>
                    <a:pt x="460375" y="858058"/>
                    <a:pt x="447675" y="877108"/>
                  </a:cubicBezTo>
                  <a:cubicBezTo>
                    <a:pt x="441325" y="886633"/>
                    <a:pt x="435494" y="896525"/>
                    <a:pt x="428625" y="905683"/>
                  </a:cubicBezTo>
                  <a:cubicBezTo>
                    <a:pt x="419100" y="918383"/>
                    <a:pt x="409277" y="930865"/>
                    <a:pt x="400050" y="943783"/>
                  </a:cubicBezTo>
                  <a:cubicBezTo>
                    <a:pt x="393396" y="953098"/>
                    <a:pt x="386120" y="962119"/>
                    <a:pt x="381000" y="972358"/>
                  </a:cubicBezTo>
                  <a:cubicBezTo>
                    <a:pt x="365506" y="1003346"/>
                    <a:pt x="379722" y="1002211"/>
                    <a:pt x="352425" y="1029508"/>
                  </a:cubicBezTo>
                  <a:cubicBezTo>
                    <a:pt x="344330" y="1037603"/>
                    <a:pt x="333375" y="1042208"/>
                    <a:pt x="323850" y="1048558"/>
                  </a:cubicBezTo>
                  <a:cubicBezTo>
                    <a:pt x="317575" y="1067382"/>
                    <a:pt x="312061" y="1092279"/>
                    <a:pt x="295275" y="1105708"/>
                  </a:cubicBezTo>
                  <a:cubicBezTo>
                    <a:pt x="287435" y="1111980"/>
                    <a:pt x="276225" y="1112058"/>
                    <a:pt x="266700" y="1115233"/>
                  </a:cubicBezTo>
                  <a:cubicBezTo>
                    <a:pt x="254000" y="1124758"/>
                    <a:pt x="241605" y="1134704"/>
                    <a:pt x="228600" y="1143808"/>
                  </a:cubicBezTo>
                  <a:cubicBezTo>
                    <a:pt x="214835" y="1153444"/>
                    <a:pt x="170481" y="1189593"/>
                    <a:pt x="142875" y="1191433"/>
                  </a:cubicBezTo>
                  <a:cubicBezTo>
                    <a:pt x="104859" y="1193967"/>
                    <a:pt x="66675" y="1191433"/>
                    <a:pt x="28575" y="1191433"/>
                  </a:cubicBezTo>
                </a:path>
              </a:pathLst>
            </a:custGeom>
            <a:solidFill>
              <a:srgbClr val="E571DF"/>
            </a:solidFill>
            <a:ln>
              <a:solidFill>
                <a:srgbClr val="F0A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6588224" y="216024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88024" y="0"/>
              <a:ext cx="1080120" cy="115212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04048" y="216024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6444208" y="2160240"/>
              <a:ext cx="648072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292080" y="2160240"/>
              <a:ext cx="576064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220072" y="360040"/>
              <a:ext cx="1872208" cy="201622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580112" y="576064"/>
              <a:ext cx="1152128" cy="86409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508104" y="1224136"/>
              <a:ext cx="1296144" cy="64807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868144" y="864096"/>
              <a:ext cx="144016" cy="28803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300192" y="864096"/>
              <a:ext cx="144016" cy="28803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6084168" y="1296144"/>
              <a:ext cx="144016" cy="216024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940152" y="1080120"/>
              <a:ext cx="432048" cy="288032"/>
            </a:xfrm>
            <a:prstGeom prst="ellipse">
              <a:avLst/>
            </a:prstGeom>
            <a:effectLst>
              <a:softEdge rad="635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156176" y="1296144"/>
              <a:ext cx="216024" cy="21602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5940152" y="1296144"/>
              <a:ext cx="216024" cy="21602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Овал 31"/>
            <p:cNvSpPr/>
            <p:nvPr/>
          </p:nvSpPr>
          <p:spPr>
            <a:xfrm>
              <a:off x="6228184" y="2232248"/>
              <a:ext cx="648072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5580112" y="2232248"/>
              <a:ext cx="648072" cy="36004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5724128" y="122413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 flipV="1">
              <a:off x="5652120" y="108012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5724128" y="1224136"/>
              <a:ext cx="28803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6372200" y="122413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6300192" y="108012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 flipV="1">
              <a:off x="6300192" y="1224136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Овал 39"/>
            <p:cNvSpPr/>
            <p:nvPr/>
          </p:nvSpPr>
          <p:spPr>
            <a:xfrm>
              <a:off x="6444208" y="980728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1754584">
              <a:off x="7172718" y="1854680"/>
              <a:ext cx="383061" cy="1313663"/>
            </a:xfrm>
            <a:custGeom>
              <a:avLst/>
              <a:gdLst>
                <a:gd name="connsiteX0" fmla="*/ 0 w 783780"/>
                <a:gd name="connsiteY0" fmla="*/ 1324783 h 1343833"/>
                <a:gd name="connsiteX1" fmla="*/ 76200 w 783780"/>
                <a:gd name="connsiteY1" fmla="*/ 1334308 h 1343833"/>
                <a:gd name="connsiteX2" fmla="*/ 104775 w 783780"/>
                <a:gd name="connsiteY2" fmla="*/ 1343833 h 1343833"/>
                <a:gd name="connsiteX3" fmla="*/ 257175 w 783780"/>
                <a:gd name="connsiteY3" fmla="*/ 1334308 h 1343833"/>
                <a:gd name="connsiteX4" fmla="*/ 295275 w 783780"/>
                <a:gd name="connsiteY4" fmla="*/ 1305733 h 1343833"/>
                <a:gd name="connsiteX5" fmla="*/ 333375 w 783780"/>
                <a:gd name="connsiteY5" fmla="*/ 1286683 h 1343833"/>
                <a:gd name="connsiteX6" fmla="*/ 390525 w 783780"/>
                <a:gd name="connsiteY6" fmla="*/ 1229533 h 1343833"/>
                <a:gd name="connsiteX7" fmla="*/ 419100 w 783780"/>
                <a:gd name="connsiteY7" fmla="*/ 1200958 h 1343833"/>
                <a:gd name="connsiteX8" fmla="*/ 476250 w 783780"/>
                <a:gd name="connsiteY8" fmla="*/ 1124758 h 1343833"/>
                <a:gd name="connsiteX9" fmla="*/ 504825 w 783780"/>
                <a:gd name="connsiteY9" fmla="*/ 1086658 h 1343833"/>
                <a:gd name="connsiteX10" fmla="*/ 533400 w 783780"/>
                <a:gd name="connsiteY10" fmla="*/ 1058083 h 1343833"/>
                <a:gd name="connsiteX11" fmla="*/ 542925 w 783780"/>
                <a:gd name="connsiteY11" fmla="*/ 1029508 h 1343833"/>
                <a:gd name="connsiteX12" fmla="*/ 581025 w 783780"/>
                <a:gd name="connsiteY12" fmla="*/ 972358 h 1343833"/>
                <a:gd name="connsiteX13" fmla="*/ 600075 w 783780"/>
                <a:gd name="connsiteY13" fmla="*/ 943783 h 1343833"/>
                <a:gd name="connsiteX14" fmla="*/ 619125 w 783780"/>
                <a:gd name="connsiteY14" fmla="*/ 886633 h 1343833"/>
                <a:gd name="connsiteX15" fmla="*/ 657225 w 783780"/>
                <a:gd name="connsiteY15" fmla="*/ 800908 h 1343833"/>
                <a:gd name="connsiteX16" fmla="*/ 695325 w 783780"/>
                <a:gd name="connsiteY16" fmla="*/ 677083 h 1343833"/>
                <a:gd name="connsiteX17" fmla="*/ 704850 w 783780"/>
                <a:gd name="connsiteY17" fmla="*/ 648508 h 1343833"/>
                <a:gd name="connsiteX18" fmla="*/ 723900 w 783780"/>
                <a:gd name="connsiteY18" fmla="*/ 619933 h 1343833"/>
                <a:gd name="connsiteX19" fmla="*/ 742950 w 783780"/>
                <a:gd name="connsiteY19" fmla="*/ 486583 h 1343833"/>
                <a:gd name="connsiteX20" fmla="*/ 771525 w 783780"/>
                <a:gd name="connsiteY20" fmla="*/ 324658 h 1343833"/>
                <a:gd name="connsiteX21" fmla="*/ 781050 w 783780"/>
                <a:gd name="connsiteY21" fmla="*/ 267508 h 1343833"/>
                <a:gd name="connsiteX22" fmla="*/ 771525 w 783780"/>
                <a:gd name="connsiteY22" fmla="*/ 19858 h 1343833"/>
                <a:gd name="connsiteX23" fmla="*/ 752475 w 783780"/>
                <a:gd name="connsiteY23" fmla="*/ 77008 h 1343833"/>
                <a:gd name="connsiteX24" fmla="*/ 723900 w 783780"/>
                <a:gd name="connsiteY24" fmla="*/ 134158 h 1343833"/>
                <a:gd name="connsiteX25" fmla="*/ 695325 w 783780"/>
                <a:gd name="connsiteY25" fmla="*/ 191308 h 1343833"/>
                <a:gd name="connsiteX26" fmla="*/ 685800 w 783780"/>
                <a:gd name="connsiteY26" fmla="*/ 238933 h 1343833"/>
                <a:gd name="connsiteX27" fmla="*/ 666750 w 783780"/>
                <a:gd name="connsiteY27" fmla="*/ 296083 h 1343833"/>
                <a:gd name="connsiteX28" fmla="*/ 647700 w 783780"/>
                <a:gd name="connsiteY28" fmla="*/ 353233 h 1343833"/>
                <a:gd name="connsiteX29" fmla="*/ 638175 w 783780"/>
                <a:gd name="connsiteY29" fmla="*/ 381808 h 1343833"/>
                <a:gd name="connsiteX30" fmla="*/ 609600 w 783780"/>
                <a:gd name="connsiteY30" fmla="*/ 477058 h 1343833"/>
                <a:gd name="connsiteX31" fmla="*/ 600075 w 783780"/>
                <a:gd name="connsiteY31" fmla="*/ 505633 h 1343833"/>
                <a:gd name="connsiteX32" fmla="*/ 571500 w 783780"/>
                <a:gd name="connsiteY32" fmla="*/ 572308 h 1343833"/>
                <a:gd name="connsiteX33" fmla="*/ 561975 w 783780"/>
                <a:gd name="connsiteY33" fmla="*/ 648508 h 1343833"/>
                <a:gd name="connsiteX34" fmla="*/ 542925 w 783780"/>
                <a:gd name="connsiteY34" fmla="*/ 677083 h 1343833"/>
                <a:gd name="connsiteX35" fmla="*/ 533400 w 783780"/>
                <a:gd name="connsiteY35" fmla="*/ 705658 h 1343833"/>
                <a:gd name="connsiteX36" fmla="*/ 514350 w 783780"/>
                <a:gd name="connsiteY36" fmla="*/ 772333 h 1343833"/>
                <a:gd name="connsiteX37" fmla="*/ 485775 w 783780"/>
                <a:gd name="connsiteY37" fmla="*/ 819958 h 1343833"/>
                <a:gd name="connsiteX38" fmla="*/ 447675 w 783780"/>
                <a:gd name="connsiteY38" fmla="*/ 877108 h 1343833"/>
                <a:gd name="connsiteX39" fmla="*/ 428625 w 783780"/>
                <a:gd name="connsiteY39" fmla="*/ 905683 h 1343833"/>
                <a:gd name="connsiteX40" fmla="*/ 400050 w 783780"/>
                <a:gd name="connsiteY40" fmla="*/ 943783 h 1343833"/>
                <a:gd name="connsiteX41" fmla="*/ 381000 w 783780"/>
                <a:gd name="connsiteY41" fmla="*/ 972358 h 1343833"/>
                <a:gd name="connsiteX42" fmla="*/ 352425 w 783780"/>
                <a:gd name="connsiteY42" fmla="*/ 1029508 h 1343833"/>
                <a:gd name="connsiteX43" fmla="*/ 323850 w 783780"/>
                <a:gd name="connsiteY43" fmla="*/ 1048558 h 1343833"/>
                <a:gd name="connsiteX44" fmla="*/ 295275 w 783780"/>
                <a:gd name="connsiteY44" fmla="*/ 1105708 h 1343833"/>
                <a:gd name="connsiteX45" fmla="*/ 266700 w 783780"/>
                <a:gd name="connsiteY45" fmla="*/ 1115233 h 1343833"/>
                <a:gd name="connsiteX46" fmla="*/ 228600 w 783780"/>
                <a:gd name="connsiteY46" fmla="*/ 1143808 h 1343833"/>
                <a:gd name="connsiteX47" fmla="*/ 142875 w 783780"/>
                <a:gd name="connsiteY47" fmla="*/ 1191433 h 1343833"/>
                <a:gd name="connsiteX48" fmla="*/ 28575 w 783780"/>
                <a:gd name="connsiteY48" fmla="*/ 1191433 h 134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780" h="1343833">
                  <a:moveTo>
                    <a:pt x="0" y="1324783"/>
                  </a:moveTo>
                  <a:cubicBezTo>
                    <a:pt x="25400" y="1327958"/>
                    <a:pt x="51015" y="1329729"/>
                    <a:pt x="76200" y="1334308"/>
                  </a:cubicBezTo>
                  <a:cubicBezTo>
                    <a:pt x="86078" y="1336104"/>
                    <a:pt x="94735" y="1343833"/>
                    <a:pt x="104775" y="1343833"/>
                  </a:cubicBezTo>
                  <a:cubicBezTo>
                    <a:pt x="155674" y="1343833"/>
                    <a:pt x="206375" y="1337483"/>
                    <a:pt x="257175" y="1334308"/>
                  </a:cubicBezTo>
                  <a:cubicBezTo>
                    <a:pt x="269875" y="1324783"/>
                    <a:pt x="281813" y="1314147"/>
                    <a:pt x="295275" y="1305733"/>
                  </a:cubicBezTo>
                  <a:cubicBezTo>
                    <a:pt x="307316" y="1298208"/>
                    <a:pt x="322287" y="1295553"/>
                    <a:pt x="333375" y="1286683"/>
                  </a:cubicBezTo>
                  <a:cubicBezTo>
                    <a:pt x="354412" y="1269853"/>
                    <a:pt x="371475" y="1248583"/>
                    <a:pt x="390525" y="1229533"/>
                  </a:cubicBezTo>
                  <a:cubicBezTo>
                    <a:pt x="400050" y="1220008"/>
                    <a:pt x="411018" y="1211734"/>
                    <a:pt x="419100" y="1200958"/>
                  </a:cubicBezTo>
                  <a:lnTo>
                    <a:pt x="476250" y="1124758"/>
                  </a:lnTo>
                  <a:cubicBezTo>
                    <a:pt x="485775" y="1112058"/>
                    <a:pt x="493600" y="1097883"/>
                    <a:pt x="504825" y="1086658"/>
                  </a:cubicBezTo>
                  <a:lnTo>
                    <a:pt x="533400" y="1058083"/>
                  </a:lnTo>
                  <a:cubicBezTo>
                    <a:pt x="536575" y="1048558"/>
                    <a:pt x="538049" y="1038285"/>
                    <a:pt x="542925" y="1029508"/>
                  </a:cubicBezTo>
                  <a:cubicBezTo>
                    <a:pt x="554044" y="1009494"/>
                    <a:pt x="568325" y="991408"/>
                    <a:pt x="581025" y="972358"/>
                  </a:cubicBezTo>
                  <a:lnTo>
                    <a:pt x="600075" y="943783"/>
                  </a:lnTo>
                  <a:cubicBezTo>
                    <a:pt x="611214" y="927075"/>
                    <a:pt x="612775" y="905683"/>
                    <a:pt x="619125" y="886633"/>
                  </a:cubicBezTo>
                  <a:cubicBezTo>
                    <a:pt x="641795" y="818623"/>
                    <a:pt x="627036" y="846191"/>
                    <a:pt x="657225" y="800908"/>
                  </a:cubicBezTo>
                  <a:cubicBezTo>
                    <a:pt x="685929" y="686090"/>
                    <a:pt x="662955" y="763404"/>
                    <a:pt x="695325" y="677083"/>
                  </a:cubicBezTo>
                  <a:cubicBezTo>
                    <a:pt x="698850" y="667682"/>
                    <a:pt x="700360" y="657488"/>
                    <a:pt x="704850" y="648508"/>
                  </a:cubicBezTo>
                  <a:cubicBezTo>
                    <a:pt x="709970" y="638269"/>
                    <a:pt x="717550" y="629458"/>
                    <a:pt x="723900" y="619933"/>
                  </a:cubicBezTo>
                  <a:cubicBezTo>
                    <a:pt x="749680" y="491031"/>
                    <a:pt x="712782" y="682672"/>
                    <a:pt x="742950" y="486583"/>
                  </a:cubicBezTo>
                  <a:cubicBezTo>
                    <a:pt x="751284" y="432411"/>
                    <a:pt x="762134" y="378656"/>
                    <a:pt x="771525" y="324658"/>
                  </a:cubicBezTo>
                  <a:cubicBezTo>
                    <a:pt x="774834" y="305631"/>
                    <a:pt x="781050" y="267508"/>
                    <a:pt x="781050" y="267508"/>
                  </a:cubicBezTo>
                  <a:cubicBezTo>
                    <a:pt x="777875" y="184958"/>
                    <a:pt x="783780" y="101555"/>
                    <a:pt x="771525" y="19858"/>
                  </a:cubicBezTo>
                  <a:cubicBezTo>
                    <a:pt x="768546" y="0"/>
                    <a:pt x="758825" y="57958"/>
                    <a:pt x="752475" y="77008"/>
                  </a:cubicBezTo>
                  <a:cubicBezTo>
                    <a:pt x="728534" y="148832"/>
                    <a:pt x="760829" y="60300"/>
                    <a:pt x="723900" y="134158"/>
                  </a:cubicBezTo>
                  <a:cubicBezTo>
                    <a:pt x="684465" y="213028"/>
                    <a:pt x="749920" y="109416"/>
                    <a:pt x="695325" y="191308"/>
                  </a:cubicBezTo>
                  <a:cubicBezTo>
                    <a:pt x="692150" y="207183"/>
                    <a:pt x="690060" y="223314"/>
                    <a:pt x="685800" y="238933"/>
                  </a:cubicBezTo>
                  <a:cubicBezTo>
                    <a:pt x="680516" y="258306"/>
                    <a:pt x="673100" y="277033"/>
                    <a:pt x="666750" y="296083"/>
                  </a:cubicBezTo>
                  <a:lnTo>
                    <a:pt x="647700" y="353233"/>
                  </a:lnTo>
                  <a:cubicBezTo>
                    <a:pt x="644525" y="362758"/>
                    <a:pt x="640610" y="372068"/>
                    <a:pt x="638175" y="381808"/>
                  </a:cubicBezTo>
                  <a:cubicBezTo>
                    <a:pt x="623780" y="439389"/>
                    <a:pt x="632790" y="407489"/>
                    <a:pt x="609600" y="477058"/>
                  </a:cubicBezTo>
                  <a:cubicBezTo>
                    <a:pt x="606425" y="486583"/>
                    <a:pt x="604565" y="496653"/>
                    <a:pt x="600075" y="505633"/>
                  </a:cubicBezTo>
                  <a:cubicBezTo>
                    <a:pt x="576535" y="552713"/>
                    <a:pt x="585515" y="530263"/>
                    <a:pt x="571500" y="572308"/>
                  </a:cubicBezTo>
                  <a:cubicBezTo>
                    <a:pt x="568325" y="597708"/>
                    <a:pt x="568710" y="623812"/>
                    <a:pt x="561975" y="648508"/>
                  </a:cubicBezTo>
                  <a:cubicBezTo>
                    <a:pt x="558963" y="659552"/>
                    <a:pt x="548045" y="666844"/>
                    <a:pt x="542925" y="677083"/>
                  </a:cubicBezTo>
                  <a:cubicBezTo>
                    <a:pt x="538435" y="686063"/>
                    <a:pt x="536158" y="696004"/>
                    <a:pt x="533400" y="705658"/>
                  </a:cubicBezTo>
                  <a:cubicBezTo>
                    <a:pt x="529331" y="719900"/>
                    <a:pt x="521963" y="757108"/>
                    <a:pt x="514350" y="772333"/>
                  </a:cubicBezTo>
                  <a:cubicBezTo>
                    <a:pt x="506071" y="788892"/>
                    <a:pt x="495714" y="804339"/>
                    <a:pt x="485775" y="819958"/>
                  </a:cubicBezTo>
                  <a:cubicBezTo>
                    <a:pt x="473483" y="839274"/>
                    <a:pt x="460375" y="858058"/>
                    <a:pt x="447675" y="877108"/>
                  </a:cubicBezTo>
                  <a:cubicBezTo>
                    <a:pt x="441325" y="886633"/>
                    <a:pt x="435494" y="896525"/>
                    <a:pt x="428625" y="905683"/>
                  </a:cubicBezTo>
                  <a:cubicBezTo>
                    <a:pt x="419100" y="918383"/>
                    <a:pt x="409277" y="930865"/>
                    <a:pt x="400050" y="943783"/>
                  </a:cubicBezTo>
                  <a:cubicBezTo>
                    <a:pt x="393396" y="953098"/>
                    <a:pt x="386120" y="962119"/>
                    <a:pt x="381000" y="972358"/>
                  </a:cubicBezTo>
                  <a:cubicBezTo>
                    <a:pt x="365506" y="1003346"/>
                    <a:pt x="379722" y="1002211"/>
                    <a:pt x="352425" y="1029508"/>
                  </a:cubicBezTo>
                  <a:cubicBezTo>
                    <a:pt x="344330" y="1037603"/>
                    <a:pt x="333375" y="1042208"/>
                    <a:pt x="323850" y="1048558"/>
                  </a:cubicBezTo>
                  <a:cubicBezTo>
                    <a:pt x="317575" y="1067382"/>
                    <a:pt x="312061" y="1092279"/>
                    <a:pt x="295275" y="1105708"/>
                  </a:cubicBezTo>
                  <a:cubicBezTo>
                    <a:pt x="287435" y="1111980"/>
                    <a:pt x="276225" y="1112058"/>
                    <a:pt x="266700" y="1115233"/>
                  </a:cubicBezTo>
                  <a:cubicBezTo>
                    <a:pt x="254000" y="1124758"/>
                    <a:pt x="241605" y="1134704"/>
                    <a:pt x="228600" y="1143808"/>
                  </a:cubicBezTo>
                  <a:cubicBezTo>
                    <a:pt x="214835" y="1153444"/>
                    <a:pt x="170481" y="1189593"/>
                    <a:pt x="142875" y="1191433"/>
                  </a:cubicBezTo>
                  <a:cubicBezTo>
                    <a:pt x="104859" y="1193967"/>
                    <a:pt x="66675" y="1191433"/>
                    <a:pt x="28575" y="1191433"/>
                  </a:cubicBezTo>
                </a:path>
              </a:pathLst>
            </a:custGeom>
            <a:solidFill>
              <a:srgbClr val="E571DF"/>
            </a:solidFill>
            <a:ln>
              <a:solidFill>
                <a:srgbClr val="F0A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6660232" y="1196752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4860032" y="980728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5076056" y="1196752"/>
              <a:ext cx="648072" cy="720080"/>
            </a:xfrm>
            <a:prstGeom prst="ellipse">
              <a:avLst/>
            </a:prstGeom>
            <a:solidFill>
              <a:srgbClr val="E571DF"/>
            </a:solidFill>
            <a:ln>
              <a:solidFill>
                <a:srgbClr val="E571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6516216" y="3068960"/>
              <a:ext cx="648072" cy="3600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5364088" y="3068960"/>
              <a:ext cx="576064" cy="3600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5292081" y="1340767"/>
              <a:ext cx="1824907" cy="20162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652120" y="1556792"/>
              <a:ext cx="1152128" cy="86409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580112" y="2132856"/>
              <a:ext cx="1296144" cy="64807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012160" y="1988840"/>
              <a:ext cx="432048" cy="288032"/>
            </a:xfrm>
            <a:prstGeom prst="ellipse">
              <a:avLst/>
            </a:prstGeom>
            <a:effectLst>
              <a:softEdge rad="635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5796136" y="213285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 flipV="1">
              <a:off x="5724128" y="198884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5796136" y="2132856"/>
              <a:ext cx="28803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6444208" y="2132856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>
              <a:off x="6372200" y="1988840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 flipV="1">
              <a:off x="6372200" y="2132856"/>
              <a:ext cx="36004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Дуга 56"/>
            <p:cNvSpPr/>
            <p:nvPr/>
          </p:nvSpPr>
          <p:spPr>
            <a:xfrm rot="7884870">
              <a:off x="6204374" y="2251103"/>
              <a:ext cx="360040" cy="99009"/>
            </a:xfrm>
            <a:prstGeom prst="arc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6300192" y="3185592"/>
              <a:ext cx="648072" cy="360040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5652120" y="3185592"/>
              <a:ext cx="648072" cy="360040"/>
            </a:xfrm>
            <a:prstGeom prst="ellipse">
              <a:avLst/>
            </a:prstGeom>
            <a:solidFill>
              <a:srgbClr val="FFC000"/>
            </a:solidFill>
            <a:ln w="3175"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0" name="Дуга 59"/>
            <p:cNvSpPr/>
            <p:nvPr/>
          </p:nvSpPr>
          <p:spPr>
            <a:xfrm rot="19363819">
              <a:off x="5729843" y="1879532"/>
              <a:ext cx="404851" cy="155396"/>
            </a:xfrm>
            <a:prstGeom prst="arc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1" name="Дуга 60"/>
            <p:cNvSpPr/>
            <p:nvPr/>
          </p:nvSpPr>
          <p:spPr>
            <a:xfrm rot="826671">
              <a:off x="6161789" y="1817072"/>
              <a:ext cx="382941" cy="93393"/>
            </a:xfrm>
            <a:prstGeom prst="arc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</p:grpSp>
      <p:pic>
        <p:nvPicPr>
          <p:cNvPr id="62" name="Рисунок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88438">
            <a:off x="8368138" y="6083960"/>
            <a:ext cx="390487" cy="59699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394" flipH="1">
            <a:off x="2101763" y="2692352"/>
            <a:ext cx="589162" cy="257939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8673">
            <a:off x="1153027" y="4561320"/>
            <a:ext cx="630970" cy="27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37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3670" y="1613476"/>
            <a:ext cx="3980330" cy="439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139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477981" y="358622"/>
            <a:ext cx="6846184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Доклад окончен</a:t>
            </a:r>
          </a:p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Спасибо за внимание!!!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99327" y="2083439"/>
            <a:ext cx="6672282" cy="1470025"/>
          </a:xfrm>
        </p:spPr>
        <p:txBody>
          <a:bodyPr>
            <a:normAutofit/>
          </a:bodyPr>
          <a:lstStyle/>
          <a:p>
            <a:pPr algn="ctr"/>
            <a:r>
              <a:rPr lang="ru-RU" sz="3200" cap="none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При проведении исследования </a:t>
            </a:r>
            <a:r>
              <a:rPr lang="ru-RU" sz="3200" dirty="0" smtClean="0">
                <a:latin typeface="Comic Sans MS" pitchFamily="66" charset="0"/>
              </a:rPr>
              <a:t/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ни одно животное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не пострадало!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7721" y="3756211"/>
            <a:ext cx="2839597" cy="2192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13178" y="6051178"/>
            <a:ext cx="3031470" cy="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flipH="1">
            <a:off x="-690281" y="6051179"/>
            <a:ext cx="3031470" cy="476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3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61"/>
          <p:cNvSpPr/>
          <p:nvPr/>
        </p:nvSpPr>
        <p:spPr>
          <a:xfrm>
            <a:off x="0" y="1317811"/>
            <a:ext cx="4320988" cy="4007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84464"/>
            <a:ext cx="4329953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" y="5316543"/>
            <a:ext cx="9144000" cy="40524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7981" y="358622"/>
            <a:ext cx="370853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Цель: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grpSp>
        <p:nvGrpSpPr>
          <p:cNvPr id="63" name="Группа 62"/>
          <p:cNvGrpSpPr/>
          <p:nvPr/>
        </p:nvGrpSpPr>
        <p:grpSpPr>
          <a:xfrm>
            <a:off x="0" y="4312024"/>
            <a:ext cx="3244716" cy="1276890"/>
            <a:chOff x="0" y="1196752"/>
            <a:chExt cx="5364088" cy="2520280"/>
          </a:xfrm>
        </p:grpSpPr>
        <p:grpSp>
          <p:nvGrpSpPr>
            <p:cNvPr id="64" name="Группа 18"/>
            <p:cNvGrpSpPr/>
            <p:nvPr/>
          </p:nvGrpSpPr>
          <p:grpSpPr>
            <a:xfrm>
              <a:off x="0" y="1196752"/>
              <a:ext cx="2695747" cy="2520280"/>
              <a:chOff x="0" y="116632"/>
              <a:chExt cx="2695747" cy="2520280"/>
            </a:xfrm>
          </p:grpSpPr>
          <p:sp>
            <p:nvSpPr>
              <p:cNvPr id="91" name="Овал 90"/>
              <p:cNvSpPr/>
              <p:nvPr/>
            </p:nvSpPr>
            <p:spPr>
              <a:xfrm>
                <a:off x="0" y="116632"/>
                <a:ext cx="1080120" cy="115212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92" name="Группа 262"/>
              <p:cNvGrpSpPr/>
              <p:nvPr/>
            </p:nvGrpSpPr>
            <p:grpSpPr>
              <a:xfrm>
                <a:off x="216024" y="116632"/>
                <a:ext cx="2479723" cy="2520280"/>
                <a:chOff x="216024" y="116632"/>
                <a:chExt cx="2479723" cy="2520280"/>
              </a:xfrm>
            </p:grpSpPr>
            <p:sp>
              <p:nvSpPr>
                <p:cNvPr id="93" name="Овал 92"/>
                <p:cNvSpPr/>
                <p:nvPr/>
              </p:nvSpPr>
              <p:spPr>
                <a:xfrm>
                  <a:off x="1584176" y="116632"/>
                  <a:ext cx="1080120" cy="115212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4" name="Полилиния 93"/>
                <p:cNvSpPr/>
                <p:nvPr/>
              </p:nvSpPr>
              <p:spPr>
                <a:xfrm rot="1754584">
                  <a:off x="2312686" y="990584"/>
                  <a:ext cx="383061" cy="1313663"/>
                </a:xfrm>
                <a:custGeom>
                  <a:avLst/>
                  <a:gdLst>
                    <a:gd name="connsiteX0" fmla="*/ 0 w 783780"/>
                    <a:gd name="connsiteY0" fmla="*/ 1324783 h 1343833"/>
                    <a:gd name="connsiteX1" fmla="*/ 76200 w 783780"/>
                    <a:gd name="connsiteY1" fmla="*/ 1334308 h 1343833"/>
                    <a:gd name="connsiteX2" fmla="*/ 104775 w 783780"/>
                    <a:gd name="connsiteY2" fmla="*/ 1343833 h 1343833"/>
                    <a:gd name="connsiteX3" fmla="*/ 257175 w 783780"/>
                    <a:gd name="connsiteY3" fmla="*/ 1334308 h 1343833"/>
                    <a:gd name="connsiteX4" fmla="*/ 295275 w 783780"/>
                    <a:gd name="connsiteY4" fmla="*/ 1305733 h 1343833"/>
                    <a:gd name="connsiteX5" fmla="*/ 333375 w 783780"/>
                    <a:gd name="connsiteY5" fmla="*/ 1286683 h 1343833"/>
                    <a:gd name="connsiteX6" fmla="*/ 390525 w 783780"/>
                    <a:gd name="connsiteY6" fmla="*/ 1229533 h 1343833"/>
                    <a:gd name="connsiteX7" fmla="*/ 419100 w 783780"/>
                    <a:gd name="connsiteY7" fmla="*/ 1200958 h 1343833"/>
                    <a:gd name="connsiteX8" fmla="*/ 476250 w 783780"/>
                    <a:gd name="connsiteY8" fmla="*/ 1124758 h 1343833"/>
                    <a:gd name="connsiteX9" fmla="*/ 504825 w 783780"/>
                    <a:gd name="connsiteY9" fmla="*/ 1086658 h 1343833"/>
                    <a:gd name="connsiteX10" fmla="*/ 533400 w 783780"/>
                    <a:gd name="connsiteY10" fmla="*/ 1058083 h 1343833"/>
                    <a:gd name="connsiteX11" fmla="*/ 542925 w 783780"/>
                    <a:gd name="connsiteY11" fmla="*/ 1029508 h 1343833"/>
                    <a:gd name="connsiteX12" fmla="*/ 581025 w 783780"/>
                    <a:gd name="connsiteY12" fmla="*/ 972358 h 1343833"/>
                    <a:gd name="connsiteX13" fmla="*/ 600075 w 783780"/>
                    <a:gd name="connsiteY13" fmla="*/ 943783 h 1343833"/>
                    <a:gd name="connsiteX14" fmla="*/ 619125 w 783780"/>
                    <a:gd name="connsiteY14" fmla="*/ 886633 h 1343833"/>
                    <a:gd name="connsiteX15" fmla="*/ 657225 w 783780"/>
                    <a:gd name="connsiteY15" fmla="*/ 800908 h 1343833"/>
                    <a:gd name="connsiteX16" fmla="*/ 695325 w 783780"/>
                    <a:gd name="connsiteY16" fmla="*/ 677083 h 1343833"/>
                    <a:gd name="connsiteX17" fmla="*/ 704850 w 783780"/>
                    <a:gd name="connsiteY17" fmla="*/ 648508 h 1343833"/>
                    <a:gd name="connsiteX18" fmla="*/ 723900 w 783780"/>
                    <a:gd name="connsiteY18" fmla="*/ 619933 h 1343833"/>
                    <a:gd name="connsiteX19" fmla="*/ 742950 w 783780"/>
                    <a:gd name="connsiteY19" fmla="*/ 486583 h 1343833"/>
                    <a:gd name="connsiteX20" fmla="*/ 771525 w 783780"/>
                    <a:gd name="connsiteY20" fmla="*/ 324658 h 1343833"/>
                    <a:gd name="connsiteX21" fmla="*/ 781050 w 783780"/>
                    <a:gd name="connsiteY21" fmla="*/ 267508 h 1343833"/>
                    <a:gd name="connsiteX22" fmla="*/ 771525 w 783780"/>
                    <a:gd name="connsiteY22" fmla="*/ 19858 h 1343833"/>
                    <a:gd name="connsiteX23" fmla="*/ 752475 w 783780"/>
                    <a:gd name="connsiteY23" fmla="*/ 77008 h 1343833"/>
                    <a:gd name="connsiteX24" fmla="*/ 723900 w 783780"/>
                    <a:gd name="connsiteY24" fmla="*/ 134158 h 1343833"/>
                    <a:gd name="connsiteX25" fmla="*/ 695325 w 783780"/>
                    <a:gd name="connsiteY25" fmla="*/ 191308 h 1343833"/>
                    <a:gd name="connsiteX26" fmla="*/ 685800 w 783780"/>
                    <a:gd name="connsiteY26" fmla="*/ 238933 h 1343833"/>
                    <a:gd name="connsiteX27" fmla="*/ 666750 w 783780"/>
                    <a:gd name="connsiteY27" fmla="*/ 296083 h 1343833"/>
                    <a:gd name="connsiteX28" fmla="*/ 647700 w 783780"/>
                    <a:gd name="connsiteY28" fmla="*/ 353233 h 1343833"/>
                    <a:gd name="connsiteX29" fmla="*/ 638175 w 783780"/>
                    <a:gd name="connsiteY29" fmla="*/ 381808 h 1343833"/>
                    <a:gd name="connsiteX30" fmla="*/ 609600 w 783780"/>
                    <a:gd name="connsiteY30" fmla="*/ 477058 h 1343833"/>
                    <a:gd name="connsiteX31" fmla="*/ 600075 w 783780"/>
                    <a:gd name="connsiteY31" fmla="*/ 505633 h 1343833"/>
                    <a:gd name="connsiteX32" fmla="*/ 571500 w 783780"/>
                    <a:gd name="connsiteY32" fmla="*/ 572308 h 1343833"/>
                    <a:gd name="connsiteX33" fmla="*/ 561975 w 783780"/>
                    <a:gd name="connsiteY33" fmla="*/ 648508 h 1343833"/>
                    <a:gd name="connsiteX34" fmla="*/ 542925 w 783780"/>
                    <a:gd name="connsiteY34" fmla="*/ 677083 h 1343833"/>
                    <a:gd name="connsiteX35" fmla="*/ 533400 w 783780"/>
                    <a:gd name="connsiteY35" fmla="*/ 705658 h 1343833"/>
                    <a:gd name="connsiteX36" fmla="*/ 514350 w 783780"/>
                    <a:gd name="connsiteY36" fmla="*/ 772333 h 1343833"/>
                    <a:gd name="connsiteX37" fmla="*/ 485775 w 783780"/>
                    <a:gd name="connsiteY37" fmla="*/ 819958 h 1343833"/>
                    <a:gd name="connsiteX38" fmla="*/ 447675 w 783780"/>
                    <a:gd name="connsiteY38" fmla="*/ 877108 h 1343833"/>
                    <a:gd name="connsiteX39" fmla="*/ 428625 w 783780"/>
                    <a:gd name="connsiteY39" fmla="*/ 905683 h 1343833"/>
                    <a:gd name="connsiteX40" fmla="*/ 400050 w 783780"/>
                    <a:gd name="connsiteY40" fmla="*/ 943783 h 1343833"/>
                    <a:gd name="connsiteX41" fmla="*/ 381000 w 783780"/>
                    <a:gd name="connsiteY41" fmla="*/ 972358 h 1343833"/>
                    <a:gd name="connsiteX42" fmla="*/ 352425 w 783780"/>
                    <a:gd name="connsiteY42" fmla="*/ 1029508 h 1343833"/>
                    <a:gd name="connsiteX43" fmla="*/ 323850 w 783780"/>
                    <a:gd name="connsiteY43" fmla="*/ 1048558 h 1343833"/>
                    <a:gd name="connsiteX44" fmla="*/ 295275 w 783780"/>
                    <a:gd name="connsiteY44" fmla="*/ 1105708 h 1343833"/>
                    <a:gd name="connsiteX45" fmla="*/ 266700 w 783780"/>
                    <a:gd name="connsiteY45" fmla="*/ 1115233 h 1343833"/>
                    <a:gd name="connsiteX46" fmla="*/ 228600 w 783780"/>
                    <a:gd name="connsiteY46" fmla="*/ 1143808 h 1343833"/>
                    <a:gd name="connsiteX47" fmla="*/ 142875 w 783780"/>
                    <a:gd name="connsiteY47" fmla="*/ 1191433 h 1343833"/>
                    <a:gd name="connsiteX48" fmla="*/ 28575 w 783780"/>
                    <a:gd name="connsiteY48" fmla="*/ 1191433 h 1343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783780" h="1343833">
                      <a:moveTo>
                        <a:pt x="0" y="1324783"/>
                      </a:moveTo>
                      <a:cubicBezTo>
                        <a:pt x="25400" y="1327958"/>
                        <a:pt x="51015" y="1329729"/>
                        <a:pt x="76200" y="1334308"/>
                      </a:cubicBezTo>
                      <a:cubicBezTo>
                        <a:pt x="86078" y="1336104"/>
                        <a:pt x="94735" y="1343833"/>
                        <a:pt x="104775" y="1343833"/>
                      </a:cubicBezTo>
                      <a:cubicBezTo>
                        <a:pt x="155674" y="1343833"/>
                        <a:pt x="206375" y="1337483"/>
                        <a:pt x="257175" y="1334308"/>
                      </a:cubicBezTo>
                      <a:cubicBezTo>
                        <a:pt x="269875" y="1324783"/>
                        <a:pt x="281813" y="1314147"/>
                        <a:pt x="295275" y="1305733"/>
                      </a:cubicBezTo>
                      <a:cubicBezTo>
                        <a:pt x="307316" y="1298208"/>
                        <a:pt x="322287" y="1295553"/>
                        <a:pt x="333375" y="1286683"/>
                      </a:cubicBezTo>
                      <a:cubicBezTo>
                        <a:pt x="354412" y="1269853"/>
                        <a:pt x="371475" y="1248583"/>
                        <a:pt x="390525" y="1229533"/>
                      </a:cubicBezTo>
                      <a:cubicBezTo>
                        <a:pt x="400050" y="1220008"/>
                        <a:pt x="411018" y="1211734"/>
                        <a:pt x="419100" y="1200958"/>
                      </a:cubicBezTo>
                      <a:lnTo>
                        <a:pt x="476250" y="1124758"/>
                      </a:lnTo>
                      <a:cubicBezTo>
                        <a:pt x="485775" y="1112058"/>
                        <a:pt x="493600" y="1097883"/>
                        <a:pt x="504825" y="1086658"/>
                      </a:cubicBezTo>
                      <a:lnTo>
                        <a:pt x="533400" y="1058083"/>
                      </a:lnTo>
                      <a:cubicBezTo>
                        <a:pt x="536575" y="1048558"/>
                        <a:pt x="538049" y="1038285"/>
                        <a:pt x="542925" y="1029508"/>
                      </a:cubicBezTo>
                      <a:cubicBezTo>
                        <a:pt x="554044" y="1009494"/>
                        <a:pt x="568325" y="991408"/>
                        <a:pt x="581025" y="972358"/>
                      </a:cubicBezTo>
                      <a:lnTo>
                        <a:pt x="600075" y="943783"/>
                      </a:lnTo>
                      <a:cubicBezTo>
                        <a:pt x="611214" y="927075"/>
                        <a:pt x="612775" y="905683"/>
                        <a:pt x="619125" y="886633"/>
                      </a:cubicBezTo>
                      <a:cubicBezTo>
                        <a:pt x="641795" y="818623"/>
                        <a:pt x="627036" y="846191"/>
                        <a:pt x="657225" y="800908"/>
                      </a:cubicBezTo>
                      <a:cubicBezTo>
                        <a:pt x="685929" y="686090"/>
                        <a:pt x="662955" y="763404"/>
                        <a:pt x="695325" y="677083"/>
                      </a:cubicBezTo>
                      <a:cubicBezTo>
                        <a:pt x="698850" y="667682"/>
                        <a:pt x="700360" y="657488"/>
                        <a:pt x="704850" y="648508"/>
                      </a:cubicBezTo>
                      <a:cubicBezTo>
                        <a:pt x="709970" y="638269"/>
                        <a:pt x="717550" y="629458"/>
                        <a:pt x="723900" y="619933"/>
                      </a:cubicBezTo>
                      <a:cubicBezTo>
                        <a:pt x="749680" y="491031"/>
                        <a:pt x="712782" y="682672"/>
                        <a:pt x="742950" y="486583"/>
                      </a:cubicBezTo>
                      <a:cubicBezTo>
                        <a:pt x="751284" y="432411"/>
                        <a:pt x="762134" y="378656"/>
                        <a:pt x="771525" y="324658"/>
                      </a:cubicBezTo>
                      <a:cubicBezTo>
                        <a:pt x="774834" y="305631"/>
                        <a:pt x="781050" y="267508"/>
                        <a:pt x="781050" y="267508"/>
                      </a:cubicBezTo>
                      <a:cubicBezTo>
                        <a:pt x="777875" y="184958"/>
                        <a:pt x="783780" y="101555"/>
                        <a:pt x="771525" y="19858"/>
                      </a:cubicBezTo>
                      <a:cubicBezTo>
                        <a:pt x="768546" y="0"/>
                        <a:pt x="758825" y="57958"/>
                        <a:pt x="752475" y="77008"/>
                      </a:cubicBezTo>
                      <a:cubicBezTo>
                        <a:pt x="728534" y="148832"/>
                        <a:pt x="760829" y="60300"/>
                        <a:pt x="723900" y="134158"/>
                      </a:cubicBezTo>
                      <a:cubicBezTo>
                        <a:pt x="684465" y="213028"/>
                        <a:pt x="749920" y="109416"/>
                        <a:pt x="695325" y="191308"/>
                      </a:cubicBezTo>
                      <a:cubicBezTo>
                        <a:pt x="692150" y="207183"/>
                        <a:pt x="690060" y="223314"/>
                        <a:pt x="685800" y="238933"/>
                      </a:cubicBezTo>
                      <a:cubicBezTo>
                        <a:pt x="680516" y="258306"/>
                        <a:pt x="673100" y="277033"/>
                        <a:pt x="666750" y="296083"/>
                      </a:cubicBezTo>
                      <a:lnTo>
                        <a:pt x="647700" y="353233"/>
                      </a:lnTo>
                      <a:cubicBezTo>
                        <a:pt x="644525" y="362758"/>
                        <a:pt x="640610" y="372068"/>
                        <a:pt x="638175" y="381808"/>
                      </a:cubicBezTo>
                      <a:cubicBezTo>
                        <a:pt x="623780" y="439389"/>
                        <a:pt x="632790" y="407489"/>
                        <a:pt x="609600" y="477058"/>
                      </a:cubicBezTo>
                      <a:cubicBezTo>
                        <a:pt x="606425" y="486583"/>
                        <a:pt x="604565" y="496653"/>
                        <a:pt x="600075" y="505633"/>
                      </a:cubicBezTo>
                      <a:cubicBezTo>
                        <a:pt x="576535" y="552713"/>
                        <a:pt x="585515" y="530263"/>
                        <a:pt x="571500" y="572308"/>
                      </a:cubicBezTo>
                      <a:cubicBezTo>
                        <a:pt x="568325" y="597708"/>
                        <a:pt x="568710" y="623812"/>
                        <a:pt x="561975" y="648508"/>
                      </a:cubicBezTo>
                      <a:cubicBezTo>
                        <a:pt x="558963" y="659552"/>
                        <a:pt x="548045" y="666844"/>
                        <a:pt x="542925" y="677083"/>
                      </a:cubicBezTo>
                      <a:cubicBezTo>
                        <a:pt x="538435" y="686063"/>
                        <a:pt x="536158" y="696004"/>
                        <a:pt x="533400" y="705658"/>
                      </a:cubicBezTo>
                      <a:cubicBezTo>
                        <a:pt x="529331" y="719900"/>
                        <a:pt x="521963" y="757108"/>
                        <a:pt x="514350" y="772333"/>
                      </a:cubicBezTo>
                      <a:cubicBezTo>
                        <a:pt x="506071" y="788892"/>
                        <a:pt x="495714" y="804339"/>
                        <a:pt x="485775" y="819958"/>
                      </a:cubicBezTo>
                      <a:cubicBezTo>
                        <a:pt x="473483" y="839274"/>
                        <a:pt x="460375" y="858058"/>
                        <a:pt x="447675" y="877108"/>
                      </a:cubicBezTo>
                      <a:cubicBezTo>
                        <a:pt x="441325" y="886633"/>
                        <a:pt x="435494" y="896525"/>
                        <a:pt x="428625" y="905683"/>
                      </a:cubicBezTo>
                      <a:cubicBezTo>
                        <a:pt x="419100" y="918383"/>
                        <a:pt x="409277" y="930865"/>
                        <a:pt x="400050" y="943783"/>
                      </a:cubicBezTo>
                      <a:cubicBezTo>
                        <a:pt x="393396" y="953098"/>
                        <a:pt x="386120" y="962119"/>
                        <a:pt x="381000" y="972358"/>
                      </a:cubicBezTo>
                      <a:cubicBezTo>
                        <a:pt x="365506" y="1003346"/>
                        <a:pt x="379722" y="1002211"/>
                        <a:pt x="352425" y="1029508"/>
                      </a:cubicBezTo>
                      <a:cubicBezTo>
                        <a:pt x="344330" y="1037603"/>
                        <a:pt x="333375" y="1042208"/>
                        <a:pt x="323850" y="1048558"/>
                      </a:cubicBezTo>
                      <a:cubicBezTo>
                        <a:pt x="317575" y="1067382"/>
                        <a:pt x="312061" y="1092279"/>
                        <a:pt x="295275" y="1105708"/>
                      </a:cubicBezTo>
                      <a:cubicBezTo>
                        <a:pt x="287435" y="1111980"/>
                        <a:pt x="276225" y="1112058"/>
                        <a:pt x="266700" y="1115233"/>
                      </a:cubicBezTo>
                      <a:cubicBezTo>
                        <a:pt x="254000" y="1124758"/>
                        <a:pt x="241605" y="1134704"/>
                        <a:pt x="228600" y="1143808"/>
                      </a:cubicBezTo>
                      <a:cubicBezTo>
                        <a:pt x="214835" y="1153444"/>
                        <a:pt x="170481" y="1189593"/>
                        <a:pt x="142875" y="1191433"/>
                      </a:cubicBezTo>
                      <a:cubicBezTo>
                        <a:pt x="104859" y="1193967"/>
                        <a:pt x="66675" y="1191433"/>
                        <a:pt x="28575" y="1191433"/>
                      </a:cubicBezTo>
                    </a:path>
                  </a:pathLst>
                </a:custGeom>
                <a:solidFill>
                  <a:srgbClr val="E571DF"/>
                </a:solidFill>
                <a:ln>
                  <a:solidFill>
                    <a:srgbClr val="F0AEE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5" name="Овал 94"/>
                <p:cNvSpPr/>
                <p:nvPr/>
              </p:nvSpPr>
              <p:spPr>
                <a:xfrm>
                  <a:off x="1800200" y="332656"/>
                  <a:ext cx="648072" cy="720080"/>
                </a:xfrm>
                <a:prstGeom prst="ellipse">
                  <a:avLst/>
                </a:prstGeom>
                <a:solidFill>
                  <a:srgbClr val="E571DF"/>
                </a:solidFill>
                <a:ln>
                  <a:solidFill>
                    <a:srgbClr val="E571D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6" name="Овал 95"/>
                <p:cNvSpPr/>
                <p:nvPr/>
              </p:nvSpPr>
              <p:spPr>
                <a:xfrm>
                  <a:off x="216024" y="332656"/>
                  <a:ext cx="648072" cy="720080"/>
                </a:xfrm>
                <a:prstGeom prst="ellipse">
                  <a:avLst/>
                </a:prstGeom>
                <a:solidFill>
                  <a:srgbClr val="E571DF"/>
                </a:solidFill>
                <a:ln>
                  <a:solidFill>
                    <a:srgbClr val="E571D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7" name="Овал 96"/>
                <p:cNvSpPr/>
                <p:nvPr/>
              </p:nvSpPr>
              <p:spPr>
                <a:xfrm>
                  <a:off x="1656184" y="2204864"/>
                  <a:ext cx="648072" cy="36004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127000" dist="38100" dir="2700000" algn="ctr">
                    <a:srgbClr val="000000">
                      <a:alpha val="45000"/>
                    </a:srgbClr>
                  </a:outerShdw>
                </a:effectLst>
                <a:scene3d>
                  <a:camera prst="perspectiveFront" fov="2700000">
                    <a:rot lat="20376000" lon="1938000" rev="20112001"/>
                  </a:camera>
                  <a:lightRig rig="soft" dir="t">
                    <a:rot lat="0" lon="0" rev="0"/>
                  </a:lightRig>
                </a:scene3d>
                <a:sp3d prstMaterial="translucentPowder">
                  <a:bevelT w="203200" h="50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8" name="Овал 97"/>
                <p:cNvSpPr/>
                <p:nvPr/>
              </p:nvSpPr>
              <p:spPr>
                <a:xfrm>
                  <a:off x="504056" y="2204864"/>
                  <a:ext cx="576064" cy="36004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127000" dist="38100" dir="2700000" algn="ctr">
                    <a:srgbClr val="000000">
                      <a:alpha val="45000"/>
                    </a:srgbClr>
                  </a:outerShdw>
                </a:effectLst>
                <a:scene3d>
                  <a:camera prst="perspectiveFront" fov="2700000">
                    <a:rot lat="20376000" lon="1938000" rev="20112001"/>
                  </a:camera>
                  <a:lightRig rig="soft" dir="t">
                    <a:rot lat="0" lon="0" rev="0"/>
                  </a:lightRig>
                </a:scene3d>
                <a:sp3d prstMaterial="translucentPowder">
                  <a:bevelT w="2032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9" name="Овал 98"/>
                <p:cNvSpPr/>
                <p:nvPr/>
              </p:nvSpPr>
              <p:spPr>
                <a:xfrm>
                  <a:off x="432048" y="476672"/>
                  <a:ext cx="1872208" cy="2016224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0" name="Овал 3"/>
                <p:cNvSpPr/>
                <p:nvPr/>
              </p:nvSpPr>
              <p:spPr>
                <a:xfrm>
                  <a:off x="792088" y="692696"/>
                  <a:ext cx="1152128" cy="86409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1" name="Прямоугольник 100"/>
                <p:cNvSpPr/>
                <p:nvPr/>
              </p:nvSpPr>
              <p:spPr>
                <a:xfrm>
                  <a:off x="720080" y="1268760"/>
                  <a:ext cx="1296144" cy="64807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2" name="Овал 30"/>
                <p:cNvSpPr/>
                <p:nvPr/>
              </p:nvSpPr>
              <p:spPr>
                <a:xfrm>
                  <a:off x="1080120" y="908720"/>
                  <a:ext cx="144016" cy="288032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3" name="Овал 102"/>
                <p:cNvSpPr/>
                <p:nvPr/>
              </p:nvSpPr>
              <p:spPr>
                <a:xfrm>
                  <a:off x="1512168" y="908720"/>
                  <a:ext cx="144016" cy="288032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4" name="Овал 103"/>
                <p:cNvSpPr/>
                <p:nvPr/>
              </p:nvSpPr>
              <p:spPr>
                <a:xfrm>
                  <a:off x="1296144" y="1340768"/>
                  <a:ext cx="144016" cy="216024"/>
                </a:xfrm>
                <a:prstGeom prst="ellipse">
                  <a:avLst/>
                </a:prstGeom>
                <a:solidFill>
                  <a:srgbClr val="E571DF"/>
                </a:solidFill>
                <a:ln>
                  <a:solidFill>
                    <a:srgbClr val="E571D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5" name="Овал 104"/>
                <p:cNvSpPr/>
                <p:nvPr/>
              </p:nvSpPr>
              <p:spPr>
                <a:xfrm>
                  <a:off x="1152128" y="1124744"/>
                  <a:ext cx="432048" cy="288032"/>
                </a:xfrm>
                <a:prstGeom prst="ellipse">
                  <a:avLst/>
                </a:prstGeom>
                <a:effectLst>
                  <a:softEdge rad="63500"/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06" name="Прямая соединительная линия 105"/>
                <p:cNvCxnSpPr/>
                <p:nvPr/>
              </p:nvCxnSpPr>
              <p:spPr>
                <a:xfrm>
                  <a:off x="1368152" y="1340768"/>
                  <a:ext cx="216024" cy="216024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Прямая соединительная линия 106"/>
                <p:cNvCxnSpPr/>
                <p:nvPr/>
              </p:nvCxnSpPr>
              <p:spPr>
                <a:xfrm flipH="1">
                  <a:off x="1152128" y="1340768"/>
                  <a:ext cx="216024" cy="216024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Овал 107"/>
                <p:cNvSpPr/>
                <p:nvPr/>
              </p:nvSpPr>
              <p:spPr>
                <a:xfrm>
                  <a:off x="1440160" y="2276872"/>
                  <a:ext cx="648072" cy="360040"/>
                </a:xfrm>
                <a:prstGeom prst="ellipse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50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9" name="Овал 108"/>
                <p:cNvSpPr/>
                <p:nvPr/>
              </p:nvSpPr>
              <p:spPr>
                <a:xfrm>
                  <a:off x="792088" y="2276872"/>
                  <a:ext cx="648072" cy="360040"/>
                </a:xfrm>
                <a:prstGeom prst="ellipse">
                  <a:avLst/>
                </a:prstGeom>
                <a:solidFill>
                  <a:srgbClr val="FFC000"/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10" name="Прямая соединительная линия 109"/>
                <p:cNvCxnSpPr/>
                <p:nvPr/>
              </p:nvCxnSpPr>
              <p:spPr>
                <a:xfrm flipH="1">
                  <a:off x="936104" y="1268760"/>
                  <a:ext cx="28803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Прямая соединительная линия 110"/>
                <p:cNvCxnSpPr/>
                <p:nvPr/>
              </p:nvCxnSpPr>
              <p:spPr>
                <a:xfrm flipH="1" flipV="1">
                  <a:off x="864096" y="1124744"/>
                  <a:ext cx="360040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Прямая соединительная линия 111"/>
                <p:cNvCxnSpPr/>
                <p:nvPr/>
              </p:nvCxnSpPr>
              <p:spPr>
                <a:xfrm flipH="1">
                  <a:off x="936104" y="1268760"/>
                  <a:ext cx="288032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Прямая соединительная линия 112"/>
                <p:cNvCxnSpPr/>
                <p:nvPr/>
              </p:nvCxnSpPr>
              <p:spPr>
                <a:xfrm flipH="1">
                  <a:off x="1584176" y="1268760"/>
                  <a:ext cx="28803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Прямая соединительная линия 113"/>
                <p:cNvCxnSpPr/>
                <p:nvPr/>
              </p:nvCxnSpPr>
              <p:spPr>
                <a:xfrm flipH="1">
                  <a:off x="1512168" y="1124744"/>
                  <a:ext cx="360040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Прямая соединительная линия 114"/>
                <p:cNvCxnSpPr/>
                <p:nvPr/>
              </p:nvCxnSpPr>
              <p:spPr>
                <a:xfrm flipH="1" flipV="1">
                  <a:off x="1512168" y="1268760"/>
                  <a:ext cx="360040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5" name="Группа 44"/>
            <p:cNvGrpSpPr/>
            <p:nvPr/>
          </p:nvGrpSpPr>
          <p:grpSpPr>
            <a:xfrm>
              <a:off x="2699792" y="1196752"/>
              <a:ext cx="2664296" cy="2520280"/>
              <a:chOff x="4499992" y="3573016"/>
              <a:chExt cx="2664296" cy="2520280"/>
            </a:xfrm>
          </p:grpSpPr>
          <p:sp>
            <p:nvSpPr>
              <p:cNvPr id="66" name="Полилиния 65"/>
              <p:cNvSpPr/>
              <p:nvPr/>
            </p:nvSpPr>
            <p:spPr>
              <a:xfrm rot="1754584">
                <a:off x="6740671" y="4518976"/>
                <a:ext cx="383061" cy="1313663"/>
              </a:xfrm>
              <a:custGeom>
                <a:avLst/>
                <a:gdLst>
                  <a:gd name="connsiteX0" fmla="*/ 0 w 783780"/>
                  <a:gd name="connsiteY0" fmla="*/ 1324783 h 1343833"/>
                  <a:gd name="connsiteX1" fmla="*/ 76200 w 783780"/>
                  <a:gd name="connsiteY1" fmla="*/ 1334308 h 1343833"/>
                  <a:gd name="connsiteX2" fmla="*/ 104775 w 783780"/>
                  <a:gd name="connsiteY2" fmla="*/ 1343833 h 1343833"/>
                  <a:gd name="connsiteX3" fmla="*/ 257175 w 783780"/>
                  <a:gd name="connsiteY3" fmla="*/ 1334308 h 1343833"/>
                  <a:gd name="connsiteX4" fmla="*/ 295275 w 783780"/>
                  <a:gd name="connsiteY4" fmla="*/ 1305733 h 1343833"/>
                  <a:gd name="connsiteX5" fmla="*/ 333375 w 783780"/>
                  <a:gd name="connsiteY5" fmla="*/ 1286683 h 1343833"/>
                  <a:gd name="connsiteX6" fmla="*/ 390525 w 783780"/>
                  <a:gd name="connsiteY6" fmla="*/ 1229533 h 1343833"/>
                  <a:gd name="connsiteX7" fmla="*/ 419100 w 783780"/>
                  <a:gd name="connsiteY7" fmla="*/ 1200958 h 1343833"/>
                  <a:gd name="connsiteX8" fmla="*/ 476250 w 783780"/>
                  <a:gd name="connsiteY8" fmla="*/ 1124758 h 1343833"/>
                  <a:gd name="connsiteX9" fmla="*/ 504825 w 783780"/>
                  <a:gd name="connsiteY9" fmla="*/ 1086658 h 1343833"/>
                  <a:gd name="connsiteX10" fmla="*/ 533400 w 783780"/>
                  <a:gd name="connsiteY10" fmla="*/ 1058083 h 1343833"/>
                  <a:gd name="connsiteX11" fmla="*/ 542925 w 783780"/>
                  <a:gd name="connsiteY11" fmla="*/ 1029508 h 1343833"/>
                  <a:gd name="connsiteX12" fmla="*/ 581025 w 783780"/>
                  <a:gd name="connsiteY12" fmla="*/ 972358 h 1343833"/>
                  <a:gd name="connsiteX13" fmla="*/ 600075 w 783780"/>
                  <a:gd name="connsiteY13" fmla="*/ 943783 h 1343833"/>
                  <a:gd name="connsiteX14" fmla="*/ 619125 w 783780"/>
                  <a:gd name="connsiteY14" fmla="*/ 886633 h 1343833"/>
                  <a:gd name="connsiteX15" fmla="*/ 657225 w 783780"/>
                  <a:gd name="connsiteY15" fmla="*/ 800908 h 1343833"/>
                  <a:gd name="connsiteX16" fmla="*/ 695325 w 783780"/>
                  <a:gd name="connsiteY16" fmla="*/ 677083 h 1343833"/>
                  <a:gd name="connsiteX17" fmla="*/ 704850 w 783780"/>
                  <a:gd name="connsiteY17" fmla="*/ 648508 h 1343833"/>
                  <a:gd name="connsiteX18" fmla="*/ 723900 w 783780"/>
                  <a:gd name="connsiteY18" fmla="*/ 619933 h 1343833"/>
                  <a:gd name="connsiteX19" fmla="*/ 742950 w 783780"/>
                  <a:gd name="connsiteY19" fmla="*/ 486583 h 1343833"/>
                  <a:gd name="connsiteX20" fmla="*/ 771525 w 783780"/>
                  <a:gd name="connsiteY20" fmla="*/ 324658 h 1343833"/>
                  <a:gd name="connsiteX21" fmla="*/ 781050 w 783780"/>
                  <a:gd name="connsiteY21" fmla="*/ 267508 h 1343833"/>
                  <a:gd name="connsiteX22" fmla="*/ 771525 w 783780"/>
                  <a:gd name="connsiteY22" fmla="*/ 19858 h 1343833"/>
                  <a:gd name="connsiteX23" fmla="*/ 752475 w 783780"/>
                  <a:gd name="connsiteY23" fmla="*/ 77008 h 1343833"/>
                  <a:gd name="connsiteX24" fmla="*/ 723900 w 783780"/>
                  <a:gd name="connsiteY24" fmla="*/ 134158 h 1343833"/>
                  <a:gd name="connsiteX25" fmla="*/ 695325 w 783780"/>
                  <a:gd name="connsiteY25" fmla="*/ 191308 h 1343833"/>
                  <a:gd name="connsiteX26" fmla="*/ 685800 w 783780"/>
                  <a:gd name="connsiteY26" fmla="*/ 238933 h 1343833"/>
                  <a:gd name="connsiteX27" fmla="*/ 666750 w 783780"/>
                  <a:gd name="connsiteY27" fmla="*/ 296083 h 1343833"/>
                  <a:gd name="connsiteX28" fmla="*/ 647700 w 783780"/>
                  <a:gd name="connsiteY28" fmla="*/ 353233 h 1343833"/>
                  <a:gd name="connsiteX29" fmla="*/ 638175 w 783780"/>
                  <a:gd name="connsiteY29" fmla="*/ 381808 h 1343833"/>
                  <a:gd name="connsiteX30" fmla="*/ 609600 w 783780"/>
                  <a:gd name="connsiteY30" fmla="*/ 477058 h 1343833"/>
                  <a:gd name="connsiteX31" fmla="*/ 600075 w 783780"/>
                  <a:gd name="connsiteY31" fmla="*/ 505633 h 1343833"/>
                  <a:gd name="connsiteX32" fmla="*/ 571500 w 783780"/>
                  <a:gd name="connsiteY32" fmla="*/ 572308 h 1343833"/>
                  <a:gd name="connsiteX33" fmla="*/ 561975 w 783780"/>
                  <a:gd name="connsiteY33" fmla="*/ 648508 h 1343833"/>
                  <a:gd name="connsiteX34" fmla="*/ 542925 w 783780"/>
                  <a:gd name="connsiteY34" fmla="*/ 677083 h 1343833"/>
                  <a:gd name="connsiteX35" fmla="*/ 533400 w 783780"/>
                  <a:gd name="connsiteY35" fmla="*/ 705658 h 1343833"/>
                  <a:gd name="connsiteX36" fmla="*/ 514350 w 783780"/>
                  <a:gd name="connsiteY36" fmla="*/ 772333 h 1343833"/>
                  <a:gd name="connsiteX37" fmla="*/ 485775 w 783780"/>
                  <a:gd name="connsiteY37" fmla="*/ 819958 h 1343833"/>
                  <a:gd name="connsiteX38" fmla="*/ 447675 w 783780"/>
                  <a:gd name="connsiteY38" fmla="*/ 877108 h 1343833"/>
                  <a:gd name="connsiteX39" fmla="*/ 428625 w 783780"/>
                  <a:gd name="connsiteY39" fmla="*/ 905683 h 1343833"/>
                  <a:gd name="connsiteX40" fmla="*/ 400050 w 783780"/>
                  <a:gd name="connsiteY40" fmla="*/ 943783 h 1343833"/>
                  <a:gd name="connsiteX41" fmla="*/ 381000 w 783780"/>
                  <a:gd name="connsiteY41" fmla="*/ 972358 h 1343833"/>
                  <a:gd name="connsiteX42" fmla="*/ 352425 w 783780"/>
                  <a:gd name="connsiteY42" fmla="*/ 1029508 h 1343833"/>
                  <a:gd name="connsiteX43" fmla="*/ 323850 w 783780"/>
                  <a:gd name="connsiteY43" fmla="*/ 1048558 h 1343833"/>
                  <a:gd name="connsiteX44" fmla="*/ 295275 w 783780"/>
                  <a:gd name="connsiteY44" fmla="*/ 1105708 h 1343833"/>
                  <a:gd name="connsiteX45" fmla="*/ 266700 w 783780"/>
                  <a:gd name="connsiteY45" fmla="*/ 1115233 h 1343833"/>
                  <a:gd name="connsiteX46" fmla="*/ 228600 w 783780"/>
                  <a:gd name="connsiteY46" fmla="*/ 1143808 h 1343833"/>
                  <a:gd name="connsiteX47" fmla="*/ 142875 w 783780"/>
                  <a:gd name="connsiteY47" fmla="*/ 1191433 h 1343833"/>
                  <a:gd name="connsiteX48" fmla="*/ 28575 w 783780"/>
                  <a:gd name="connsiteY48" fmla="*/ 1191433 h 1343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783780" h="1343833">
                    <a:moveTo>
                      <a:pt x="0" y="1324783"/>
                    </a:moveTo>
                    <a:cubicBezTo>
                      <a:pt x="25400" y="1327958"/>
                      <a:pt x="51015" y="1329729"/>
                      <a:pt x="76200" y="1334308"/>
                    </a:cubicBezTo>
                    <a:cubicBezTo>
                      <a:pt x="86078" y="1336104"/>
                      <a:pt x="94735" y="1343833"/>
                      <a:pt x="104775" y="1343833"/>
                    </a:cubicBezTo>
                    <a:cubicBezTo>
                      <a:pt x="155674" y="1343833"/>
                      <a:pt x="206375" y="1337483"/>
                      <a:pt x="257175" y="1334308"/>
                    </a:cubicBezTo>
                    <a:cubicBezTo>
                      <a:pt x="269875" y="1324783"/>
                      <a:pt x="281813" y="1314147"/>
                      <a:pt x="295275" y="1305733"/>
                    </a:cubicBezTo>
                    <a:cubicBezTo>
                      <a:pt x="307316" y="1298208"/>
                      <a:pt x="322287" y="1295553"/>
                      <a:pt x="333375" y="1286683"/>
                    </a:cubicBezTo>
                    <a:cubicBezTo>
                      <a:pt x="354412" y="1269853"/>
                      <a:pt x="371475" y="1248583"/>
                      <a:pt x="390525" y="1229533"/>
                    </a:cubicBezTo>
                    <a:cubicBezTo>
                      <a:pt x="400050" y="1220008"/>
                      <a:pt x="411018" y="1211734"/>
                      <a:pt x="419100" y="1200958"/>
                    </a:cubicBezTo>
                    <a:lnTo>
                      <a:pt x="476250" y="1124758"/>
                    </a:lnTo>
                    <a:cubicBezTo>
                      <a:pt x="485775" y="1112058"/>
                      <a:pt x="493600" y="1097883"/>
                      <a:pt x="504825" y="1086658"/>
                    </a:cubicBezTo>
                    <a:lnTo>
                      <a:pt x="533400" y="1058083"/>
                    </a:lnTo>
                    <a:cubicBezTo>
                      <a:pt x="536575" y="1048558"/>
                      <a:pt x="538049" y="1038285"/>
                      <a:pt x="542925" y="1029508"/>
                    </a:cubicBezTo>
                    <a:cubicBezTo>
                      <a:pt x="554044" y="1009494"/>
                      <a:pt x="568325" y="991408"/>
                      <a:pt x="581025" y="972358"/>
                    </a:cubicBezTo>
                    <a:lnTo>
                      <a:pt x="600075" y="943783"/>
                    </a:lnTo>
                    <a:cubicBezTo>
                      <a:pt x="611214" y="927075"/>
                      <a:pt x="612775" y="905683"/>
                      <a:pt x="619125" y="886633"/>
                    </a:cubicBezTo>
                    <a:cubicBezTo>
                      <a:pt x="641795" y="818623"/>
                      <a:pt x="627036" y="846191"/>
                      <a:pt x="657225" y="800908"/>
                    </a:cubicBezTo>
                    <a:cubicBezTo>
                      <a:pt x="685929" y="686090"/>
                      <a:pt x="662955" y="763404"/>
                      <a:pt x="695325" y="677083"/>
                    </a:cubicBezTo>
                    <a:cubicBezTo>
                      <a:pt x="698850" y="667682"/>
                      <a:pt x="700360" y="657488"/>
                      <a:pt x="704850" y="648508"/>
                    </a:cubicBezTo>
                    <a:cubicBezTo>
                      <a:pt x="709970" y="638269"/>
                      <a:pt x="717550" y="629458"/>
                      <a:pt x="723900" y="619933"/>
                    </a:cubicBezTo>
                    <a:cubicBezTo>
                      <a:pt x="749680" y="491031"/>
                      <a:pt x="712782" y="682672"/>
                      <a:pt x="742950" y="486583"/>
                    </a:cubicBezTo>
                    <a:cubicBezTo>
                      <a:pt x="751284" y="432411"/>
                      <a:pt x="762134" y="378656"/>
                      <a:pt x="771525" y="324658"/>
                    </a:cubicBezTo>
                    <a:cubicBezTo>
                      <a:pt x="774834" y="305631"/>
                      <a:pt x="781050" y="267508"/>
                      <a:pt x="781050" y="267508"/>
                    </a:cubicBezTo>
                    <a:cubicBezTo>
                      <a:pt x="777875" y="184958"/>
                      <a:pt x="783780" y="101555"/>
                      <a:pt x="771525" y="19858"/>
                    </a:cubicBezTo>
                    <a:cubicBezTo>
                      <a:pt x="768546" y="0"/>
                      <a:pt x="758825" y="57958"/>
                      <a:pt x="752475" y="77008"/>
                    </a:cubicBezTo>
                    <a:cubicBezTo>
                      <a:pt x="728534" y="148832"/>
                      <a:pt x="760829" y="60300"/>
                      <a:pt x="723900" y="134158"/>
                    </a:cubicBezTo>
                    <a:cubicBezTo>
                      <a:pt x="684465" y="213028"/>
                      <a:pt x="749920" y="109416"/>
                      <a:pt x="695325" y="191308"/>
                    </a:cubicBezTo>
                    <a:cubicBezTo>
                      <a:pt x="692150" y="207183"/>
                      <a:pt x="690060" y="223314"/>
                      <a:pt x="685800" y="238933"/>
                    </a:cubicBezTo>
                    <a:cubicBezTo>
                      <a:pt x="680516" y="258306"/>
                      <a:pt x="673100" y="277033"/>
                      <a:pt x="666750" y="296083"/>
                    </a:cubicBezTo>
                    <a:lnTo>
                      <a:pt x="647700" y="353233"/>
                    </a:lnTo>
                    <a:cubicBezTo>
                      <a:pt x="644525" y="362758"/>
                      <a:pt x="640610" y="372068"/>
                      <a:pt x="638175" y="381808"/>
                    </a:cubicBezTo>
                    <a:cubicBezTo>
                      <a:pt x="623780" y="439389"/>
                      <a:pt x="632790" y="407489"/>
                      <a:pt x="609600" y="477058"/>
                    </a:cubicBezTo>
                    <a:cubicBezTo>
                      <a:pt x="606425" y="486583"/>
                      <a:pt x="604565" y="496653"/>
                      <a:pt x="600075" y="505633"/>
                    </a:cubicBezTo>
                    <a:cubicBezTo>
                      <a:pt x="576535" y="552713"/>
                      <a:pt x="585515" y="530263"/>
                      <a:pt x="571500" y="572308"/>
                    </a:cubicBezTo>
                    <a:cubicBezTo>
                      <a:pt x="568325" y="597708"/>
                      <a:pt x="568710" y="623812"/>
                      <a:pt x="561975" y="648508"/>
                    </a:cubicBezTo>
                    <a:cubicBezTo>
                      <a:pt x="558963" y="659552"/>
                      <a:pt x="548045" y="666844"/>
                      <a:pt x="542925" y="677083"/>
                    </a:cubicBezTo>
                    <a:cubicBezTo>
                      <a:pt x="538435" y="686063"/>
                      <a:pt x="536158" y="696004"/>
                      <a:pt x="533400" y="705658"/>
                    </a:cubicBezTo>
                    <a:cubicBezTo>
                      <a:pt x="529331" y="719900"/>
                      <a:pt x="521963" y="757108"/>
                      <a:pt x="514350" y="772333"/>
                    </a:cubicBezTo>
                    <a:cubicBezTo>
                      <a:pt x="506071" y="788892"/>
                      <a:pt x="495714" y="804339"/>
                      <a:pt x="485775" y="819958"/>
                    </a:cubicBezTo>
                    <a:cubicBezTo>
                      <a:pt x="473483" y="839274"/>
                      <a:pt x="460375" y="858058"/>
                      <a:pt x="447675" y="877108"/>
                    </a:cubicBezTo>
                    <a:cubicBezTo>
                      <a:pt x="441325" y="886633"/>
                      <a:pt x="435494" y="896525"/>
                      <a:pt x="428625" y="905683"/>
                    </a:cubicBezTo>
                    <a:cubicBezTo>
                      <a:pt x="419100" y="918383"/>
                      <a:pt x="409277" y="930865"/>
                      <a:pt x="400050" y="943783"/>
                    </a:cubicBezTo>
                    <a:cubicBezTo>
                      <a:pt x="393396" y="953098"/>
                      <a:pt x="386120" y="962119"/>
                      <a:pt x="381000" y="972358"/>
                    </a:cubicBezTo>
                    <a:cubicBezTo>
                      <a:pt x="365506" y="1003346"/>
                      <a:pt x="379722" y="1002211"/>
                      <a:pt x="352425" y="1029508"/>
                    </a:cubicBezTo>
                    <a:cubicBezTo>
                      <a:pt x="344330" y="1037603"/>
                      <a:pt x="333375" y="1042208"/>
                      <a:pt x="323850" y="1048558"/>
                    </a:cubicBezTo>
                    <a:cubicBezTo>
                      <a:pt x="317575" y="1067382"/>
                      <a:pt x="312061" y="1092279"/>
                      <a:pt x="295275" y="1105708"/>
                    </a:cubicBezTo>
                    <a:cubicBezTo>
                      <a:pt x="287435" y="1111980"/>
                      <a:pt x="276225" y="1112058"/>
                      <a:pt x="266700" y="1115233"/>
                    </a:cubicBezTo>
                    <a:cubicBezTo>
                      <a:pt x="254000" y="1124758"/>
                      <a:pt x="241605" y="1134704"/>
                      <a:pt x="228600" y="1143808"/>
                    </a:cubicBezTo>
                    <a:cubicBezTo>
                      <a:pt x="214835" y="1153444"/>
                      <a:pt x="170481" y="1189593"/>
                      <a:pt x="142875" y="1191433"/>
                    </a:cubicBezTo>
                    <a:cubicBezTo>
                      <a:pt x="104859" y="1193967"/>
                      <a:pt x="66675" y="1191433"/>
                      <a:pt x="28575" y="1191433"/>
                    </a:cubicBezTo>
                  </a:path>
                </a:pathLst>
              </a:custGeom>
              <a:solidFill>
                <a:srgbClr val="E571DF"/>
              </a:solidFill>
              <a:ln>
                <a:solidFill>
                  <a:srgbClr val="F0AEE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7" name="Группа 129"/>
              <p:cNvGrpSpPr/>
              <p:nvPr/>
            </p:nvGrpSpPr>
            <p:grpSpPr>
              <a:xfrm>
                <a:off x="4499992" y="3573016"/>
                <a:ext cx="2664296" cy="2520280"/>
                <a:chOff x="6372200" y="3717032"/>
                <a:chExt cx="2664296" cy="2520280"/>
              </a:xfrm>
            </p:grpSpPr>
            <p:sp>
              <p:nvSpPr>
                <p:cNvPr id="68" name="Овал 67"/>
                <p:cNvSpPr/>
                <p:nvPr/>
              </p:nvSpPr>
              <p:spPr>
                <a:xfrm>
                  <a:off x="7956376" y="3717032"/>
                  <a:ext cx="1080120" cy="11521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/>
                <p:cNvSpPr/>
                <p:nvPr/>
              </p:nvSpPr>
              <p:spPr>
                <a:xfrm>
                  <a:off x="8172400" y="3933056"/>
                  <a:ext cx="648072" cy="720080"/>
                </a:xfrm>
                <a:prstGeom prst="ellipse">
                  <a:avLst/>
                </a:prstGeom>
                <a:solidFill>
                  <a:srgbClr val="E571DF"/>
                </a:solidFill>
                <a:ln>
                  <a:solidFill>
                    <a:srgbClr val="E571D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Овал 69"/>
                <p:cNvSpPr/>
                <p:nvPr/>
              </p:nvSpPr>
              <p:spPr>
                <a:xfrm>
                  <a:off x="6372200" y="3717032"/>
                  <a:ext cx="1080120" cy="11521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Овал 70"/>
                <p:cNvSpPr/>
                <p:nvPr/>
              </p:nvSpPr>
              <p:spPr>
                <a:xfrm>
                  <a:off x="6588224" y="3933056"/>
                  <a:ext cx="648072" cy="720080"/>
                </a:xfrm>
                <a:prstGeom prst="ellipse">
                  <a:avLst/>
                </a:prstGeom>
                <a:solidFill>
                  <a:srgbClr val="E571DF"/>
                </a:solidFill>
                <a:ln>
                  <a:solidFill>
                    <a:srgbClr val="E571D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Овал 71"/>
                <p:cNvSpPr/>
                <p:nvPr/>
              </p:nvSpPr>
              <p:spPr>
                <a:xfrm>
                  <a:off x="8028384" y="5805264"/>
                  <a:ext cx="648072" cy="36004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127000" dist="38100" dir="2700000" algn="ctr">
                    <a:srgbClr val="000000">
                      <a:alpha val="45000"/>
                    </a:srgbClr>
                  </a:outerShdw>
                </a:effectLst>
                <a:scene3d>
                  <a:camera prst="perspectiveFront" fov="2700000">
                    <a:rot lat="20376000" lon="1938000" rev="20112001"/>
                  </a:camera>
                  <a:lightRig rig="soft" dir="t">
                    <a:rot lat="0" lon="0" rev="0"/>
                  </a:lightRig>
                </a:scene3d>
                <a:sp3d prstMaterial="translucentPowder">
                  <a:bevelT w="203200" h="50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Овал 72"/>
                <p:cNvSpPr/>
                <p:nvPr/>
              </p:nvSpPr>
              <p:spPr>
                <a:xfrm>
                  <a:off x="6876256" y="5805264"/>
                  <a:ext cx="576064" cy="36004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127000" dist="38100" dir="2700000" algn="ctr">
                    <a:srgbClr val="000000">
                      <a:alpha val="45000"/>
                    </a:srgbClr>
                  </a:outerShdw>
                </a:effectLst>
                <a:scene3d>
                  <a:camera prst="perspectiveFront" fov="2700000">
                    <a:rot lat="20376000" lon="1938000" rev="20112001"/>
                  </a:camera>
                  <a:lightRig rig="soft" dir="t">
                    <a:rot lat="0" lon="0" rev="0"/>
                  </a:lightRig>
                </a:scene3d>
                <a:sp3d prstMaterial="translucentPowder">
                  <a:bevelT w="2032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Овал 73"/>
                <p:cNvSpPr/>
                <p:nvPr/>
              </p:nvSpPr>
              <p:spPr>
                <a:xfrm>
                  <a:off x="6804248" y="4077072"/>
                  <a:ext cx="1872208" cy="201622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Овал 74"/>
                <p:cNvSpPr/>
                <p:nvPr/>
              </p:nvSpPr>
              <p:spPr>
                <a:xfrm>
                  <a:off x="7164288" y="4293096"/>
                  <a:ext cx="1152128" cy="86409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Прямоугольник 75"/>
                <p:cNvSpPr/>
                <p:nvPr/>
              </p:nvSpPr>
              <p:spPr>
                <a:xfrm>
                  <a:off x="7092280" y="4869160"/>
                  <a:ext cx="1296144" cy="64807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7" name="Овал 76"/>
                <p:cNvSpPr/>
                <p:nvPr/>
              </p:nvSpPr>
              <p:spPr>
                <a:xfrm>
                  <a:off x="7452320" y="4509120"/>
                  <a:ext cx="144016" cy="288032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8" name="Овал 77"/>
                <p:cNvSpPr/>
                <p:nvPr/>
              </p:nvSpPr>
              <p:spPr>
                <a:xfrm>
                  <a:off x="7884368" y="4509120"/>
                  <a:ext cx="144016" cy="288032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9" name="Овал 78"/>
                <p:cNvSpPr/>
                <p:nvPr/>
              </p:nvSpPr>
              <p:spPr>
                <a:xfrm>
                  <a:off x="7668344" y="4941168"/>
                  <a:ext cx="144016" cy="216024"/>
                </a:xfrm>
                <a:prstGeom prst="ellipse">
                  <a:avLst/>
                </a:prstGeom>
                <a:solidFill>
                  <a:srgbClr val="E571DF"/>
                </a:solidFill>
                <a:ln>
                  <a:solidFill>
                    <a:srgbClr val="E571D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0" name="Овал 79"/>
                <p:cNvSpPr/>
                <p:nvPr/>
              </p:nvSpPr>
              <p:spPr>
                <a:xfrm>
                  <a:off x="7524328" y="4725144"/>
                  <a:ext cx="432048" cy="288032"/>
                </a:xfrm>
                <a:prstGeom prst="ellipse">
                  <a:avLst/>
                </a:prstGeom>
                <a:effectLst>
                  <a:softEdge rad="63500"/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81" name="Прямая соединительная линия 80"/>
                <p:cNvCxnSpPr/>
                <p:nvPr/>
              </p:nvCxnSpPr>
              <p:spPr>
                <a:xfrm>
                  <a:off x="7740352" y="4941168"/>
                  <a:ext cx="216024" cy="216024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Прямая соединительная линия 81"/>
                <p:cNvCxnSpPr/>
                <p:nvPr/>
              </p:nvCxnSpPr>
              <p:spPr>
                <a:xfrm flipH="1">
                  <a:off x="7524328" y="4941168"/>
                  <a:ext cx="216024" cy="216024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3" name="Овал 82"/>
                <p:cNvSpPr/>
                <p:nvPr/>
              </p:nvSpPr>
              <p:spPr>
                <a:xfrm>
                  <a:off x="7812360" y="5877272"/>
                  <a:ext cx="648072" cy="36004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6350">
                  <a:solidFill>
                    <a:schemeClr val="accent2">
                      <a:lumMod val="50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4" name="Овал 83"/>
                <p:cNvSpPr/>
                <p:nvPr/>
              </p:nvSpPr>
              <p:spPr>
                <a:xfrm>
                  <a:off x="7164288" y="5877272"/>
                  <a:ext cx="648072" cy="36004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85" name="Прямая соединительная линия 84"/>
                <p:cNvCxnSpPr/>
                <p:nvPr/>
              </p:nvCxnSpPr>
              <p:spPr>
                <a:xfrm flipH="1">
                  <a:off x="7308304" y="4869160"/>
                  <a:ext cx="28803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Прямая соединительная линия 85"/>
                <p:cNvCxnSpPr/>
                <p:nvPr/>
              </p:nvCxnSpPr>
              <p:spPr>
                <a:xfrm flipH="1" flipV="1">
                  <a:off x="7236296" y="4725144"/>
                  <a:ext cx="360040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Прямая соединительная линия 86"/>
                <p:cNvCxnSpPr/>
                <p:nvPr/>
              </p:nvCxnSpPr>
              <p:spPr>
                <a:xfrm flipH="1">
                  <a:off x="7308304" y="4869160"/>
                  <a:ext cx="288032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Прямая соединительная линия 87"/>
                <p:cNvCxnSpPr/>
                <p:nvPr/>
              </p:nvCxnSpPr>
              <p:spPr>
                <a:xfrm flipH="1">
                  <a:off x="7956376" y="4869160"/>
                  <a:ext cx="28803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Прямая соединительная линия 88"/>
                <p:cNvCxnSpPr/>
                <p:nvPr/>
              </p:nvCxnSpPr>
              <p:spPr>
                <a:xfrm flipH="1">
                  <a:off x="7884368" y="4725144"/>
                  <a:ext cx="360040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Прямая соединительная линия 89"/>
                <p:cNvCxnSpPr/>
                <p:nvPr/>
              </p:nvCxnSpPr>
              <p:spPr>
                <a:xfrm flipH="1" flipV="1">
                  <a:off x="7884368" y="4869160"/>
                  <a:ext cx="360040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59" name="Рисунок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8673">
            <a:off x="323007" y="5124230"/>
            <a:ext cx="451258" cy="197564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394" flipH="1">
            <a:off x="2710267" y="4287895"/>
            <a:ext cx="348734" cy="152678"/>
          </a:xfrm>
          <a:prstGeom prst="rect">
            <a:avLst/>
          </a:prstGeom>
        </p:spPr>
      </p:pic>
      <p:sp>
        <p:nvSpPr>
          <p:cNvPr id="116" name="Прямоугольник 115"/>
          <p:cNvSpPr/>
          <p:nvPr/>
        </p:nvSpPr>
        <p:spPr>
          <a:xfrm>
            <a:off x="4787153" y="1335740"/>
            <a:ext cx="4356847" cy="3971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4814047" y="375498"/>
            <a:ext cx="4329953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933439" y="349655"/>
            <a:ext cx="370853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задачи: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0" y="1362636"/>
            <a:ext cx="4338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компьютерную модель поведения млекопитающего «Анимат Борька», основанную на функционировании сложнейших безусловных рефлексов (в классификации П.В. Симонова).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805082" y="1326775"/>
            <a:ext cx="43389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Рассмотреть теоретические основы разработки компьютерной модели анимата.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Выявить особенности проявления сложнейших безусловных рефлексов у серых декоративных крыс.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Разработать компьютерную модель целенаправленного поведения млекопитающего «Анимат Борька».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Сформулировать предложения по применению полученных в ходе исследования результатов.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1562" flipH="1">
            <a:off x="2048015" y="570667"/>
            <a:ext cx="390487" cy="5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37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3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61"/>
          <p:cNvSpPr/>
          <p:nvPr/>
        </p:nvSpPr>
        <p:spPr>
          <a:xfrm>
            <a:off x="0" y="1317811"/>
            <a:ext cx="4320988" cy="4007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84464"/>
            <a:ext cx="4329953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" y="5316543"/>
            <a:ext cx="9144000" cy="40524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7981" y="358622"/>
            <a:ext cx="370853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Объект:</a:t>
            </a:r>
            <a:endParaRPr lang="ru-RU" sz="4800" b="1" cap="all" dirty="0">
              <a:ln w="0"/>
              <a:gradFill flip="none">
                <a:gsLst>
                  <a:gs pos="0">
                    <a:srgbClr val="5B9BD5">
                      <a:tint val="75000"/>
                      <a:shade val="75000"/>
                      <a:satMod val="170000"/>
                    </a:srgbClr>
                  </a:gs>
                  <a:gs pos="49000">
                    <a:srgbClr val="5B9BD5">
                      <a:tint val="88000"/>
                      <a:shade val="65000"/>
                      <a:satMod val="172000"/>
                    </a:srgbClr>
                  </a:gs>
                  <a:gs pos="50000">
                    <a:srgbClr val="5B9BD5">
                      <a:shade val="65000"/>
                      <a:satMod val="130000"/>
                    </a:srgbClr>
                  </a:gs>
                  <a:gs pos="92000">
                    <a:srgbClr val="5B9BD5">
                      <a:shade val="50000"/>
                      <a:satMod val="120000"/>
                    </a:srgbClr>
                  </a:gs>
                  <a:gs pos="100000">
                    <a:srgbClr val="5B9BD5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116" name="Прямоугольник 115"/>
          <p:cNvSpPr/>
          <p:nvPr/>
        </p:nvSpPr>
        <p:spPr>
          <a:xfrm>
            <a:off x="4787153" y="1335740"/>
            <a:ext cx="4356847" cy="3971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4814047" y="375498"/>
            <a:ext cx="4329953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933439" y="349655"/>
            <a:ext cx="370853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4800" b="1" cap="all" dirty="0" smtClean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предмет:</a:t>
            </a:r>
            <a:endParaRPr lang="ru-RU" sz="4800" b="1" cap="all" dirty="0">
              <a:ln w="0"/>
              <a:gradFill flip="none">
                <a:gsLst>
                  <a:gs pos="0">
                    <a:srgbClr val="5B9BD5">
                      <a:tint val="75000"/>
                      <a:shade val="75000"/>
                      <a:satMod val="170000"/>
                    </a:srgbClr>
                  </a:gs>
                  <a:gs pos="49000">
                    <a:srgbClr val="5B9BD5">
                      <a:tint val="88000"/>
                      <a:shade val="65000"/>
                      <a:satMod val="172000"/>
                    </a:srgbClr>
                  </a:gs>
                  <a:gs pos="50000">
                    <a:srgbClr val="5B9BD5">
                      <a:shade val="65000"/>
                      <a:satMod val="130000"/>
                    </a:srgbClr>
                  </a:gs>
                  <a:gs pos="92000">
                    <a:srgbClr val="5B9BD5">
                      <a:shade val="50000"/>
                      <a:satMod val="120000"/>
                    </a:srgbClr>
                  </a:gs>
                  <a:gs pos="100000">
                    <a:srgbClr val="5B9BD5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0" y="1362636"/>
            <a:ext cx="4338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серая декоративная крыса (пасюк) Боря.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805082" y="1326775"/>
            <a:ext cx="24921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архитектуры и принципы функционирования, позволяющие анимату воспроизводить поведение живого организма (серой декоративной крысы (пасюка) Бори).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1562" flipH="1">
            <a:off x="2639684" y="561701"/>
            <a:ext cx="390487" cy="5969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0729" y="1329923"/>
            <a:ext cx="2070847" cy="396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5813" y="3449981"/>
            <a:ext cx="3064434" cy="18360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3985" flipH="1">
            <a:off x="1930335" y="4018955"/>
            <a:ext cx="348734" cy="152678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8673">
            <a:off x="1470488" y="4935969"/>
            <a:ext cx="451258" cy="19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37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3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/>
          <p:cNvSpPr/>
          <p:nvPr/>
        </p:nvSpPr>
        <p:spPr>
          <a:xfrm>
            <a:off x="0" y="5379296"/>
            <a:ext cx="9144000" cy="40524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693718" y="2939406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766047" y="3951715"/>
            <a:ext cx="7377953" cy="9430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351950"/>
            <a:ext cx="7533409" cy="9430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7981" y="358622"/>
            <a:ext cx="677487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Гипотеза исследования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0" y="1362636"/>
            <a:ext cx="7530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сравнение поведения анимата и живого организма  является важным инструментом для изучения животных.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84052" y="2886668"/>
            <a:ext cx="677487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Методы: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617694" y="3971366"/>
            <a:ext cx="6526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наблюдение,  сравнительный анализ, эксперимент, анкетирование, моделирование.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64777" y="3711388"/>
            <a:ext cx="2043610" cy="1894002"/>
            <a:chOff x="3131840" y="2852936"/>
            <a:chExt cx="2695747" cy="2520280"/>
          </a:xfrm>
        </p:grpSpPr>
        <p:grpSp>
          <p:nvGrpSpPr>
            <p:cNvPr id="12" name="Группа 144"/>
            <p:cNvGrpSpPr/>
            <p:nvPr/>
          </p:nvGrpSpPr>
          <p:grpSpPr>
            <a:xfrm>
              <a:off x="3131840" y="2852936"/>
              <a:ext cx="2695747" cy="2520280"/>
              <a:chOff x="3131840" y="2852936"/>
              <a:chExt cx="2695747" cy="2520280"/>
            </a:xfrm>
          </p:grpSpPr>
          <p:sp>
            <p:nvSpPr>
              <p:cNvPr id="18" name="Овал 17"/>
              <p:cNvSpPr/>
              <p:nvPr/>
            </p:nvSpPr>
            <p:spPr>
              <a:xfrm>
                <a:off x="4716016" y="2852936"/>
                <a:ext cx="1080120" cy="115212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754584">
                <a:off x="5444526" y="3726888"/>
                <a:ext cx="383061" cy="1313663"/>
              </a:xfrm>
              <a:custGeom>
                <a:avLst/>
                <a:gdLst>
                  <a:gd name="connsiteX0" fmla="*/ 0 w 783780"/>
                  <a:gd name="connsiteY0" fmla="*/ 1324783 h 1343833"/>
                  <a:gd name="connsiteX1" fmla="*/ 76200 w 783780"/>
                  <a:gd name="connsiteY1" fmla="*/ 1334308 h 1343833"/>
                  <a:gd name="connsiteX2" fmla="*/ 104775 w 783780"/>
                  <a:gd name="connsiteY2" fmla="*/ 1343833 h 1343833"/>
                  <a:gd name="connsiteX3" fmla="*/ 257175 w 783780"/>
                  <a:gd name="connsiteY3" fmla="*/ 1334308 h 1343833"/>
                  <a:gd name="connsiteX4" fmla="*/ 295275 w 783780"/>
                  <a:gd name="connsiteY4" fmla="*/ 1305733 h 1343833"/>
                  <a:gd name="connsiteX5" fmla="*/ 333375 w 783780"/>
                  <a:gd name="connsiteY5" fmla="*/ 1286683 h 1343833"/>
                  <a:gd name="connsiteX6" fmla="*/ 390525 w 783780"/>
                  <a:gd name="connsiteY6" fmla="*/ 1229533 h 1343833"/>
                  <a:gd name="connsiteX7" fmla="*/ 419100 w 783780"/>
                  <a:gd name="connsiteY7" fmla="*/ 1200958 h 1343833"/>
                  <a:gd name="connsiteX8" fmla="*/ 476250 w 783780"/>
                  <a:gd name="connsiteY8" fmla="*/ 1124758 h 1343833"/>
                  <a:gd name="connsiteX9" fmla="*/ 504825 w 783780"/>
                  <a:gd name="connsiteY9" fmla="*/ 1086658 h 1343833"/>
                  <a:gd name="connsiteX10" fmla="*/ 533400 w 783780"/>
                  <a:gd name="connsiteY10" fmla="*/ 1058083 h 1343833"/>
                  <a:gd name="connsiteX11" fmla="*/ 542925 w 783780"/>
                  <a:gd name="connsiteY11" fmla="*/ 1029508 h 1343833"/>
                  <a:gd name="connsiteX12" fmla="*/ 581025 w 783780"/>
                  <a:gd name="connsiteY12" fmla="*/ 972358 h 1343833"/>
                  <a:gd name="connsiteX13" fmla="*/ 600075 w 783780"/>
                  <a:gd name="connsiteY13" fmla="*/ 943783 h 1343833"/>
                  <a:gd name="connsiteX14" fmla="*/ 619125 w 783780"/>
                  <a:gd name="connsiteY14" fmla="*/ 886633 h 1343833"/>
                  <a:gd name="connsiteX15" fmla="*/ 657225 w 783780"/>
                  <a:gd name="connsiteY15" fmla="*/ 800908 h 1343833"/>
                  <a:gd name="connsiteX16" fmla="*/ 695325 w 783780"/>
                  <a:gd name="connsiteY16" fmla="*/ 677083 h 1343833"/>
                  <a:gd name="connsiteX17" fmla="*/ 704850 w 783780"/>
                  <a:gd name="connsiteY17" fmla="*/ 648508 h 1343833"/>
                  <a:gd name="connsiteX18" fmla="*/ 723900 w 783780"/>
                  <a:gd name="connsiteY18" fmla="*/ 619933 h 1343833"/>
                  <a:gd name="connsiteX19" fmla="*/ 742950 w 783780"/>
                  <a:gd name="connsiteY19" fmla="*/ 486583 h 1343833"/>
                  <a:gd name="connsiteX20" fmla="*/ 771525 w 783780"/>
                  <a:gd name="connsiteY20" fmla="*/ 324658 h 1343833"/>
                  <a:gd name="connsiteX21" fmla="*/ 781050 w 783780"/>
                  <a:gd name="connsiteY21" fmla="*/ 267508 h 1343833"/>
                  <a:gd name="connsiteX22" fmla="*/ 771525 w 783780"/>
                  <a:gd name="connsiteY22" fmla="*/ 19858 h 1343833"/>
                  <a:gd name="connsiteX23" fmla="*/ 752475 w 783780"/>
                  <a:gd name="connsiteY23" fmla="*/ 77008 h 1343833"/>
                  <a:gd name="connsiteX24" fmla="*/ 723900 w 783780"/>
                  <a:gd name="connsiteY24" fmla="*/ 134158 h 1343833"/>
                  <a:gd name="connsiteX25" fmla="*/ 695325 w 783780"/>
                  <a:gd name="connsiteY25" fmla="*/ 191308 h 1343833"/>
                  <a:gd name="connsiteX26" fmla="*/ 685800 w 783780"/>
                  <a:gd name="connsiteY26" fmla="*/ 238933 h 1343833"/>
                  <a:gd name="connsiteX27" fmla="*/ 666750 w 783780"/>
                  <a:gd name="connsiteY27" fmla="*/ 296083 h 1343833"/>
                  <a:gd name="connsiteX28" fmla="*/ 647700 w 783780"/>
                  <a:gd name="connsiteY28" fmla="*/ 353233 h 1343833"/>
                  <a:gd name="connsiteX29" fmla="*/ 638175 w 783780"/>
                  <a:gd name="connsiteY29" fmla="*/ 381808 h 1343833"/>
                  <a:gd name="connsiteX30" fmla="*/ 609600 w 783780"/>
                  <a:gd name="connsiteY30" fmla="*/ 477058 h 1343833"/>
                  <a:gd name="connsiteX31" fmla="*/ 600075 w 783780"/>
                  <a:gd name="connsiteY31" fmla="*/ 505633 h 1343833"/>
                  <a:gd name="connsiteX32" fmla="*/ 571500 w 783780"/>
                  <a:gd name="connsiteY32" fmla="*/ 572308 h 1343833"/>
                  <a:gd name="connsiteX33" fmla="*/ 561975 w 783780"/>
                  <a:gd name="connsiteY33" fmla="*/ 648508 h 1343833"/>
                  <a:gd name="connsiteX34" fmla="*/ 542925 w 783780"/>
                  <a:gd name="connsiteY34" fmla="*/ 677083 h 1343833"/>
                  <a:gd name="connsiteX35" fmla="*/ 533400 w 783780"/>
                  <a:gd name="connsiteY35" fmla="*/ 705658 h 1343833"/>
                  <a:gd name="connsiteX36" fmla="*/ 514350 w 783780"/>
                  <a:gd name="connsiteY36" fmla="*/ 772333 h 1343833"/>
                  <a:gd name="connsiteX37" fmla="*/ 485775 w 783780"/>
                  <a:gd name="connsiteY37" fmla="*/ 819958 h 1343833"/>
                  <a:gd name="connsiteX38" fmla="*/ 447675 w 783780"/>
                  <a:gd name="connsiteY38" fmla="*/ 877108 h 1343833"/>
                  <a:gd name="connsiteX39" fmla="*/ 428625 w 783780"/>
                  <a:gd name="connsiteY39" fmla="*/ 905683 h 1343833"/>
                  <a:gd name="connsiteX40" fmla="*/ 400050 w 783780"/>
                  <a:gd name="connsiteY40" fmla="*/ 943783 h 1343833"/>
                  <a:gd name="connsiteX41" fmla="*/ 381000 w 783780"/>
                  <a:gd name="connsiteY41" fmla="*/ 972358 h 1343833"/>
                  <a:gd name="connsiteX42" fmla="*/ 352425 w 783780"/>
                  <a:gd name="connsiteY42" fmla="*/ 1029508 h 1343833"/>
                  <a:gd name="connsiteX43" fmla="*/ 323850 w 783780"/>
                  <a:gd name="connsiteY43" fmla="*/ 1048558 h 1343833"/>
                  <a:gd name="connsiteX44" fmla="*/ 295275 w 783780"/>
                  <a:gd name="connsiteY44" fmla="*/ 1105708 h 1343833"/>
                  <a:gd name="connsiteX45" fmla="*/ 266700 w 783780"/>
                  <a:gd name="connsiteY45" fmla="*/ 1115233 h 1343833"/>
                  <a:gd name="connsiteX46" fmla="*/ 228600 w 783780"/>
                  <a:gd name="connsiteY46" fmla="*/ 1143808 h 1343833"/>
                  <a:gd name="connsiteX47" fmla="*/ 142875 w 783780"/>
                  <a:gd name="connsiteY47" fmla="*/ 1191433 h 1343833"/>
                  <a:gd name="connsiteX48" fmla="*/ 28575 w 783780"/>
                  <a:gd name="connsiteY48" fmla="*/ 1191433 h 1343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783780" h="1343833">
                    <a:moveTo>
                      <a:pt x="0" y="1324783"/>
                    </a:moveTo>
                    <a:cubicBezTo>
                      <a:pt x="25400" y="1327958"/>
                      <a:pt x="51015" y="1329729"/>
                      <a:pt x="76200" y="1334308"/>
                    </a:cubicBezTo>
                    <a:cubicBezTo>
                      <a:pt x="86078" y="1336104"/>
                      <a:pt x="94735" y="1343833"/>
                      <a:pt x="104775" y="1343833"/>
                    </a:cubicBezTo>
                    <a:cubicBezTo>
                      <a:pt x="155674" y="1343833"/>
                      <a:pt x="206375" y="1337483"/>
                      <a:pt x="257175" y="1334308"/>
                    </a:cubicBezTo>
                    <a:cubicBezTo>
                      <a:pt x="269875" y="1324783"/>
                      <a:pt x="281813" y="1314147"/>
                      <a:pt x="295275" y="1305733"/>
                    </a:cubicBezTo>
                    <a:cubicBezTo>
                      <a:pt x="307316" y="1298208"/>
                      <a:pt x="322287" y="1295553"/>
                      <a:pt x="333375" y="1286683"/>
                    </a:cubicBezTo>
                    <a:cubicBezTo>
                      <a:pt x="354412" y="1269853"/>
                      <a:pt x="371475" y="1248583"/>
                      <a:pt x="390525" y="1229533"/>
                    </a:cubicBezTo>
                    <a:cubicBezTo>
                      <a:pt x="400050" y="1220008"/>
                      <a:pt x="411018" y="1211734"/>
                      <a:pt x="419100" y="1200958"/>
                    </a:cubicBezTo>
                    <a:lnTo>
                      <a:pt x="476250" y="1124758"/>
                    </a:lnTo>
                    <a:cubicBezTo>
                      <a:pt x="485775" y="1112058"/>
                      <a:pt x="493600" y="1097883"/>
                      <a:pt x="504825" y="1086658"/>
                    </a:cubicBezTo>
                    <a:lnTo>
                      <a:pt x="533400" y="1058083"/>
                    </a:lnTo>
                    <a:cubicBezTo>
                      <a:pt x="536575" y="1048558"/>
                      <a:pt x="538049" y="1038285"/>
                      <a:pt x="542925" y="1029508"/>
                    </a:cubicBezTo>
                    <a:cubicBezTo>
                      <a:pt x="554044" y="1009494"/>
                      <a:pt x="568325" y="991408"/>
                      <a:pt x="581025" y="972358"/>
                    </a:cubicBezTo>
                    <a:lnTo>
                      <a:pt x="600075" y="943783"/>
                    </a:lnTo>
                    <a:cubicBezTo>
                      <a:pt x="611214" y="927075"/>
                      <a:pt x="612775" y="905683"/>
                      <a:pt x="619125" y="886633"/>
                    </a:cubicBezTo>
                    <a:cubicBezTo>
                      <a:pt x="641795" y="818623"/>
                      <a:pt x="627036" y="846191"/>
                      <a:pt x="657225" y="800908"/>
                    </a:cubicBezTo>
                    <a:cubicBezTo>
                      <a:pt x="685929" y="686090"/>
                      <a:pt x="662955" y="763404"/>
                      <a:pt x="695325" y="677083"/>
                    </a:cubicBezTo>
                    <a:cubicBezTo>
                      <a:pt x="698850" y="667682"/>
                      <a:pt x="700360" y="657488"/>
                      <a:pt x="704850" y="648508"/>
                    </a:cubicBezTo>
                    <a:cubicBezTo>
                      <a:pt x="709970" y="638269"/>
                      <a:pt x="717550" y="629458"/>
                      <a:pt x="723900" y="619933"/>
                    </a:cubicBezTo>
                    <a:cubicBezTo>
                      <a:pt x="749680" y="491031"/>
                      <a:pt x="712782" y="682672"/>
                      <a:pt x="742950" y="486583"/>
                    </a:cubicBezTo>
                    <a:cubicBezTo>
                      <a:pt x="751284" y="432411"/>
                      <a:pt x="762134" y="378656"/>
                      <a:pt x="771525" y="324658"/>
                    </a:cubicBezTo>
                    <a:cubicBezTo>
                      <a:pt x="774834" y="305631"/>
                      <a:pt x="781050" y="267508"/>
                      <a:pt x="781050" y="267508"/>
                    </a:cubicBezTo>
                    <a:cubicBezTo>
                      <a:pt x="777875" y="184958"/>
                      <a:pt x="783780" y="101555"/>
                      <a:pt x="771525" y="19858"/>
                    </a:cubicBezTo>
                    <a:cubicBezTo>
                      <a:pt x="768546" y="0"/>
                      <a:pt x="758825" y="57958"/>
                      <a:pt x="752475" y="77008"/>
                    </a:cubicBezTo>
                    <a:cubicBezTo>
                      <a:pt x="728534" y="148832"/>
                      <a:pt x="760829" y="60300"/>
                      <a:pt x="723900" y="134158"/>
                    </a:cubicBezTo>
                    <a:cubicBezTo>
                      <a:pt x="684465" y="213028"/>
                      <a:pt x="749920" y="109416"/>
                      <a:pt x="695325" y="191308"/>
                    </a:cubicBezTo>
                    <a:cubicBezTo>
                      <a:pt x="692150" y="207183"/>
                      <a:pt x="690060" y="223314"/>
                      <a:pt x="685800" y="238933"/>
                    </a:cubicBezTo>
                    <a:cubicBezTo>
                      <a:pt x="680516" y="258306"/>
                      <a:pt x="673100" y="277033"/>
                      <a:pt x="666750" y="296083"/>
                    </a:cubicBezTo>
                    <a:lnTo>
                      <a:pt x="647700" y="353233"/>
                    </a:lnTo>
                    <a:cubicBezTo>
                      <a:pt x="644525" y="362758"/>
                      <a:pt x="640610" y="372068"/>
                      <a:pt x="638175" y="381808"/>
                    </a:cubicBezTo>
                    <a:cubicBezTo>
                      <a:pt x="623780" y="439389"/>
                      <a:pt x="632790" y="407489"/>
                      <a:pt x="609600" y="477058"/>
                    </a:cubicBezTo>
                    <a:cubicBezTo>
                      <a:pt x="606425" y="486583"/>
                      <a:pt x="604565" y="496653"/>
                      <a:pt x="600075" y="505633"/>
                    </a:cubicBezTo>
                    <a:cubicBezTo>
                      <a:pt x="576535" y="552713"/>
                      <a:pt x="585515" y="530263"/>
                      <a:pt x="571500" y="572308"/>
                    </a:cubicBezTo>
                    <a:cubicBezTo>
                      <a:pt x="568325" y="597708"/>
                      <a:pt x="568710" y="623812"/>
                      <a:pt x="561975" y="648508"/>
                    </a:cubicBezTo>
                    <a:cubicBezTo>
                      <a:pt x="558963" y="659552"/>
                      <a:pt x="548045" y="666844"/>
                      <a:pt x="542925" y="677083"/>
                    </a:cubicBezTo>
                    <a:cubicBezTo>
                      <a:pt x="538435" y="686063"/>
                      <a:pt x="536158" y="696004"/>
                      <a:pt x="533400" y="705658"/>
                    </a:cubicBezTo>
                    <a:cubicBezTo>
                      <a:pt x="529331" y="719900"/>
                      <a:pt x="521963" y="757108"/>
                      <a:pt x="514350" y="772333"/>
                    </a:cubicBezTo>
                    <a:cubicBezTo>
                      <a:pt x="506071" y="788892"/>
                      <a:pt x="495714" y="804339"/>
                      <a:pt x="485775" y="819958"/>
                    </a:cubicBezTo>
                    <a:cubicBezTo>
                      <a:pt x="473483" y="839274"/>
                      <a:pt x="460375" y="858058"/>
                      <a:pt x="447675" y="877108"/>
                    </a:cubicBezTo>
                    <a:cubicBezTo>
                      <a:pt x="441325" y="886633"/>
                      <a:pt x="435494" y="896525"/>
                      <a:pt x="428625" y="905683"/>
                    </a:cubicBezTo>
                    <a:cubicBezTo>
                      <a:pt x="419100" y="918383"/>
                      <a:pt x="409277" y="930865"/>
                      <a:pt x="400050" y="943783"/>
                    </a:cubicBezTo>
                    <a:cubicBezTo>
                      <a:pt x="393396" y="953098"/>
                      <a:pt x="386120" y="962119"/>
                      <a:pt x="381000" y="972358"/>
                    </a:cubicBezTo>
                    <a:cubicBezTo>
                      <a:pt x="365506" y="1003346"/>
                      <a:pt x="379722" y="1002211"/>
                      <a:pt x="352425" y="1029508"/>
                    </a:cubicBezTo>
                    <a:cubicBezTo>
                      <a:pt x="344330" y="1037603"/>
                      <a:pt x="333375" y="1042208"/>
                      <a:pt x="323850" y="1048558"/>
                    </a:cubicBezTo>
                    <a:cubicBezTo>
                      <a:pt x="317575" y="1067382"/>
                      <a:pt x="312061" y="1092279"/>
                      <a:pt x="295275" y="1105708"/>
                    </a:cubicBezTo>
                    <a:cubicBezTo>
                      <a:pt x="287435" y="1111980"/>
                      <a:pt x="276225" y="1112058"/>
                      <a:pt x="266700" y="1115233"/>
                    </a:cubicBezTo>
                    <a:cubicBezTo>
                      <a:pt x="254000" y="1124758"/>
                      <a:pt x="241605" y="1134704"/>
                      <a:pt x="228600" y="1143808"/>
                    </a:cubicBezTo>
                    <a:cubicBezTo>
                      <a:pt x="214835" y="1153444"/>
                      <a:pt x="170481" y="1189593"/>
                      <a:pt x="142875" y="1191433"/>
                    </a:cubicBezTo>
                    <a:cubicBezTo>
                      <a:pt x="104859" y="1193967"/>
                      <a:pt x="66675" y="1191433"/>
                      <a:pt x="28575" y="1191433"/>
                    </a:cubicBezTo>
                  </a:path>
                </a:pathLst>
              </a:custGeom>
              <a:solidFill>
                <a:srgbClr val="E571DF"/>
              </a:solidFill>
              <a:ln>
                <a:solidFill>
                  <a:srgbClr val="F0AEE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4932040" y="3068960"/>
                <a:ext cx="648072" cy="720080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3131840" y="2852936"/>
                <a:ext cx="1080120" cy="115212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347864" y="3068960"/>
                <a:ext cx="648072" cy="720080"/>
              </a:xfrm>
              <a:prstGeom prst="ellipse">
                <a:avLst/>
              </a:prstGeom>
              <a:solidFill>
                <a:srgbClr val="E571DF"/>
              </a:solidFill>
              <a:ln>
                <a:solidFill>
                  <a:srgbClr val="E571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4788024" y="4941168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3635896" y="4941168"/>
                <a:ext cx="576064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127000" dist="38100" dir="2700000" algn="ctr">
                  <a:srgbClr val="000000">
                    <a:alpha val="45000"/>
                  </a:srgbClr>
                </a:outerShdw>
              </a:effectLst>
              <a:scene3d>
                <a:camera prst="perspectiveFront" fov="2700000">
                  <a:rot lat="20376000" lon="1938000" rev="20112001"/>
                </a:camera>
                <a:lightRig rig="soft" dir="t">
                  <a:rot lat="0" lon="0" rev="0"/>
                </a:lightRig>
              </a:scene3d>
              <a:sp3d prstMaterial="translucentPowder">
                <a:bevelT w="2032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3563888" y="3212976"/>
                <a:ext cx="1872208" cy="20162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3923928" y="3429000"/>
                <a:ext cx="1152128" cy="864096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3851920" y="4005064"/>
                <a:ext cx="1296144" cy="64807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4211960" y="3645024"/>
                <a:ext cx="144016" cy="288032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4644008" y="3645024"/>
                <a:ext cx="144016" cy="288032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4283968" y="3861048"/>
                <a:ext cx="432048" cy="288032"/>
              </a:xfrm>
              <a:prstGeom prst="ellipse">
                <a:avLst/>
              </a:prstGeom>
              <a:effectLst>
                <a:softEdge rad="635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4572000" y="5013176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3923928" y="5013176"/>
                <a:ext cx="648072" cy="360040"/>
              </a:xfrm>
              <a:prstGeom prst="ellipse">
                <a:avLst/>
              </a:prstGeom>
              <a:solidFill>
                <a:srgbClr val="FFC000"/>
              </a:solidFill>
              <a:ln w="3175">
                <a:solidFill>
                  <a:schemeClr val="accent6">
                    <a:lumMod val="5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4" name="Прямая соединительная линия 33"/>
              <p:cNvCxnSpPr/>
              <p:nvPr/>
            </p:nvCxnSpPr>
            <p:spPr>
              <a:xfrm flipH="1">
                <a:off x="4067944" y="4005064"/>
                <a:ext cx="28803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flipH="1" flipV="1">
                <a:off x="3995936" y="3861048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flipH="1">
                <a:off x="4067944" y="4005064"/>
                <a:ext cx="288032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flipH="1">
                <a:off x="4716016" y="4005064"/>
                <a:ext cx="28803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flipH="1">
                <a:off x="4644008" y="3861048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H="1" flipV="1">
                <a:off x="4644008" y="4005064"/>
                <a:ext cx="360040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Овал 39"/>
              <p:cNvSpPr/>
              <p:nvPr/>
            </p:nvSpPr>
            <p:spPr>
              <a:xfrm>
                <a:off x="4427984" y="4221088"/>
                <a:ext cx="144016" cy="1440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1" name="Прямая соединительная линия 40"/>
              <p:cNvCxnSpPr>
                <a:stCxn id="27" idx="1"/>
              </p:cNvCxnSpPr>
              <p:nvPr/>
            </p:nvCxnSpPr>
            <p:spPr>
              <a:xfrm flipV="1">
                <a:off x="4092653" y="3501008"/>
                <a:ext cx="191315" cy="545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4644008" y="3429000"/>
                <a:ext cx="263323" cy="545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Группа 145"/>
            <p:cNvGrpSpPr/>
            <p:nvPr/>
          </p:nvGrpSpPr>
          <p:grpSpPr>
            <a:xfrm>
              <a:off x="4355976" y="4653136"/>
              <a:ext cx="609154" cy="600075"/>
              <a:chOff x="395536" y="332656"/>
              <a:chExt cx="609154" cy="600075"/>
            </a:xfrm>
          </p:grpSpPr>
          <p:sp>
            <p:nvSpPr>
              <p:cNvPr id="14" name="Блок-схема: память с прямым доступом 13"/>
              <p:cNvSpPr/>
              <p:nvPr/>
            </p:nvSpPr>
            <p:spPr>
              <a:xfrm>
                <a:off x="395536" y="692696"/>
                <a:ext cx="360040" cy="216024"/>
              </a:xfrm>
              <a:prstGeom prst="flowChartMagneticDrum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467544" y="332656"/>
                <a:ext cx="537146" cy="600075"/>
              </a:xfrm>
              <a:custGeom>
                <a:avLst/>
                <a:gdLst>
                  <a:gd name="connsiteX0" fmla="*/ 79946 w 537146"/>
                  <a:gd name="connsiteY0" fmla="*/ 600075 h 600075"/>
                  <a:gd name="connsiteX1" fmla="*/ 51371 w 537146"/>
                  <a:gd name="connsiteY1" fmla="*/ 581025 h 600075"/>
                  <a:gd name="connsiteX2" fmla="*/ 41846 w 537146"/>
                  <a:gd name="connsiteY2" fmla="*/ 361950 h 600075"/>
                  <a:gd name="connsiteX3" fmla="*/ 184721 w 537146"/>
                  <a:gd name="connsiteY3" fmla="*/ 352425 h 600075"/>
                  <a:gd name="connsiteX4" fmla="*/ 213296 w 537146"/>
                  <a:gd name="connsiteY4" fmla="*/ 333375 h 600075"/>
                  <a:gd name="connsiteX5" fmla="*/ 241871 w 537146"/>
                  <a:gd name="connsiteY5" fmla="*/ 276225 h 600075"/>
                  <a:gd name="connsiteX6" fmla="*/ 251396 w 537146"/>
                  <a:gd name="connsiteY6" fmla="*/ 38100 h 600075"/>
                  <a:gd name="connsiteX7" fmla="*/ 279971 w 537146"/>
                  <a:gd name="connsiteY7" fmla="*/ 19050 h 600075"/>
                  <a:gd name="connsiteX8" fmla="*/ 346646 w 537146"/>
                  <a:gd name="connsiteY8" fmla="*/ 28575 h 600075"/>
                  <a:gd name="connsiteX9" fmla="*/ 403796 w 537146"/>
                  <a:gd name="connsiteY9" fmla="*/ 57150 h 600075"/>
                  <a:gd name="connsiteX10" fmla="*/ 432371 w 537146"/>
                  <a:gd name="connsiteY10" fmla="*/ 76200 h 600075"/>
                  <a:gd name="connsiteX11" fmla="*/ 489521 w 537146"/>
                  <a:gd name="connsiteY11" fmla="*/ 66675 h 600075"/>
                  <a:gd name="connsiteX12" fmla="*/ 508571 w 537146"/>
                  <a:gd name="connsiteY12" fmla="*/ 38100 h 600075"/>
                  <a:gd name="connsiteX13" fmla="*/ 537146 w 537146"/>
                  <a:gd name="connsiteY13" fmla="*/ 0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7146" h="600075">
                    <a:moveTo>
                      <a:pt x="79946" y="600075"/>
                    </a:moveTo>
                    <a:cubicBezTo>
                      <a:pt x="70421" y="593725"/>
                      <a:pt x="59466" y="589120"/>
                      <a:pt x="51371" y="581025"/>
                    </a:cubicBezTo>
                    <a:cubicBezTo>
                      <a:pt x="0" y="529654"/>
                      <a:pt x="15384" y="396681"/>
                      <a:pt x="41846" y="361950"/>
                    </a:cubicBezTo>
                    <a:cubicBezTo>
                      <a:pt x="70773" y="323983"/>
                      <a:pt x="137096" y="355600"/>
                      <a:pt x="184721" y="352425"/>
                    </a:cubicBezTo>
                    <a:cubicBezTo>
                      <a:pt x="194246" y="346075"/>
                      <a:pt x="205201" y="341470"/>
                      <a:pt x="213296" y="333375"/>
                    </a:cubicBezTo>
                    <a:cubicBezTo>
                      <a:pt x="231760" y="314911"/>
                      <a:pt x="234124" y="299466"/>
                      <a:pt x="241871" y="276225"/>
                    </a:cubicBezTo>
                    <a:cubicBezTo>
                      <a:pt x="245046" y="196850"/>
                      <a:pt x="239754" y="116681"/>
                      <a:pt x="251396" y="38100"/>
                    </a:cubicBezTo>
                    <a:cubicBezTo>
                      <a:pt x="253074" y="26776"/>
                      <a:pt x="268580" y="20189"/>
                      <a:pt x="279971" y="19050"/>
                    </a:cubicBezTo>
                    <a:cubicBezTo>
                      <a:pt x="302310" y="16816"/>
                      <a:pt x="324421" y="25400"/>
                      <a:pt x="346646" y="28575"/>
                    </a:cubicBezTo>
                    <a:cubicBezTo>
                      <a:pt x="428538" y="83170"/>
                      <a:pt x="324926" y="17715"/>
                      <a:pt x="403796" y="57150"/>
                    </a:cubicBezTo>
                    <a:cubicBezTo>
                      <a:pt x="414035" y="62270"/>
                      <a:pt x="422846" y="69850"/>
                      <a:pt x="432371" y="76200"/>
                    </a:cubicBezTo>
                    <a:cubicBezTo>
                      <a:pt x="451421" y="73025"/>
                      <a:pt x="472247" y="75312"/>
                      <a:pt x="489521" y="66675"/>
                    </a:cubicBezTo>
                    <a:cubicBezTo>
                      <a:pt x="499760" y="61555"/>
                      <a:pt x="501917" y="47415"/>
                      <a:pt x="508571" y="38100"/>
                    </a:cubicBezTo>
                    <a:cubicBezTo>
                      <a:pt x="517798" y="25182"/>
                      <a:pt x="537146" y="0"/>
                      <a:pt x="537146" y="0"/>
                    </a:cubicBezTo>
                  </a:path>
                </a:pathLst>
              </a:cu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78" name="Рисунок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1562" flipH="1">
            <a:off x="6862060" y="436195"/>
            <a:ext cx="390487" cy="596997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8673">
            <a:off x="919943" y="4991626"/>
            <a:ext cx="630970" cy="276243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394" flipH="1">
            <a:off x="1868680" y="3705365"/>
            <a:ext cx="589162" cy="257939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2312894" y="5351929"/>
            <a:ext cx="68311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Исследование проводилось с ноября 2012 года по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декабрь</a:t>
            </a:r>
            <a:r>
              <a:rPr lang="ru-RU" sz="2000" dirty="0" smtClean="0">
                <a:latin typeface="Monotype Corsiva" pitchFamily="66" charset="0"/>
              </a:rPr>
              <a:t> 2014 года.</a:t>
            </a:r>
            <a:endParaRPr lang="ru-RU" sz="2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3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Прямоугольник 80"/>
          <p:cNvSpPr/>
          <p:nvPr/>
        </p:nvSpPr>
        <p:spPr>
          <a:xfrm>
            <a:off x="0" y="4258236"/>
            <a:ext cx="7422776" cy="155985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служит для определения цели и поддержки целенаправленного поведения анимата и живого организма.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16594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77981" y="358622"/>
            <a:ext cx="6774873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Теоретическое исследование </a:t>
            </a: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Выводы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0" y="2474259"/>
            <a:ext cx="3684494" cy="15598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Анимат – это искусственный «организм», поведение которого строится в соответствии с аналогичным живым организмом. </a:t>
            </a:r>
          </a:p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3783107" y="2474259"/>
            <a:ext cx="3639670" cy="155985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Необходимость в сложнейших безусловных рефлексах у аниматов объясняется тем, что благодаря им рождаясь живое существо уже способно занять свое место в мире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" name="Рисунок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1842" y="770964"/>
            <a:ext cx="1098922" cy="1098922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6585" y="5377661"/>
            <a:ext cx="721227" cy="733813"/>
          </a:xfrm>
          <a:prstGeom prst="rect">
            <a:avLst/>
          </a:prstGeom>
        </p:spPr>
      </p:pic>
      <p:grpSp>
        <p:nvGrpSpPr>
          <p:cNvPr id="85" name="Группа 84"/>
          <p:cNvGrpSpPr/>
          <p:nvPr/>
        </p:nvGrpSpPr>
        <p:grpSpPr>
          <a:xfrm>
            <a:off x="6499411" y="4845679"/>
            <a:ext cx="2110154" cy="2012321"/>
            <a:chOff x="755576" y="2996952"/>
            <a:chExt cx="2664296" cy="2592288"/>
          </a:xfrm>
        </p:grpSpPr>
        <p:sp>
          <p:nvSpPr>
            <p:cNvPr id="86" name="Овал 85"/>
            <p:cNvSpPr/>
            <p:nvPr/>
          </p:nvSpPr>
          <p:spPr>
            <a:xfrm>
              <a:off x="2411760" y="5013176"/>
              <a:ext cx="648072" cy="360040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1259632" y="5085184"/>
              <a:ext cx="648072" cy="360040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755576" y="2996952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339752" y="2996952"/>
              <a:ext cx="1080120" cy="11521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1187624" y="3356992"/>
              <a:ext cx="1872208" cy="20162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1475656" y="5157192"/>
              <a:ext cx="792088" cy="4320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Овал 91"/>
            <p:cNvSpPr/>
            <p:nvPr/>
          </p:nvSpPr>
          <p:spPr>
            <a:xfrm>
              <a:off x="2123728" y="5157192"/>
              <a:ext cx="792088" cy="4320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Полилиния 92"/>
            <p:cNvSpPr/>
            <p:nvPr/>
          </p:nvSpPr>
          <p:spPr>
            <a:xfrm>
              <a:off x="2051720" y="3645024"/>
              <a:ext cx="383061" cy="1313663"/>
            </a:xfrm>
            <a:custGeom>
              <a:avLst/>
              <a:gdLst>
                <a:gd name="connsiteX0" fmla="*/ 0 w 783780"/>
                <a:gd name="connsiteY0" fmla="*/ 1324783 h 1343833"/>
                <a:gd name="connsiteX1" fmla="*/ 76200 w 783780"/>
                <a:gd name="connsiteY1" fmla="*/ 1334308 h 1343833"/>
                <a:gd name="connsiteX2" fmla="*/ 104775 w 783780"/>
                <a:gd name="connsiteY2" fmla="*/ 1343833 h 1343833"/>
                <a:gd name="connsiteX3" fmla="*/ 257175 w 783780"/>
                <a:gd name="connsiteY3" fmla="*/ 1334308 h 1343833"/>
                <a:gd name="connsiteX4" fmla="*/ 295275 w 783780"/>
                <a:gd name="connsiteY4" fmla="*/ 1305733 h 1343833"/>
                <a:gd name="connsiteX5" fmla="*/ 333375 w 783780"/>
                <a:gd name="connsiteY5" fmla="*/ 1286683 h 1343833"/>
                <a:gd name="connsiteX6" fmla="*/ 390525 w 783780"/>
                <a:gd name="connsiteY6" fmla="*/ 1229533 h 1343833"/>
                <a:gd name="connsiteX7" fmla="*/ 419100 w 783780"/>
                <a:gd name="connsiteY7" fmla="*/ 1200958 h 1343833"/>
                <a:gd name="connsiteX8" fmla="*/ 476250 w 783780"/>
                <a:gd name="connsiteY8" fmla="*/ 1124758 h 1343833"/>
                <a:gd name="connsiteX9" fmla="*/ 504825 w 783780"/>
                <a:gd name="connsiteY9" fmla="*/ 1086658 h 1343833"/>
                <a:gd name="connsiteX10" fmla="*/ 533400 w 783780"/>
                <a:gd name="connsiteY10" fmla="*/ 1058083 h 1343833"/>
                <a:gd name="connsiteX11" fmla="*/ 542925 w 783780"/>
                <a:gd name="connsiteY11" fmla="*/ 1029508 h 1343833"/>
                <a:gd name="connsiteX12" fmla="*/ 581025 w 783780"/>
                <a:gd name="connsiteY12" fmla="*/ 972358 h 1343833"/>
                <a:gd name="connsiteX13" fmla="*/ 600075 w 783780"/>
                <a:gd name="connsiteY13" fmla="*/ 943783 h 1343833"/>
                <a:gd name="connsiteX14" fmla="*/ 619125 w 783780"/>
                <a:gd name="connsiteY14" fmla="*/ 886633 h 1343833"/>
                <a:gd name="connsiteX15" fmla="*/ 657225 w 783780"/>
                <a:gd name="connsiteY15" fmla="*/ 800908 h 1343833"/>
                <a:gd name="connsiteX16" fmla="*/ 695325 w 783780"/>
                <a:gd name="connsiteY16" fmla="*/ 677083 h 1343833"/>
                <a:gd name="connsiteX17" fmla="*/ 704850 w 783780"/>
                <a:gd name="connsiteY17" fmla="*/ 648508 h 1343833"/>
                <a:gd name="connsiteX18" fmla="*/ 723900 w 783780"/>
                <a:gd name="connsiteY18" fmla="*/ 619933 h 1343833"/>
                <a:gd name="connsiteX19" fmla="*/ 742950 w 783780"/>
                <a:gd name="connsiteY19" fmla="*/ 486583 h 1343833"/>
                <a:gd name="connsiteX20" fmla="*/ 771525 w 783780"/>
                <a:gd name="connsiteY20" fmla="*/ 324658 h 1343833"/>
                <a:gd name="connsiteX21" fmla="*/ 781050 w 783780"/>
                <a:gd name="connsiteY21" fmla="*/ 267508 h 1343833"/>
                <a:gd name="connsiteX22" fmla="*/ 771525 w 783780"/>
                <a:gd name="connsiteY22" fmla="*/ 19858 h 1343833"/>
                <a:gd name="connsiteX23" fmla="*/ 752475 w 783780"/>
                <a:gd name="connsiteY23" fmla="*/ 77008 h 1343833"/>
                <a:gd name="connsiteX24" fmla="*/ 723900 w 783780"/>
                <a:gd name="connsiteY24" fmla="*/ 134158 h 1343833"/>
                <a:gd name="connsiteX25" fmla="*/ 695325 w 783780"/>
                <a:gd name="connsiteY25" fmla="*/ 191308 h 1343833"/>
                <a:gd name="connsiteX26" fmla="*/ 685800 w 783780"/>
                <a:gd name="connsiteY26" fmla="*/ 238933 h 1343833"/>
                <a:gd name="connsiteX27" fmla="*/ 666750 w 783780"/>
                <a:gd name="connsiteY27" fmla="*/ 296083 h 1343833"/>
                <a:gd name="connsiteX28" fmla="*/ 647700 w 783780"/>
                <a:gd name="connsiteY28" fmla="*/ 353233 h 1343833"/>
                <a:gd name="connsiteX29" fmla="*/ 638175 w 783780"/>
                <a:gd name="connsiteY29" fmla="*/ 381808 h 1343833"/>
                <a:gd name="connsiteX30" fmla="*/ 609600 w 783780"/>
                <a:gd name="connsiteY30" fmla="*/ 477058 h 1343833"/>
                <a:gd name="connsiteX31" fmla="*/ 600075 w 783780"/>
                <a:gd name="connsiteY31" fmla="*/ 505633 h 1343833"/>
                <a:gd name="connsiteX32" fmla="*/ 571500 w 783780"/>
                <a:gd name="connsiteY32" fmla="*/ 572308 h 1343833"/>
                <a:gd name="connsiteX33" fmla="*/ 561975 w 783780"/>
                <a:gd name="connsiteY33" fmla="*/ 648508 h 1343833"/>
                <a:gd name="connsiteX34" fmla="*/ 542925 w 783780"/>
                <a:gd name="connsiteY34" fmla="*/ 677083 h 1343833"/>
                <a:gd name="connsiteX35" fmla="*/ 533400 w 783780"/>
                <a:gd name="connsiteY35" fmla="*/ 705658 h 1343833"/>
                <a:gd name="connsiteX36" fmla="*/ 514350 w 783780"/>
                <a:gd name="connsiteY36" fmla="*/ 772333 h 1343833"/>
                <a:gd name="connsiteX37" fmla="*/ 485775 w 783780"/>
                <a:gd name="connsiteY37" fmla="*/ 819958 h 1343833"/>
                <a:gd name="connsiteX38" fmla="*/ 447675 w 783780"/>
                <a:gd name="connsiteY38" fmla="*/ 877108 h 1343833"/>
                <a:gd name="connsiteX39" fmla="*/ 428625 w 783780"/>
                <a:gd name="connsiteY39" fmla="*/ 905683 h 1343833"/>
                <a:gd name="connsiteX40" fmla="*/ 400050 w 783780"/>
                <a:gd name="connsiteY40" fmla="*/ 943783 h 1343833"/>
                <a:gd name="connsiteX41" fmla="*/ 381000 w 783780"/>
                <a:gd name="connsiteY41" fmla="*/ 972358 h 1343833"/>
                <a:gd name="connsiteX42" fmla="*/ 352425 w 783780"/>
                <a:gd name="connsiteY42" fmla="*/ 1029508 h 1343833"/>
                <a:gd name="connsiteX43" fmla="*/ 323850 w 783780"/>
                <a:gd name="connsiteY43" fmla="*/ 1048558 h 1343833"/>
                <a:gd name="connsiteX44" fmla="*/ 295275 w 783780"/>
                <a:gd name="connsiteY44" fmla="*/ 1105708 h 1343833"/>
                <a:gd name="connsiteX45" fmla="*/ 266700 w 783780"/>
                <a:gd name="connsiteY45" fmla="*/ 1115233 h 1343833"/>
                <a:gd name="connsiteX46" fmla="*/ 228600 w 783780"/>
                <a:gd name="connsiteY46" fmla="*/ 1143808 h 1343833"/>
                <a:gd name="connsiteX47" fmla="*/ 142875 w 783780"/>
                <a:gd name="connsiteY47" fmla="*/ 1191433 h 1343833"/>
                <a:gd name="connsiteX48" fmla="*/ 28575 w 783780"/>
                <a:gd name="connsiteY48" fmla="*/ 1191433 h 134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780" h="1343833">
                  <a:moveTo>
                    <a:pt x="0" y="1324783"/>
                  </a:moveTo>
                  <a:cubicBezTo>
                    <a:pt x="25400" y="1327958"/>
                    <a:pt x="51015" y="1329729"/>
                    <a:pt x="76200" y="1334308"/>
                  </a:cubicBezTo>
                  <a:cubicBezTo>
                    <a:pt x="86078" y="1336104"/>
                    <a:pt x="94735" y="1343833"/>
                    <a:pt x="104775" y="1343833"/>
                  </a:cubicBezTo>
                  <a:cubicBezTo>
                    <a:pt x="155674" y="1343833"/>
                    <a:pt x="206375" y="1337483"/>
                    <a:pt x="257175" y="1334308"/>
                  </a:cubicBezTo>
                  <a:cubicBezTo>
                    <a:pt x="269875" y="1324783"/>
                    <a:pt x="281813" y="1314147"/>
                    <a:pt x="295275" y="1305733"/>
                  </a:cubicBezTo>
                  <a:cubicBezTo>
                    <a:pt x="307316" y="1298208"/>
                    <a:pt x="322287" y="1295553"/>
                    <a:pt x="333375" y="1286683"/>
                  </a:cubicBezTo>
                  <a:cubicBezTo>
                    <a:pt x="354412" y="1269853"/>
                    <a:pt x="371475" y="1248583"/>
                    <a:pt x="390525" y="1229533"/>
                  </a:cubicBezTo>
                  <a:cubicBezTo>
                    <a:pt x="400050" y="1220008"/>
                    <a:pt x="411018" y="1211734"/>
                    <a:pt x="419100" y="1200958"/>
                  </a:cubicBezTo>
                  <a:lnTo>
                    <a:pt x="476250" y="1124758"/>
                  </a:lnTo>
                  <a:cubicBezTo>
                    <a:pt x="485775" y="1112058"/>
                    <a:pt x="493600" y="1097883"/>
                    <a:pt x="504825" y="1086658"/>
                  </a:cubicBezTo>
                  <a:lnTo>
                    <a:pt x="533400" y="1058083"/>
                  </a:lnTo>
                  <a:cubicBezTo>
                    <a:pt x="536575" y="1048558"/>
                    <a:pt x="538049" y="1038285"/>
                    <a:pt x="542925" y="1029508"/>
                  </a:cubicBezTo>
                  <a:cubicBezTo>
                    <a:pt x="554044" y="1009494"/>
                    <a:pt x="568325" y="991408"/>
                    <a:pt x="581025" y="972358"/>
                  </a:cubicBezTo>
                  <a:lnTo>
                    <a:pt x="600075" y="943783"/>
                  </a:lnTo>
                  <a:cubicBezTo>
                    <a:pt x="611214" y="927075"/>
                    <a:pt x="612775" y="905683"/>
                    <a:pt x="619125" y="886633"/>
                  </a:cubicBezTo>
                  <a:cubicBezTo>
                    <a:pt x="641795" y="818623"/>
                    <a:pt x="627036" y="846191"/>
                    <a:pt x="657225" y="800908"/>
                  </a:cubicBezTo>
                  <a:cubicBezTo>
                    <a:pt x="685929" y="686090"/>
                    <a:pt x="662955" y="763404"/>
                    <a:pt x="695325" y="677083"/>
                  </a:cubicBezTo>
                  <a:cubicBezTo>
                    <a:pt x="698850" y="667682"/>
                    <a:pt x="700360" y="657488"/>
                    <a:pt x="704850" y="648508"/>
                  </a:cubicBezTo>
                  <a:cubicBezTo>
                    <a:pt x="709970" y="638269"/>
                    <a:pt x="717550" y="629458"/>
                    <a:pt x="723900" y="619933"/>
                  </a:cubicBezTo>
                  <a:cubicBezTo>
                    <a:pt x="749680" y="491031"/>
                    <a:pt x="712782" y="682672"/>
                    <a:pt x="742950" y="486583"/>
                  </a:cubicBezTo>
                  <a:cubicBezTo>
                    <a:pt x="751284" y="432411"/>
                    <a:pt x="762134" y="378656"/>
                    <a:pt x="771525" y="324658"/>
                  </a:cubicBezTo>
                  <a:cubicBezTo>
                    <a:pt x="774834" y="305631"/>
                    <a:pt x="781050" y="267508"/>
                    <a:pt x="781050" y="267508"/>
                  </a:cubicBezTo>
                  <a:cubicBezTo>
                    <a:pt x="777875" y="184958"/>
                    <a:pt x="783780" y="101555"/>
                    <a:pt x="771525" y="19858"/>
                  </a:cubicBezTo>
                  <a:cubicBezTo>
                    <a:pt x="768546" y="0"/>
                    <a:pt x="758825" y="57958"/>
                    <a:pt x="752475" y="77008"/>
                  </a:cubicBezTo>
                  <a:cubicBezTo>
                    <a:pt x="728534" y="148832"/>
                    <a:pt x="760829" y="60300"/>
                    <a:pt x="723900" y="134158"/>
                  </a:cubicBezTo>
                  <a:cubicBezTo>
                    <a:pt x="684465" y="213028"/>
                    <a:pt x="749920" y="109416"/>
                    <a:pt x="695325" y="191308"/>
                  </a:cubicBezTo>
                  <a:cubicBezTo>
                    <a:pt x="692150" y="207183"/>
                    <a:pt x="690060" y="223314"/>
                    <a:pt x="685800" y="238933"/>
                  </a:cubicBezTo>
                  <a:cubicBezTo>
                    <a:pt x="680516" y="258306"/>
                    <a:pt x="673100" y="277033"/>
                    <a:pt x="666750" y="296083"/>
                  </a:cubicBezTo>
                  <a:lnTo>
                    <a:pt x="647700" y="353233"/>
                  </a:lnTo>
                  <a:cubicBezTo>
                    <a:pt x="644525" y="362758"/>
                    <a:pt x="640610" y="372068"/>
                    <a:pt x="638175" y="381808"/>
                  </a:cubicBezTo>
                  <a:cubicBezTo>
                    <a:pt x="623780" y="439389"/>
                    <a:pt x="632790" y="407489"/>
                    <a:pt x="609600" y="477058"/>
                  </a:cubicBezTo>
                  <a:cubicBezTo>
                    <a:pt x="606425" y="486583"/>
                    <a:pt x="604565" y="496653"/>
                    <a:pt x="600075" y="505633"/>
                  </a:cubicBezTo>
                  <a:cubicBezTo>
                    <a:pt x="576535" y="552713"/>
                    <a:pt x="585515" y="530263"/>
                    <a:pt x="571500" y="572308"/>
                  </a:cubicBezTo>
                  <a:cubicBezTo>
                    <a:pt x="568325" y="597708"/>
                    <a:pt x="568710" y="623812"/>
                    <a:pt x="561975" y="648508"/>
                  </a:cubicBezTo>
                  <a:cubicBezTo>
                    <a:pt x="558963" y="659552"/>
                    <a:pt x="548045" y="666844"/>
                    <a:pt x="542925" y="677083"/>
                  </a:cubicBezTo>
                  <a:cubicBezTo>
                    <a:pt x="538435" y="686063"/>
                    <a:pt x="536158" y="696004"/>
                    <a:pt x="533400" y="705658"/>
                  </a:cubicBezTo>
                  <a:cubicBezTo>
                    <a:pt x="529331" y="719900"/>
                    <a:pt x="521963" y="757108"/>
                    <a:pt x="514350" y="772333"/>
                  </a:cubicBezTo>
                  <a:cubicBezTo>
                    <a:pt x="506071" y="788892"/>
                    <a:pt x="495714" y="804339"/>
                    <a:pt x="485775" y="819958"/>
                  </a:cubicBezTo>
                  <a:cubicBezTo>
                    <a:pt x="473483" y="839274"/>
                    <a:pt x="460375" y="858058"/>
                    <a:pt x="447675" y="877108"/>
                  </a:cubicBezTo>
                  <a:cubicBezTo>
                    <a:pt x="441325" y="886633"/>
                    <a:pt x="435494" y="896525"/>
                    <a:pt x="428625" y="905683"/>
                  </a:cubicBezTo>
                  <a:cubicBezTo>
                    <a:pt x="419100" y="918383"/>
                    <a:pt x="409277" y="930865"/>
                    <a:pt x="400050" y="943783"/>
                  </a:cubicBezTo>
                  <a:cubicBezTo>
                    <a:pt x="393396" y="953098"/>
                    <a:pt x="386120" y="962119"/>
                    <a:pt x="381000" y="972358"/>
                  </a:cubicBezTo>
                  <a:cubicBezTo>
                    <a:pt x="365506" y="1003346"/>
                    <a:pt x="379722" y="1002211"/>
                    <a:pt x="352425" y="1029508"/>
                  </a:cubicBezTo>
                  <a:cubicBezTo>
                    <a:pt x="344330" y="1037603"/>
                    <a:pt x="333375" y="1042208"/>
                    <a:pt x="323850" y="1048558"/>
                  </a:cubicBezTo>
                  <a:cubicBezTo>
                    <a:pt x="317575" y="1067382"/>
                    <a:pt x="312061" y="1092279"/>
                    <a:pt x="295275" y="1105708"/>
                  </a:cubicBezTo>
                  <a:cubicBezTo>
                    <a:pt x="287435" y="1111980"/>
                    <a:pt x="276225" y="1112058"/>
                    <a:pt x="266700" y="1115233"/>
                  </a:cubicBezTo>
                  <a:cubicBezTo>
                    <a:pt x="254000" y="1124758"/>
                    <a:pt x="241605" y="1134704"/>
                    <a:pt x="228600" y="1143808"/>
                  </a:cubicBezTo>
                  <a:cubicBezTo>
                    <a:pt x="214835" y="1153444"/>
                    <a:pt x="170481" y="1189593"/>
                    <a:pt x="142875" y="1191433"/>
                  </a:cubicBezTo>
                  <a:cubicBezTo>
                    <a:pt x="104859" y="1193967"/>
                    <a:pt x="66675" y="1191433"/>
                    <a:pt x="28575" y="1191433"/>
                  </a:cubicBezTo>
                </a:path>
              </a:pathLst>
            </a:custGeom>
            <a:solidFill>
              <a:srgbClr val="E571DF"/>
            </a:solidFill>
            <a:ln>
              <a:solidFill>
                <a:srgbClr val="F0A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0393 C -0.00833 0.0044 -0.00503 0.0037 -0.0019 0.00509 C -0.00086 0.00555 -0.00086 0.00764 -0.00086 0.00903 C -0.00086 0.02986 0.00174 0.0368 -0.01076 0.04305 C -0.01267 0.04213 -0.01562 0.04305 -0.01649 0.04051 C -0.01927 0.03218 -0.01215 0.01944 -0.00677 0.0169 C -0.00572 0.0118 -0.00312 0.00486 -0.00972 0.00787 C -0.00937 0.01273 -0.01024 0.01782 -0.00868 0.02222 C -0.00763 0.025 -0.00277 0.02731 -0.00277 0.02755 C -0.00121 0.02685 0.00365 0.02708 0.00209 0.02616 C -0.00052 0.02454 -0.00486 0.02778 -0.00677 0.02477 C -0.00902 0.02106 -0.00711 0.01505 -0.00781 0.01042 C -0.00815 0.0081 -0.01041 0.00555 -0.01163 0.00393 Z " pathEditMode="relative" rAng="0" ptsTypes="fffffffffffff">
                                      <p:cBhvr>
                                        <p:cTn id="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Прямоугольник 91"/>
          <p:cNvSpPr/>
          <p:nvPr/>
        </p:nvSpPr>
        <p:spPr>
          <a:xfrm>
            <a:off x="0" y="348606"/>
            <a:ext cx="7450282" cy="16594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486947" y="313798"/>
            <a:ext cx="6774873" cy="1261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практическое исследование 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реализация проекта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0" y="2474259"/>
            <a:ext cx="2644588" cy="33617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разработки компьютерной модели анимата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условиях среды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Pascal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686755" y="2473096"/>
          <a:ext cx="6457245" cy="3364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pic>
        <p:nvPicPr>
          <p:cNvPr id="10" name="Picture 26"/>
          <p:cNvPicPr/>
          <p:nvPr/>
        </p:nvPicPr>
        <p:blipFill>
          <a:blip r:embed="rId10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42109" y="2753128"/>
            <a:ext cx="570369" cy="50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/>
          <p:cNvPicPr/>
          <p:nvPr/>
        </p:nvPicPr>
        <p:blipFill>
          <a:blip r:embed="rId11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24020" y="3944247"/>
            <a:ext cx="388620" cy="40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 rotWithShape="1">
          <a:blip r:embed="rId12" cstate="print">
            <a:extLst>
              <a:ext uri="{BEBA8EAE-BF5A-486C-A8C5-ECC9F3942E4B}">
                <a14:imgProps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  <a14:imgLayer r:embed="rId21">
                    <a14:imgEffect>
                      <a14:backgroundRemoval t="2058" b="100000" l="797" r="94422"/>
                    </a14:imgEffect>
                  </a14:imgLayer>
                </a14:imgProps>
              </a:ex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-14741" t="-15227" r="-13546" b="-4938"/>
          <a:stretch/>
        </p:blipFill>
        <p:spPr bwMode="auto">
          <a:xfrm>
            <a:off x="2578025" y="3805293"/>
            <a:ext cx="617220" cy="5562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2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7547" t="7548" r="9434" b="5659"/>
          <a:stretch/>
        </p:blipFill>
        <p:spPr bwMode="auto">
          <a:xfrm>
            <a:off x="3022842" y="4492140"/>
            <a:ext cx="337185" cy="347980"/>
          </a:xfrm>
          <a:prstGeom prst="rect">
            <a:avLst/>
          </a:prstGeom>
          <a:ln>
            <a:solidFill>
              <a:srgbClr val="7030A0"/>
            </a:solidFill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39" name="Схема 38"/>
          <p:cNvGraphicFramePr/>
          <p:nvPr/>
        </p:nvGraphicFramePr>
        <p:xfrm>
          <a:off x="0" y="1210234"/>
          <a:ext cx="4942447" cy="488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66" name="Рисунок 26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5047" y="2103886"/>
            <a:ext cx="3377480" cy="2276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67" name="Прямоугольник 266"/>
          <p:cNvSpPr/>
          <p:nvPr/>
        </p:nvSpPr>
        <p:spPr>
          <a:xfrm>
            <a:off x="1721224" y="4769224"/>
            <a:ext cx="7422776" cy="114748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выявленных в ходе наблюдения сложнейших безусловных рефлексов у серой декоративной крысы Борьки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  <p:sp>
        <p:nvSpPr>
          <p:cNvPr id="268" name="TextBox 267"/>
          <p:cNvSpPr txBox="1"/>
          <p:nvPr/>
        </p:nvSpPr>
        <p:spPr>
          <a:xfrm>
            <a:off x="477981" y="358622"/>
            <a:ext cx="677487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Этап №1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6062817"/>
            <a:ext cx="9144000" cy="4052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848" y="378260"/>
            <a:ext cx="791720" cy="7917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84464"/>
            <a:ext cx="7450282" cy="841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7" name="Прямоугольник 266"/>
          <p:cNvSpPr/>
          <p:nvPr/>
        </p:nvSpPr>
        <p:spPr>
          <a:xfrm>
            <a:off x="6311152" y="1362636"/>
            <a:ext cx="2456329" cy="4554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Основу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компьютерной модели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анимата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условиях среды 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Pascal ABC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наглядно иллюстрирует алгоритм представленный в виде блок-схемы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477981" y="358622"/>
            <a:ext cx="677487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Этап №2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Рисунок 7" descr="C:\Users\пользователь\Desktop\алгоритм23.pn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013" y="1264024"/>
            <a:ext cx="4984376" cy="4733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609" y="563880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22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757</TotalTime>
  <Words>1060</Words>
  <Application>Microsoft Office PowerPoint</Application>
  <PresentationFormat>Экран (4:3)</PresentationFormat>
  <Paragraphs>140</Paragraphs>
  <Slides>20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Тема Office</vt:lpstr>
      <vt:lpstr>2_Тема Office</vt:lpstr>
      <vt:lpstr>1_Тема Office</vt:lpstr>
      <vt:lpstr>3_Тема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При проведении исследования  ни одно животное  не пострадало!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Владелец</cp:lastModifiedBy>
  <cp:revision>238</cp:revision>
  <dcterms:created xsi:type="dcterms:W3CDTF">2012-12-16T12:07:34Z</dcterms:created>
  <dcterms:modified xsi:type="dcterms:W3CDTF">2014-12-19T23:58:48Z</dcterms:modified>
</cp:coreProperties>
</file>