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C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38F6FB-D9CA-4D59-BB94-41C831E4D684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378CB-E6FF-4742-9AFC-0B867494C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07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378CB-E6FF-4742-9AFC-0B867494CB9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522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BD86-87E6-469E-9445-D1D7F0A98A10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04D-7F60-4413-A0E4-F9CAF5AFA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45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BD86-87E6-469E-9445-D1D7F0A98A10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04D-7F60-4413-A0E4-F9CAF5AFA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019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BD86-87E6-469E-9445-D1D7F0A98A10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04D-7F60-4413-A0E4-F9CAF5AFA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21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BD86-87E6-469E-9445-D1D7F0A98A10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04D-7F60-4413-A0E4-F9CAF5AFA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947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BD86-87E6-469E-9445-D1D7F0A98A10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04D-7F60-4413-A0E4-F9CAF5AFA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53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BD86-87E6-469E-9445-D1D7F0A98A10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04D-7F60-4413-A0E4-F9CAF5AFA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485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BD86-87E6-469E-9445-D1D7F0A98A10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04D-7F60-4413-A0E4-F9CAF5AFA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734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BD86-87E6-469E-9445-D1D7F0A98A10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04D-7F60-4413-A0E4-F9CAF5AFA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122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BD86-87E6-469E-9445-D1D7F0A98A10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04D-7F60-4413-A0E4-F9CAF5AFA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731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BD86-87E6-469E-9445-D1D7F0A98A10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04D-7F60-4413-A0E4-F9CAF5AFA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349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BD86-87E6-469E-9445-D1D7F0A98A10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8E04D-7F60-4413-A0E4-F9CAF5AFA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328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FBD86-87E6-469E-9445-D1D7F0A98A10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8E04D-7F60-4413-A0E4-F9CAF5AFA3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402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2918"/>
            <a:ext cx="13064900" cy="693214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20743" y="5362113"/>
            <a:ext cx="8223414" cy="1240553"/>
          </a:xfrm>
          <a:prstGeom prst="rect">
            <a:avLst/>
          </a:prstGeom>
          <a:noFill/>
          <a:scene3d>
            <a:camera prst="perspectiveAbove"/>
            <a:lightRig rig="threePt" dir="t"/>
          </a:scene3d>
        </p:spPr>
        <p:txBody>
          <a:bodyPr wrap="none" lIns="91440" tIns="45720" rIns="91440" bIns="45720">
            <a:prstTxWarp prst="textPlain">
              <a:avLst/>
            </a:prstTxWarp>
            <a:spAutoFit/>
            <a:sp3d extrusionH="57150">
              <a:bevelT h="25400" prst="softRound"/>
            </a:sp3d>
          </a:bodyPr>
          <a:lstStyle/>
          <a:p>
            <a:pPr algn="ctr"/>
            <a:r>
              <a:rPr lang="ru-RU" sz="5400" dirty="0" smtClean="0">
                <a:ln w="0">
                  <a:solidFill>
                    <a:srgbClr val="FF0000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Сказка «</a:t>
            </a:r>
            <a:r>
              <a:rPr lang="ru-RU" sz="5400" dirty="0" smtClean="0">
                <a:ln w="0">
                  <a:solidFill>
                    <a:srgbClr val="FF0000"/>
                  </a:solidFill>
                </a:ln>
                <a:solidFill>
                  <a:schemeClr val="accent2">
                    <a:lumMod val="75000"/>
                  </a:schemeClr>
                </a:solidFill>
                <a:effectLst/>
              </a:rPr>
              <a:t>Теремок</a:t>
            </a:r>
            <a:r>
              <a:rPr lang="ru-RU" sz="5400" dirty="0" smtClean="0">
                <a:ln w="0">
                  <a:solidFill>
                    <a:srgbClr val="FF0000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»</a:t>
            </a:r>
            <a:endParaRPr lang="ru-RU" sz="5400" dirty="0" smtClean="0">
              <a:ln w="0">
                <a:solidFill>
                  <a:srgbClr val="FF0000"/>
                </a:solidFill>
              </a:ln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Русские народные сказки - Теремо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3624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Tm="4108">
        <p15:prstTrans prst="curtains"/>
      </p:transition>
    </mc:Choice>
    <mc:Fallback>
      <p:transition spd="slow" advTm="41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2387" y="234804"/>
            <a:ext cx="51619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FF"/>
                </a:solidFill>
                <a:latin typeface="Comic Sans MS" panose="030F0702030302020204" pitchFamily="66" charset="0"/>
              </a:rPr>
              <a:t>Лучше прежнего выстроили!</a:t>
            </a:r>
            <a:endParaRPr lang="ru-RU" sz="2800" dirty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6101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Tm="4178">
        <p15:prstTrans prst="curtains"/>
      </p:transition>
    </mc:Choice>
    <mc:Fallback>
      <p:transition spd="slow" advTm="417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8078599" y="612396"/>
            <a:ext cx="3724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Стоит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в поле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т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еремок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.</a:t>
            </a:r>
            <a:endParaRPr lang="ru-RU" dirty="0" smtClean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7521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579">
        <p15:prstTrans prst="pageCurlDouble"/>
      </p:transition>
    </mc:Choice>
    <mc:Fallback>
      <p:transition spd="slow" advTm="35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07346" y="184558"/>
            <a:ext cx="46475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Бежит мимо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Мышка- Норушка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Увидела теремок,  остановилась и спрашивает:</a:t>
            </a:r>
            <a:endParaRPr lang="ru-RU" dirty="0" smtClean="0">
              <a:solidFill>
                <a:srgbClr val="FF00FF"/>
              </a:solidFill>
              <a:latin typeface="Comic Sans MS" panose="030F0702030302020204" pitchFamily="66" charset="0"/>
            </a:endParaRPr>
          </a:p>
          <a:p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Терем – теремок,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кто в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тереме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живёт?</a:t>
            </a:r>
          </a:p>
          <a:p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Никто 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не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отзывается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22253" y="5478011"/>
            <a:ext cx="4228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Во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шла Мышка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в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теремок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и стала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в нём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жить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.</a:t>
            </a:r>
            <a:endParaRPr lang="ru-RU" dirty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6248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19390">
        <p15:prstTrans prst="pageCurlDouble"/>
      </p:transition>
    </mc:Choice>
    <mc:Fallback>
      <p:transition spd="slow" advTm="1939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5501"/>
            <a:ext cx="12192000" cy="685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793372" y="461394"/>
            <a:ext cx="4127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Прискакала к теремку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Лягушка-Квакушка и спрашивает:</a:t>
            </a:r>
          </a:p>
          <a:p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Терем – теремок, кто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в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т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ереме живёт?</a:t>
            </a:r>
            <a:endParaRPr lang="ru-RU" dirty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895" y="5486400"/>
            <a:ext cx="5746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FF00FF"/>
              </a:solidFill>
            </a:endParaRP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 Я Мышка-Норушка, а ты кто?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 А я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Лягушка- Квакушка.</a:t>
            </a:r>
            <a:endParaRPr lang="ru-RU" dirty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07658" y="5583889"/>
            <a:ext cx="36754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-Иди ко мне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жить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!</a:t>
            </a:r>
            <a:endParaRPr lang="ru-RU" dirty="0" smtClean="0">
              <a:solidFill>
                <a:srgbClr val="FF00FF"/>
              </a:solidFill>
              <a:latin typeface="Comic Sans MS" panose="030F0702030302020204" pitchFamily="66" charset="0"/>
            </a:endParaRP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Лягушка прыгнула в теремок, и стали они вдвоём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 жить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.</a:t>
            </a:r>
            <a:endParaRPr lang="ru-RU" dirty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4359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4236">
        <p15:prstTrans prst="pageCurlDouble"/>
      </p:transition>
    </mc:Choice>
    <mc:Fallback>
      <p:transition spd="slow" advTm="2423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27596" y="318782"/>
            <a:ext cx="408543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Бежит мимо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Зайчик - </a:t>
            </a:r>
            <a:r>
              <a:rPr lang="ru-RU" dirty="0" err="1" smtClean="0">
                <a:solidFill>
                  <a:srgbClr val="FF00FF"/>
                </a:solidFill>
                <a:latin typeface="Comic Sans MS" panose="030F0702030302020204" pitchFamily="66" charset="0"/>
              </a:rPr>
              <a:t>Побегайчик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, остановился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и спрашивает: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 Терем-теремок,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кто в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тереме живёт?                                                 </a:t>
            </a:r>
            <a:endParaRPr lang="ru-RU" dirty="0" smtClean="0">
              <a:solidFill>
                <a:srgbClr val="FF00FF"/>
              </a:solidFill>
              <a:latin typeface="Comic Sans MS" panose="030F0702030302020204" pitchFamily="66" charset="0"/>
            </a:endParaRP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 Я Мышка - Норушка,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 Я Лягушка -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Квакушка. </a:t>
            </a:r>
            <a:endParaRPr lang="ru-RU" dirty="0" smtClean="0">
              <a:solidFill>
                <a:srgbClr val="FF00FF"/>
              </a:solidFill>
              <a:latin typeface="Comic Sans MS" panose="030F0702030302020204" pitchFamily="66" charset="0"/>
            </a:endParaRP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 А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ты кто?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6286" y="5410899"/>
            <a:ext cx="70803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А я Зайчик - </a:t>
            </a:r>
            <a:r>
              <a:rPr lang="ru-RU" dirty="0" err="1" smtClean="0">
                <a:solidFill>
                  <a:srgbClr val="FF00FF"/>
                </a:solidFill>
                <a:latin typeface="Comic Sans MS" panose="030F0702030302020204" pitchFamily="66" charset="0"/>
              </a:rPr>
              <a:t>Побегайчик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!</a:t>
            </a:r>
            <a:endParaRPr lang="ru-RU" dirty="0" smtClean="0">
              <a:solidFill>
                <a:srgbClr val="FF00FF"/>
              </a:solidFill>
              <a:latin typeface="Comic Sans MS" panose="030F0702030302020204" pitchFamily="66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Иди к нам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жить!</a:t>
            </a:r>
            <a:endParaRPr lang="ru-RU" dirty="0">
              <a:solidFill>
                <a:srgbClr val="FF00FF"/>
              </a:solidFill>
              <a:latin typeface="Comic Sans MS" panose="030F0702030302020204" pitchFamily="66" charset="0"/>
            </a:endParaRP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Заяц скок в теремок.  С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тали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они втроём  жить .</a:t>
            </a:r>
            <a:endParaRPr lang="ru-RU" dirty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76295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3095">
        <p15:prstTrans prst="pageCurlDouble"/>
      </p:transition>
    </mc:Choice>
    <mc:Fallback>
      <p:transition spd="slow" advTm="2309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179266" y="394283"/>
            <a:ext cx="3791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</a:rPr>
              <a:t>Идёт  Лисичка – Сестричка.</a:t>
            </a:r>
          </a:p>
          <a:p>
            <a:r>
              <a:rPr lang="ru-RU" dirty="0" smtClean="0">
                <a:solidFill>
                  <a:srgbClr val="FF00FF"/>
                </a:solidFill>
              </a:rPr>
              <a:t>Постучала в окошко и спрашивает:</a:t>
            </a:r>
            <a:endParaRPr lang="ru-RU" dirty="0" smtClean="0">
              <a:solidFill>
                <a:srgbClr val="FF00FF"/>
              </a:solidFill>
            </a:endParaRPr>
          </a:p>
          <a:p>
            <a:r>
              <a:rPr lang="ru-RU" dirty="0" smtClean="0">
                <a:solidFill>
                  <a:srgbClr val="FF00FF"/>
                </a:solidFill>
              </a:rPr>
              <a:t>- </a:t>
            </a:r>
            <a:r>
              <a:rPr lang="ru-RU" dirty="0" smtClean="0">
                <a:solidFill>
                  <a:srgbClr val="FF00FF"/>
                </a:solidFill>
              </a:rPr>
              <a:t>Терем – теремок, кто </a:t>
            </a:r>
            <a:r>
              <a:rPr lang="ru-RU" dirty="0" smtClean="0">
                <a:solidFill>
                  <a:srgbClr val="FF00FF"/>
                </a:solidFill>
              </a:rPr>
              <a:t> </a:t>
            </a:r>
            <a:r>
              <a:rPr lang="ru-RU" dirty="0" smtClean="0">
                <a:solidFill>
                  <a:srgbClr val="FF00FF"/>
                </a:solidFill>
              </a:rPr>
              <a:t>в </a:t>
            </a:r>
            <a:r>
              <a:rPr lang="ru-RU" dirty="0" smtClean="0">
                <a:solidFill>
                  <a:srgbClr val="FF00FF"/>
                </a:solidFill>
              </a:rPr>
              <a:t>тереме живёт?</a:t>
            </a:r>
            <a:endParaRPr lang="ru-RU" dirty="0" smtClean="0">
              <a:solidFill>
                <a:srgbClr val="FF00FF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</a:rPr>
              <a:t>Я </a:t>
            </a:r>
            <a:r>
              <a:rPr lang="ru-RU" dirty="0" smtClean="0">
                <a:solidFill>
                  <a:srgbClr val="FF00FF"/>
                </a:solidFill>
              </a:rPr>
              <a:t>Мышка - Норушка</a:t>
            </a:r>
            <a:r>
              <a:rPr lang="ru-RU" dirty="0" smtClean="0">
                <a:solidFill>
                  <a:srgbClr val="FF00FF"/>
                </a:solidFill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FF00FF"/>
                </a:solidFill>
              </a:rPr>
              <a:t>Я</a:t>
            </a:r>
            <a:r>
              <a:rPr lang="ru-RU" dirty="0" smtClean="0">
                <a:solidFill>
                  <a:srgbClr val="FF00FF"/>
                </a:solidFill>
              </a:rPr>
              <a:t> Лягушка - Квакушка</a:t>
            </a:r>
            <a:r>
              <a:rPr lang="ru-RU" dirty="0" smtClean="0">
                <a:solidFill>
                  <a:srgbClr val="FF00FF"/>
                </a:solidFill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</a:rPr>
              <a:t>Я</a:t>
            </a:r>
            <a:r>
              <a:rPr lang="ru-RU" dirty="0" smtClean="0">
                <a:solidFill>
                  <a:srgbClr val="FF00FF"/>
                </a:solidFill>
              </a:rPr>
              <a:t> Зайчик - </a:t>
            </a:r>
            <a:r>
              <a:rPr lang="ru-RU" dirty="0" err="1" smtClean="0">
                <a:solidFill>
                  <a:srgbClr val="FF00FF"/>
                </a:solidFill>
              </a:rPr>
              <a:t>Побегайчик</a:t>
            </a:r>
            <a:r>
              <a:rPr lang="ru-RU" dirty="0" smtClean="0">
                <a:solidFill>
                  <a:srgbClr val="FF00FF"/>
                </a:solidFill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</a:rPr>
              <a:t>А ты кто?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4950" y="5461233"/>
            <a:ext cx="3540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</a:rPr>
              <a:t>- А я Лисичка-Сестричка.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</a:rPr>
              <a:t>Иди </a:t>
            </a:r>
            <a:r>
              <a:rPr lang="ru-RU" dirty="0" smtClean="0">
                <a:solidFill>
                  <a:srgbClr val="FF00FF"/>
                </a:solidFill>
              </a:rPr>
              <a:t>к нам жить</a:t>
            </a:r>
            <a:r>
              <a:rPr lang="ru-RU" dirty="0" smtClean="0">
                <a:solidFill>
                  <a:srgbClr val="FF00FF"/>
                </a:solidFill>
              </a:rPr>
              <a:t>!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</a:rPr>
              <a:t>Забралась Лисичка в теремок. стали они вчетвером жить.</a:t>
            </a:r>
            <a:endParaRPr lang="ru-RU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6678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30816">
        <p15:prstTrans prst="pageCurlDouble"/>
      </p:transition>
    </mc:Choice>
    <mc:Fallback>
      <p:transition spd="slow" advClick="0" advTm="3081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36692" y="197708"/>
            <a:ext cx="35587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Прибежал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 Волчок – Серый бочок, заглянул в дверь и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спрашивает 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Терем – теремок, кто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в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тереме живет?</a:t>
            </a:r>
            <a:endParaRPr lang="ru-RU" dirty="0" smtClean="0">
              <a:solidFill>
                <a:srgbClr val="FF00FF"/>
              </a:solidFill>
              <a:latin typeface="Comic Sans MS" panose="030F0702030302020204" pitchFamily="66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Я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Мышка – Норушка,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Я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Л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ягушка – Квакушка,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Я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З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айчик – </a:t>
            </a:r>
            <a:r>
              <a:rPr lang="ru-RU" dirty="0" err="1" smtClean="0">
                <a:solidFill>
                  <a:srgbClr val="FF00FF"/>
                </a:solidFill>
                <a:latin typeface="Comic Sans MS" panose="030F0702030302020204" pitchFamily="66" charset="0"/>
              </a:rPr>
              <a:t>Побегайчик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, 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 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Я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Л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исичка - Сестричка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А ты кто?</a:t>
            </a:r>
            <a:endParaRPr lang="ru-RU" dirty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9514" y="5354595"/>
            <a:ext cx="3978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</a:rPr>
              <a:t>-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А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я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Волчок – Серый бочок!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 Иди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к нам жить!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Волк и влез в теремок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. Стали они впятером жить.</a:t>
            </a:r>
            <a:endParaRPr lang="ru-RU" dirty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6863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34275">
        <p15:prstTrans prst="pageCurlDouble"/>
      </p:transition>
    </mc:Choice>
    <mc:Fallback>
      <p:transition spd="slow" advTm="342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665" y="0"/>
            <a:ext cx="12307330" cy="69201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15416" y="387178"/>
            <a:ext cx="3888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   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Я Лисичка - Сестричка,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Я Волчок – Серый бочок.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А ты кто?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  А 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я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Медведь косолапый!</a:t>
            </a:r>
            <a:endParaRPr lang="ru-RU" dirty="0" smtClean="0">
              <a:solidFill>
                <a:srgbClr val="FF00FF"/>
              </a:solidFill>
              <a:latin typeface="Comic Sans MS" panose="030F0702030302020204" pitchFamily="66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Иди к нам жить.</a:t>
            </a:r>
            <a:endParaRPr lang="ru-RU" dirty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0790" y="1864506"/>
            <a:ext cx="40365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Медведь и полез в теремок.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Л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ез, лез, лез, лез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!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Никак не мог влезть.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И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говорит: - Я лучше у вас на крыше буду жить. 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- Да ты нас раздавишь! 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Да  не раздавлю!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Ну так влезай.</a:t>
            </a:r>
            <a:endParaRPr lang="ru-RU" dirty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0179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Вот они все в теремке живут, песни поют. Вдруг идёт мимо Медведь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косолапый!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Увидел Медведь теремок, услыхал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песни,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остановился и заревел во всю мочь.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Терем – теремок, кто в тереме живет?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Я Мышка - Норушка, 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Я Лягушка - Квакушка, </a:t>
            </a:r>
          </a:p>
          <a:p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-  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Я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Зайчик - </a:t>
            </a:r>
            <a:r>
              <a:rPr lang="ru-RU" dirty="0" err="1">
                <a:solidFill>
                  <a:srgbClr val="FF00FF"/>
                </a:solidFill>
                <a:latin typeface="Comic Sans MS" panose="030F0702030302020204" pitchFamily="66" charset="0"/>
              </a:rPr>
              <a:t>Побегайчик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7764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75276">
        <p15:prstTrans prst="pageCurlDouble"/>
      </p:transition>
    </mc:Choice>
    <mc:Fallback>
      <p:transition spd="slow" advTm="752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275" y="0"/>
            <a:ext cx="12227275" cy="69280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26928" y="213064"/>
            <a:ext cx="49714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Еле – еле успели из него выскочить Мышка – Норушка, Лягушка – Квакушка, Зайчик – </a:t>
            </a:r>
            <a:r>
              <a:rPr lang="ru-RU" dirty="0" err="1" smtClean="0">
                <a:solidFill>
                  <a:srgbClr val="FF00FF"/>
                </a:solidFill>
                <a:latin typeface="Comic Sans MS" panose="030F0702030302020204" pitchFamily="66" charset="0"/>
              </a:rPr>
              <a:t>Побегайчик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, Лисичка – Сестричка, Волчок – Серый бочок.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Все целы и невредимы!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03573" y="14617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Влез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медведь на крышу и только уселся.   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Та-</a:t>
            </a:r>
            <a:r>
              <a:rPr lang="ru-RU" dirty="0" err="1" smtClean="0">
                <a:solidFill>
                  <a:srgbClr val="FF00FF"/>
                </a:solidFill>
                <a:latin typeface="Comic Sans MS" panose="030F0702030302020204" pitchFamily="66" charset="0"/>
              </a:rPr>
              <a:t>ра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</a:t>
            </a:r>
            <a:r>
              <a:rPr lang="ru-RU" dirty="0" err="1" smtClean="0">
                <a:solidFill>
                  <a:srgbClr val="FF00FF"/>
                </a:solidFill>
                <a:latin typeface="Comic Sans MS" panose="030F0702030302020204" pitchFamily="66" charset="0"/>
              </a:rPr>
              <a:t>рах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– </a:t>
            </a:r>
            <a:r>
              <a:rPr lang="ru-RU" dirty="0" err="1">
                <a:solidFill>
                  <a:srgbClr val="FF00FF"/>
                </a:solidFill>
                <a:latin typeface="Comic Sans MS" panose="030F0702030302020204" pitchFamily="66" charset="0"/>
              </a:rPr>
              <a:t>тах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 – </a:t>
            </a:r>
            <a:r>
              <a:rPr lang="ru-RU" dirty="0" err="1">
                <a:solidFill>
                  <a:srgbClr val="FF00FF"/>
                </a:solidFill>
                <a:latin typeface="Comic Sans MS" panose="030F0702030302020204" pitchFamily="66" charset="0"/>
              </a:rPr>
              <a:t>тах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, 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Та-</a:t>
            </a:r>
            <a:r>
              <a:rPr lang="ru-RU" dirty="0" err="1" smtClean="0">
                <a:solidFill>
                  <a:srgbClr val="FF00FF"/>
                </a:solidFill>
                <a:latin typeface="Comic Sans MS" panose="030F0702030302020204" pitchFamily="66" charset="0"/>
              </a:rPr>
              <a:t>ра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-</a:t>
            </a:r>
            <a:r>
              <a:rPr lang="ru-RU" dirty="0" err="1" smtClean="0">
                <a:solidFill>
                  <a:srgbClr val="FF00FF"/>
                </a:solidFill>
                <a:latin typeface="Comic Sans MS" panose="030F0702030302020204" pitchFamily="66" charset="0"/>
              </a:rPr>
              <a:t>рах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– </a:t>
            </a:r>
            <a:r>
              <a:rPr lang="ru-RU" dirty="0" err="1">
                <a:solidFill>
                  <a:srgbClr val="FF00FF"/>
                </a:solidFill>
                <a:latin typeface="Comic Sans MS" panose="030F0702030302020204" pitchFamily="66" charset="0"/>
              </a:rPr>
              <a:t>тах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 – </a:t>
            </a:r>
            <a:r>
              <a:rPr lang="ru-RU" dirty="0" err="1">
                <a:solidFill>
                  <a:srgbClr val="FF00FF"/>
                </a:solidFill>
                <a:latin typeface="Comic Sans MS" panose="030F0702030302020204" pitchFamily="66" charset="0"/>
              </a:rPr>
              <a:t>тах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 – </a:t>
            </a:r>
            <a:r>
              <a:rPr lang="ru-RU" dirty="0" err="1">
                <a:solidFill>
                  <a:srgbClr val="FF00FF"/>
                </a:solidFill>
                <a:latin typeface="Comic Sans MS" panose="030F0702030302020204" pitchFamily="66" charset="0"/>
              </a:rPr>
              <a:t>тах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 - </a:t>
            </a:r>
            <a:r>
              <a:rPr lang="ru-RU" dirty="0" err="1">
                <a:solidFill>
                  <a:srgbClr val="FF00FF"/>
                </a:solidFill>
                <a:latin typeface="Comic Sans MS" panose="030F0702030302020204" pitchFamily="66" charset="0"/>
              </a:rPr>
              <a:t>тах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!!! </a:t>
            </a:r>
          </a:p>
          <a:p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 Раздавил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теремок! Затрещал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теремок,  упал на бок </a:t>
            </a:r>
            <a:endParaRPr lang="ru-RU" dirty="0" smtClean="0">
              <a:solidFill>
                <a:srgbClr val="FF00FF"/>
              </a:solidFill>
              <a:latin typeface="Comic Sans MS" panose="030F0702030302020204" pitchFamily="66" charset="0"/>
            </a:endParaRP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и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весь 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развалился!</a:t>
            </a:r>
            <a:endParaRPr lang="ru-RU" dirty="0">
              <a:solidFill>
                <a:srgbClr val="FF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72217" y="5520561"/>
            <a:ext cx="6096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Принялись они брёвна носить, 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доски 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пилить</a:t>
            </a:r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,</a:t>
            </a:r>
          </a:p>
          <a:p>
            <a:r>
              <a:rPr lang="ru-RU" dirty="0" smtClean="0">
                <a:solidFill>
                  <a:srgbClr val="FF00FF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>
                <a:solidFill>
                  <a:srgbClr val="FF00FF"/>
                </a:solidFill>
                <a:latin typeface="Comic Sans MS" panose="030F0702030302020204" pitchFamily="66" charset="0"/>
              </a:rPr>
              <a:t>новый теремок строить</a:t>
            </a:r>
            <a:r>
              <a:rPr lang="ru-RU" dirty="0">
                <a:solidFill>
                  <a:srgbClr val="FF00FF"/>
                </a:solidFill>
                <a:latin typeface="Comic Sans MS" panose="030F0702030302020204" pitchFamily="66" charset="0"/>
              </a:rPr>
              <a:t>!</a:t>
            </a:r>
            <a:endParaRPr lang="ru-RU" dirty="0">
              <a:solidFill>
                <a:srgbClr val="FF00F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325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43511">
        <p15:prstTrans prst="pageCurlDouble"/>
      </p:transition>
    </mc:Choice>
    <mc:Fallback>
      <p:transition spd="slow" advTm="4351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</TotalTime>
  <Words>507</Words>
  <Application>Microsoft Office PowerPoint</Application>
  <PresentationFormat>Широкоэкранный</PresentationFormat>
  <Paragraphs>68</Paragraphs>
  <Slides>10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Компьютер №5</dc:creator>
  <cp:lastModifiedBy>Компьютер №5</cp:lastModifiedBy>
  <cp:revision>31</cp:revision>
  <dcterms:created xsi:type="dcterms:W3CDTF">2015-04-06T13:52:22Z</dcterms:created>
  <dcterms:modified xsi:type="dcterms:W3CDTF">2016-01-25T14:48:20Z</dcterms:modified>
</cp:coreProperties>
</file>